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87"/>
  </p:notesMasterIdLst>
  <p:handoutMasterIdLst>
    <p:handoutMasterId r:id="rId88"/>
  </p:handoutMasterIdLst>
  <p:sldIdLst>
    <p:sldId id="286" r:id="rId2"/>
    <p:sldId id="287" r:id="rId3"/>
    <p:sldId id="289" r:id="rId4"/>
    <p:sldId id="261" r:id="rId5"/>
    <p:sldId id="299" r:id="rId6"/>
    <p:sldId id="300" r:id="rId7"/>
    <p:sldId id="298" r:id="rId8"/>
    <p:sldId id="301" r:id="rId9"/>
    <p:sldId id="302" r:id="rId10"/>
    <p:sldId id="304" r:id="rId11"/>
    <p:sldId id="307" r:id="rId12"/>
    <p:sldId id="303" r:id="rId13"/>
    <p:sldId id="308" r:id="rId14"/>
    <p:sldId id="305" r:id="rId15"/>
    <p:sldId id="310" r:id="rId16"/>
    <p:sldId id="306" r:id="rId17"/>
    <p:sldId id="311" r:id="rId18"/>
    <p:sldId id="371" r:id="rId19"/>
    <p:sldId id="291" r:id="rId20"/>
    <p:sldId id="312" r:id="rId21"/>
    <p:sldId id="313" r:id="rId22"/>
    <p:sldId id="355" r:id="rId23"/>
    <p:sldId id="314" r:id="rId24"/>
    <p:sldId id="316" r:id="rId25"/>
    <p:sldId id="318" r:id="rId26"/>
    <p:sldId id="319" r:id="rId27"/>
    <p:sldId id="315" r:id="rId28"/>
    <p:sldId id="372" r:id="rId29"/>
    <p:sldId id="292" r:id="rId30"/>
    <p:sldId id="325" r:id="rId31"/>
    <p:sldId id="320" r:id="rId32"/>
    <p:sldId id="321" r:id="rId33"/>
    <p:sldId id="322" r:id="rId34"/>
    <p:sldId id="324" r:id="rId35"/>
    <p:sldId id="328" r:id="rId36"/>
    <p:sldId id="329" r:id="rId37"/>
    <p:sldId id="330" r:id="rId38"/>
    <p:sldId id="342" r:id="rId39"/>
    <p:sldId id="331" r:id="rId40"/>
    <p:sldId id="377" r:id="rId41"/>
    <p:sldId id="327" r:id="rId42"/>
    <p:sldId id="333" r:id="rId43"/>
    <p:sldId id="334" r:id="rId44"/>
    <p:sldId id="335" r:id="rId45"/>
    <p:sldId id="349" r:id="rId46"/>
    <p:sldId id="373" r:id="rId47"/>
    <p:sldId id="290" r:id="rId48"/>
    <p:sldId id="337" r:id="rId49"/>
    <p:sldId id="336" r:id="rId50"/>
    <p:sldId id="339" r:id="rId51"/>
    <p:sldId id="374" r:id="rId52"/>
    <p:sldId id="293" r:id="rId53"/>
    <p:sldId id="295" r:id="rId54"/>
    <p:sldId id="340" r:id="rId55"/>
    <p:sldId id="343" r:id="rId56"/>
    <p:sldId id="345" r:id="rId57"/>
    <p:sldId id="346" r:id="rId58"/>
    <p:sldId id="348" r:id="rId59"/>
    <p:sldId id="347" r:id="rId60"/>
    <p:sldId id="350" r:id="rId61"/>
    <p:sldId id="351" r:id="rId62"/>
    <p:sldId id="352" r:id="rId63"/>
    <p:sldId id="354" r:id="rId64"/>
    <p:sldId id="375" r:id="rId65"/>
    <p:sldId id="294" r:id="rId66"/>
    <p:sldId id="297" r:id="rId67"/>
    <p:sldId id="362" r:id="rId68"/>
    <p:sldId id="341" r:id="rId69"/>
    <p:sldId id="356" r:id="rId70"/>
    <p:sldId id="357" r:id="rId71"/>
    <p:sldId id="359" r:id="rId72"/>
    <p:sldId id="358" r:id="rId73"/>
    <p:sldId id="360" r:id="rId74"/>
    <p:sldId id="361" r:id="rId75"/>
    <p:sldId id="363" r:id="rId76"/>
    <p:sldId id="366" r:id="rId77"/>
    <p:sldId id="365" r:id="rId78"/>
    <p:sldId id="364" r:id="rId79"/>
    <p:sldId id="368" r:id="rId80"/>
    <p:sldId id="367" r:id="rId81"/>
    <p:sldId id="369" r:id="rId82"/>
    <p:sldId id="370" r:id="rId83"/>
    <p:sldId id="376" r:id="rId84"/>
    <p:sldId id="296" r:id="rId85"/>
    <p:sldId id="288" r:id="rId8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8000"/>
    <a:srgbClr val="993300"/>
    <a:srgbClr val="009878"/>
    <a:srgbClr val="FF9933"/>
    <a:srgbClr val="006600"/>
    <a:srgbClr val="0066FF"/>
    <a:srgbClr val="FFFF00"/>
    <a:srgbClr val="00B050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6247" autoAdjust="0"/>
  </p:normalViewPr>
  <p:slideViewPr>
    <p:cSldViewPr snapToGrid="0" showGuides="1">
      <p:cViewPr>
        <p:scale>
          <a:sx n="100" d="100"/>
          <a:sy n="100" d="100"/>
        </p:scale>
        <p:origin x="432" y="318"/>
      </p:cViewPr>
      <p:guideLst>
        <p:guide orient="horz" pos="213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317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viewProps" Target="viewProp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handoutMaster" Target="handoutMasters/handoutMaster1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AC7FD9EC-1F54-42B6-BE9A-5E953F06768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714608B-21FB-4615-9FB4-609AAEB764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1C067F-37EF-4A2F-A215-9DB00722F31D}" type="datetimeFigureOut">
              <a:rPr lang="fr-FR" smtClean="0"/>
              <a:t>06/01/2025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FEB635-709A-4215-8C94-40DF2360F59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D2E112D-BB38-4F69-AB79-2871B2BC630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0F6CB0-6FF8-4FB9-9461-50B82A13E8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17740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15DF7D-7C47-4B68-A65A-E02EFDEE1684}" type="datetimeFigureOut">
              <a:rPr lang="fr-FR" smtClean="0"/>
              <a:t>06/01/2025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E3E6AB-BC2F-42F5-AA60-4572B276D6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1998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3E6AB-BC2F-42F5-AA60-4572B276D60E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752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3E6AB-BC2F-42F5-AA60-4572B276D60E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7388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3E6AB-BC2F-42F5-AA60-4572B276D60E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8663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3E6AB-BC2F-42F5-AA60-4572B276D60E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1787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3E6AB-BC2F-42F5-AA60-4572B276D60E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41537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3E6AB-BC2F-42F5-AA60-4572B276D60E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32170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3E6AB-BC2F-42F5-AA60-4572B276D60E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63251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3E6AB-BC2F-42F5-AA60-4572B276D60E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4195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3E6AB-BC2F-42F5-AA60-4572B276D60E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5876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3E6AB-BC2F-42F5-AA60-4572B276D60E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4672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 avec ou sans photo_diffusion exter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ce réservé pour une image  23">
            <a:extLst>
              <a:ext uri="{FF2B5EF4-FFF2-40B4-BE49-F238E27FC236}">
                <a16:creationId xmlns:a16="http://schemas.microsoft.com/office/drawing/2014/main" id="{995D8DF0-BF6D-4167-B541-B0EFE606BE8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6550" y="1281113"/>
            <a:ext cx="11855450" cy="5160962"/>
          </a:xfrm>
          <a:solidFill>
            <a:srgbClr val="B1D5B3"/>
          </a:solidFill>
        </p:spPr>
        <p:txBody>
          <a:bodyPr/>
          <a:lstStyle/>
          <a:p>
            <a:endParaRPr lang="fr-FR"/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133E4028-DF48-4544-A411-8640B34FDD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52" y="136525"/>
            <a:ext cx="1192030" cy="108000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6C649C8B-815B-492E-BB6C-3417ADEE66A4}"/>
              </a:ext>
            </a:extLst>
          </p:cNvPr>
          <p:cNvSpPr/>
          <p:nvPr userDrawn="1"/>
        </p:nvSpPr>
        <p:spPr>
          <a:xfrm>
            <a:off x="-2" y="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5B2721A-C386-4681-AD12-0B2ABBEB6C80}"/>
              </a:ext>
            </a:extLst>
          </p:cNvPr>
          <p:cNvSpPr/>
          <p:nvPr userDrawn="1"/>
        </p:nvSpPr>
        <p:spPr>
          <a:xfrm>
            <a:off x="11911668" y="-182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0" name="Image 29">
            <a:extLst>
              <a:ext uri="{FF2B5EF4-FFF2-40B4-BE49-F238E27FC236}">
                <a16:creationId xmlns:a16="http://schemas.microsoft.com/office/drawing/2014/main" id="{4563E654-C4D8-4AF0-AD72-70BBB3832B3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2007" y="274870"/>
            <a:ext cx="1519661" cy="571096"/>
          </a:xfrm>
          <a:prstGeom prst="rect">
            <a:avLst/>
          </a:prstGeom>
        </p:spPr>
      </p:pic>
      <p:grpSp>
        <p:nvGrpSpPr>
          <p:cNvPr id="35" name="Groupe 34">
            <a:extLst>
              <a:ext uri="{FF2B5EF4-FFF2-40B4-BE49-F238E27FC236}">
                <a16:creationId xmlns:a16="http://schemas.microsoft.com/office/drawing/2014/main" id="{0161C166-3F6C-4CE9-94E3-1B24B0127906}"/>
              </a:ext>
            </a:extLst>
          </p:cNvPr>
          <p:cNvGrpSpPr/>
          <p:nvPr userDrawn="1"/>
        </p:nvGrpSpPr>
        <p:grpSpPr>
          <a:xfrm>
            <a:off x="7005086" y="1280488"/>
            <a:ext cx="5186998" cy="5172085"/>
            <a:chOff x="7005086" y="1280488"/>
            <a:chExt cx="5186998" cy="5172085"/>
          </a:xfrm>
        </p:grpSpPr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38EC42B1-A0EA-416D-B0C3-F784CF658BE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 flipV="1">
              <a:off x="8301962" y="2576485"/>
              <a:ext cx="1297246" cy="1296000"/>
            </a:xfrm>
            <a:prstGeom prst="rect">
              <a:avLst/>
            </a:prstGeom>
          </p:spPr>
        </p:pic>
        <p:pic>
          <p:nvPicPr>
            <p:cNvPr id="39" name="Image 38">
              <a:extLst>
                <a:ext uri="{FF2B5EF4-FFF2-40B4-BE49-F238E27FC236}">
                  <a16:creationId xmlns:a16="http://schemas.microsoft.com/office/drawing/2014/main" id="{64953332-F281-4A97-8F1C-35828967738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V="1">
              <a:off x="10896000" y="3874257"/>
              <a:ext cx="1296000" cy="1296000"/>
            </a:xfrm>
            <a:prstGeom prst="rect">
              <a:avLst/>
            </a:prstGeom>
          </p:spPr>
        </p:pic>
        <p:pic>
          <p:nvPicPr>
            <p:cNvPr id="40" name="Image 39">
              <a:extLst>
                <a:ext uri="{FF2B5EF4-FFF2-40B4-BE49-F238E27FC236}">
                  <a16:creationId xmlns:a16="http://schemas.microsoft.com/office/drawing/2014/main" id="{7ACB2A4D-53AE-4055-AB3F-1631AE51344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598669" y="1281107"/>
              <a:ext cx="1297247" cy="1296000"/>
            </a:xfrm>
            <a:prstGeom prst="rect">
              <a:avLst/>
            </a:prstGeom>
          </p:spPr>
        </p:pic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id="{C7DFA4B7-0063-44F9-96F7-D5A09865F0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896084" y="2577685"/>
              <a:ext cx="1296000" cy="1296000"/>
            </a:xfrm>
            <a:prstGeom prst="rect">
              <a:avLst/>
            </a:prstGeom>
          </p:spPr>
        </p:pic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69C9962B-5057-49AF-B5F2-5E8A155A8A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96000" y="1281107"/>
              <a:ext cx="1296000" cy="1294755"/>
            </a:xfrm>
            <a:prstGeom prst="rect">
              <a:avLst/>
            </a:prstGeom>
          </p:spPr>
        </p:pic>
        <p:pic>
          <p:nvPicPr>
            <p:cNvPr id="44" name="Image 43">
              <a:extLst>
                <a:ext uri="{FF2B5EF4-FFF2-40B4-BE49-F238E27FC236}">
                  <a16:creationId xmlns:a16="http://schemas.microsoft.com/office/drawing/2014/main" id="{B9B68AF1-A828-4C3F-89D6-FA4CCDAAB7A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10896000" y="5156573"/>
              <a:ext cx="1296000" cy="1296000"/>
            </a:xfrm>
            <a:prstGeom prst="rect">
              <a:avLst/>
            </a:prstGeom>
          </p:spPr>
        </p:pic>
        <p:pic>
          <p:nvPicPr>
            <p:cNvPr id="46" name="Image 45">
              <a:extLst>
                <a:ext uri="{FF2B5EF4-FFF2-40B4-BE49-F238E27FC236}">
                  <a16:creationId xmlns:a16="http://schemas.microsoft.com/office/drawing/2014/main" id="{0D38B544-A257-446B-89FA-3EAB95EE27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5086" y="1280488"/>
              <a:ext cx="1296000" cy="1296000"/>
            </a:xfrm>
            <a:prstGeom prst="rect">
              <a:avLst/>
            </a:prstGeom>
          </p:spPr>
        </p:pic>
        <p:pic>
          <p:nvPicPr>
            <p:cNvPr id="47" name="Image 46">
              <a:extLst>
                <a:ext uri="{FF2B5EF4-FFF2-40B4-BE49-F238E27FC236}">
                  <a16:creationId xmlns:a16="http://schemas.microsoft.com/office/drawing/2014/main" id="{8CFA8536-D2AE-4FAD-A97A-E2B3F0A17BA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98585" y="3876073"/>
              <a:ext cx="1296000" cy="1294755"/>
            </a:xfrm>
            <a:prstGeom prst="rect">
              <a:avLst/>
            </a:prstGeom>
          </p:spPr>
        </p:pic>
      </p:grpSp>
      <p:sp>
        <p:nvSpPr>
          <p:cNvPr id="48" name="Espace réservé du texte 59">
            <a:extLst>
              <a:ext uri="{FF2B5EF4-FFF2-40B4-BE49-F238E27FC236}">
                <a16:creationId xmlns:a16="http://schemas.microsoft.com/office/drawing/2014/main" id="{C7293B5A-BFC1-44FD-8FAE-B34FC4A5C1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34100" y="5791295"/>
            <a:ext cx="1388417" cy="650356"/>
          </a:xfrm>
        </p:spPr>
        <p:txBody>
          <a:bodyPr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Marianne" panose="02000000000000000000" pitchFamily="50" charset="0"/>
                <a:sym typeface="Wingdings" panose="05000000000000000000" pitchFamily="2" charset="2"/>
              </a:defRPr>
            </a:lvl1pPr>
          </a:lstStyle>
          <a:p>
            <a:pPr lvl="0"/>
            <a:r>
              <a:rPr lang="fr-FR" dirty="0"/>
              <a:t>Date</a:t>
            </a:r>
            <a:br>
              <a:rPr lang="fr-FR" dirty="0"/>
            </a:br>
            <a:r>
              <a:rPr lang="fr-FR" dirty="0"/>
              <a:t>2021</a:t>
            </a:r>
          </a:p>
        </p:txBody>
      </p:sp>
      <p:sp>
        <p:nvSpPr>
          <p:cNvPr id="19" name="Espace réservé du texte 26">
            <a:extLst>
              <a:ext uri="{FF2B5EF4-FFF2-40B4-BE49-F238E27FC236}">
                <a16:creationId xmlns:a16="http://schemas.microsoft.com/office/drawing/2014/main" id="{0E8C290C-7BB5-4DA8-BA41-3E3C2DA6E94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09650" y="3125703"/>
            <a:ext cx="6568786" cy="1126371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/>
                </a:solidFill>
                <a:latin typeface="Marianne ExtraBold" panose="02000000000000000000" pitchFamily="50" charset="0"/>
              </a:defRPr>
            </a:lvl1pPr>
          </a:lstStyle>
          <a:p>
            <a:pPr lvl="0"/>
            <a:r>
              <a:rPr lang="fr-FR" dirty="0"/>
              <a:t>Titre </a:t>
            </a:r>
            <a:br>
              <a:rPr lang="fr-FR" dirty="0"/>
            </a:br>
            <a:r>
              <a:rPr lang="fr-FR" dirty="0"/>
              <a:t>de la présentation </a:t>
            </a:r>
          </a:p>
        </p:txBody>
      </p:sp>
      <p:sp>
        <p:nvSpPr>
          <p:cNvPr id="20" name="Espace réservé du texte 28">
            <a:extLst>
              <a:ext uri="{FF2B5EF4-FFF2-40B4-BE49-F238E27FC236}">
                <a16:creationId xmlns:a16="http://schemas.microsoft.com/office/drawing/2014/main" id="{9CC6CB3B-0F51-443B-85C6-B605320CA0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09650" y="4316662"/>
            <a:ext cx="6568786" cy="44608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accent3"/>
                </a:solidFill>
                <a:latin typeface="Crimson Pro Medium" pitchFamily="2" charset="0"/>
              </a:defRPr>
            </a:lvl1pPr>
          </a:lstStyle>
          <a:p>
            <a:pPr lvl="0"/>
            <a:r>
              <a:rPr lang="fr-FR" dirty="0"/>
              <a:t>Sous-titre éventuel</a:t>
            </a:r>
          </a:p>
        </p:txBody>
      </p:sp>
    </p:spTree>
    <p:extLst>
      <p:ext uri="{BB962C8B-B14F-4D97-AF65-F5344CB8AC3E}">
        <p14:creationId xmlns:p14="http://schemas.microsoft.com/office/powerpoint/2010/main" val="2985678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 avec ou sans photo_diffusion Inter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Espace réservé pour une image  23">
            <a:extLst>
              <a:ext uri="{FF2B5EF4-FFF2-40B4-BE49-F238E27FC236}">
                <a16:creationId xmlns:a16="http://schemas.microsoft.com/office/drawing/2014/main" id="{86C87728-D0EC-4E9E-9B69-DBE0FE2B0D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6550" y="848519"/>
            <a:ext cx="11855450" cy="5160962"/>
          </a:xfrm>
          <a:solidFill>
            <a:srgbClr val="B1D5B3"/>
          </a:solidFill>
        </p:spPr>
        <p:txBody>
          <a:bodyPr/>
          <a:lstStyle/>
          <a:p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1A5FB95-9B8A-4F42-930E-6E29E943E269}"/>
              </a:ext>
            </a:extLst>
          </p:cNvPr>
          <p:cNvSpPr/>
          <p:nvPr userDrawn="1"/>
        </p:nvSpPr>
        <p:spPr>
          <a:xfrm>
            <a:off x="-2" y="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76FB5BA-0BDA-4CED-90D3-766E78CDDBAE}"/>
              </a:ext>
            </a:extLst>
          </p:cNvPr>
          <p:cNvSpPr/>
          <p:nvPr userDrawn="1"/>
        </p:nvSpPr>
        <p:spPr>
          <a:xfrm>
            <a:off x="11911668" y="-182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BA3A3CE0-C47C-4DEC-80BA-6464A7F9C7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2173" y="136525"/>
            <a:ext cx="1296001" cy="487043"/>
          </a:xfrm>
          <a:prstGeom prst="rect">
            <a:avLst/>
          </a:prstGeom>
        </p:spPr>
      </p:pic>
      <p:grpSp>
        <p:nvGrpSpPr>
          <p:cNvPr id="19" name="Groupe 18">
            <a:extLst>
              <a:ext uri="{FF2B5EF4-FFF2-40B4-BE49-F238E27FC236}">
                <a16:creationId xmlns:a16="http://schemas.microsoft.com/office/drawing/2014/main" id="{3B53BBE5-6381-46F1-9B16-E176C4D53913}"/>
              </a:ext>
            </a:extLst>
          </p:cNvPr>
          <p:cNvGrpSpPr/>
          <p:nvPr userDrawn="1"/>
        </p:nvGrpSpPr>
        <p:grpSpPr>
          <a:xfrm>
            <a:off x="7005086" y="847894"/>
            <a:ext cx="5186998" cy="5172085"/>
            <a:chOff x="7005086" y="1280488"/>
            <a:chExt cx="5186998" cy="5172085"/>
          </a:xfrm>
        </p:grpSpPr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4A518430-3413-4479-859A-2931B294F09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 flipV="1">
              <a:off x="8301962" y="2576485"/>
              <a:ext cx="1297246" cy="1296000"/>
            </a:xfrm>
            <a:prstGeom prst="rect">
              <a:avLst/>
            </a:prstGeom>
          </p:spPr>
        </p:pic>
        <p:pic>
          <p:nvPicPr>
            <p:cNvPr id="33" name="Image 32">
              <a:extLst>
                <a:ext uri="{FF2B5EF4-FFF2-40B4-BE49-F238E27FC236}">
                  <a16:creationId xmlns:a16="http://schemas.microsoft.com/office/drawing/2014/main" id="{CD9C2488-81A8-4553-A1AF-619D8B43CC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V="1">
              <a:off x="10896000" y="3874257"/>
              <a:ext cx="1296000" cy="1296000"/>
            </a:xfrm>
            <a:prstGeom prst="rect">
              <a:avLst/>
            </a:prstGeom>
          </p:spPr>
        </p:pic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D8E57E3C-002E-4198-B1B7-A8286C85BB0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598669" y="1281107"/>
              <a:ext cx="1297247" cy="1296000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1F7D2DE7-816C-43C3-BA1A-3E5EFC0034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896084" y="2577685"/>
              <a:ext cx="1296000" cy="1296000"/>
            </a:xfrm>
            <a:prstGeom prst="rect">
              <a:avLst/>
            </a:prstGeom>
          </p:spPr>
        </p:pic>
        <p:pic>
          <p:nvPicPr>
            <p:cNvPr id="45" name="Image 44">
              <a:extLst>
                <a:ext uri="{FF2B5EF4-FFF2-40B4-BE49-F238E27FC236}">
                  <a16:creationId xmlns:a16="http://schemas.microsoft.com/office/drawing/2014/main" id="{6FE23887-E31A-4382-9BE0-84CE05B4AB4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96000" y="1281107"/>
              <a:ext cx="1296000" cy="1294755"/>
            </a:xfrm>
            <a:prstGeom prst="rect">
              <a:avLst/>
            </a:prstGeom>
          </p:spPr>
        </p:pic>
        <p:pic>
          <p:nvPicPr>
            <p:cNvPr id="51" name="Image 50">
              <a:extLst>
                <a:ext uri="{FF2B5EF4-FFF2-40B4-BE49-F238E27FC236}">
                  <a16:creationId xmlns:a16="http://schemas.microsoft.com/office/drawing/2014/main" id="{F898597F-14ED-4F77-80BC-7C8FBC16ED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10896000" y="5156573"/>
              <a:ext cx="1296000" cy="1296000"/>
            </a:xfrm>
            <a:prstGeom prst="rect">
              <a:avLst/>
            </a:prstGeom>
          </p:spPr>
        </p:pic>
        <p:pic>
          <p:nvPicPr>
            <p:cNvPr id="58" name="Image 57">
              <a:extLst>
                <a:ext uri="{FF2B5EF4-FFF2-40B4-BE49-F238E27FC236}">
                  <a16:creationId xmlns:a16="http://schemas.microsoft.com/office/drawing/2014/main" id="{C97D7558-FAB0-4A24-96BF-B0E2862C72A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5086" y="1280488"/>
              <a:ext cx="1296000" cy="1296000"/>
            </a:xfrm>
            <a:prstGeom prst="rect">
              <a:avLst/>
            </a:prstGeom>
          </p:spPr>
        </p:pic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FFAA6B22-B804-4CD5-A1DA-FE731147450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98585" y="3876073"/>
              <a:ext cx="1296000" cy="1294755"/>
            </a:xfrm>
            <a:prstGeom prst="rect">
              <a:avLst/>
            </a:prstGeom>
          </p:spPr>
        </p:pic>
      </p:grpSp>
      <p:sp>
        <p:nvSpPr>
          <p:cNvPr id="60" name="Espace réservé du texte 59">
            <a:extLst>
              <a:ext uri="{FF2B5EF4-FFF2-40B4-BE49-F238E27FC236}">
                <a16:creationId xmlns:a16="http://schemas.microsoft.com/office/drawing/2014/main" id="{9BD835FE-EAE0-4998-9A20-F6B5A0D3CBF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34100" y="5358701"/>
            <a:ext cx="1388417" cy="650356"/>
          </a:xfrm>
        </p:spPr>
        <p:txBody>
          <a:bodyPr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Marianne" panose="02000000000000000000" pitchFamily="50" charset="0"/>
                <a:sym typeface="Wingdings" panose="05000000000000000000" pitchFamily="2" charset="2"/>
              </a:defRPr>
            </a:lvl1pPr>
          </a:lstStyle>
          <a:p>
            <a:pPr lvl="0"/>
            <a:r>
              <a:rPr lang="fr-FR" dirty="0"/>
              <a:t>Date</a:t>
            </a:r>
            <a:br>
              <a:rPr lang="fr-FR" dirty="0"/>
            </a:br>
            <a:r>
              <a:rPr lang="fr-FR" dirty="0"/>
              <a:t>2021</a:t>
            </a:r>
          </a:p>
        </p:txBody>
      </p:sp>
      <p:sp>
        <p:nvSpPr>
          <p:cNvPr id="18" name="Espace réservé du texte 26">
            <a:extLst>
              <a:ext uri="{FF2B5EF4-FFF2-40B4-BE49-F238E27FC236}">
                <a16:creationId xmlns:a16="http://schemas.microsoft.com/office/drawing/2014/main" id="{108224A7-B251-4182-9068-EE94DDF8C2D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09650" y="3125703"/>
            <a:ext cx="6568786" cy="1126371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/>
                </a:solidFill>
                <a:latin typeface="Marianne ExtraBold" panose="02000000000000000000" pitchFamily="50" charset="0"/>
              </a:defRPr>
            </a:lvl1pPr>
          </a:lstStyle>
          <a:p>
            <a:pPr lvl="0"/>
            <a:r>
              <a:rPr lang="fr-FR" dirty="0"/>
              <a:t>Titre </a:t>
            </a:r>
            <a:br>
              <a:rPr lang="fr-FR" dirty="0"/>
            </a:br>
            <a:r>
              <a:rPr lang="fr-FR" dirty="0"/>
              <a:t>de la présentation </a:t>
            </a:r>
          </a:p>
        </p:txBody>
      </p:sp>
      <p:sp>
        <p:nvSpPr>
          <p:cNvPr id="22" name="Espace réservé du texte 28">
            <a:extLst>
              <a:ext uri="{FF2B5EF4-FFF2-40B4-BE49-F238E27FC236}">
                <a16:creationId xmlns:a16="http://schemas.microsoft.com/office/drawing/2014/main" id="{380CD39A-869D-4ECB-89B8-53D687CD1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09650" y="4316662"/>
            <a:ext cx="6568786" cy="44608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accent3"/>
                </a:solidFill>
                <a:latin typeface="Crimson Pro Medium" pitchFamily="2" charset="0"/>
              </a:defRPr>
            </a:lvl1pPr>
          </a:lstStyle>
          <a:p>
            <a:pPr lvl="0"/>
            <a:r>
              <a:rPr lang="fr-FR" dirty="0"/>
              <a:t>Sous-titre éventuel</a:t>
            </a:r>
          </a:p>
        </p:txBody>
      </p:sp>
    </p:spTree>
    <p:extLst>
      <p:ext uri="{BB962C8B-B14F-4D97-AF65-F5344CB8AC3E}">
        <p14:creationId xmlns:p14="http://schemas.microsoft.com/office/powerpoint/2010/main" val="799599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2870E49-D4BC-4544-88FE-7B8F833974DC}"/>
              </a:ext>
            </a:extLst>
          </p:cNvPr>
          <p:cNvSpPr/>
          <p:nvPr userDrawn="1"/>
        </p:nvSpPr>
        <p:spPr>
          <a:xfrm>
            <a:off x="11911668" y="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CDB4E5-8810-4C22-9334-E62E63C0DBFB}"/>
              </a:ext>
            </a:extLst>
          </p:cNvPr>
          <p:cNvSpPr/>
          <p:nvPr userDrawn="1"/>
        </p:nvSpPr>
        <p:spPr>
          <a:xfrm>
            <a:off x="0" y="0"/>
            <a:ext cx="280332" cy="276690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FD5F1EFA-58A3-4D37-8B29-D2D433EBA8A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94863" y="1965278"/>
            <a:ext cx="10077591" cy="3657600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2E2E2E"/>
                </a:solidFill>
                <a:latin typeface="Marianne" panose="02000000000000000000" pitchFamily="50" charset="0"/>
              </a:defRPr>
            </a:lvl1pPr>
          </a:lstStyle>
          <a:p>
            <a:pPr lvl="0"/>
            <a:r>
              <a:rPr lang="fr-FR" dirty="0"/>
              <a:t>Texte d’introduction 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A234234D-7A93-4606-912B-A2D02E6928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0572" y="799058"/>
            <a:ext cx="10111881" cy="411033"/>
          </a:xfrm>
        </p:spPr>
        <p:txBody>
          <a:bodyPr/>
          <a:lstStyle>
            <a:lvl1pPr marL="0" indent="0">
              <a:buNone/>
              <a:defRPr>
                <a:latin typeface="Marianne Medium" panose="02000000000000000000" pitchFamily="50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Titre introduction </a:t>
            </a:r>
          </a:p>
          <a:p>
            <a:pPr lvl="1"/>
            <a:endParaRPr lang="fr-FR" dirty="0"/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716D50B9-AF0E-41B5-9E47-00B6C41755F5}"/>
              </a:ext>
            </a:extLst>
          </p:cNvPr>
          <p:cNvSpPr/>
          <p:nvPr userDrawn="1"/>
        </p:nvSpPr>
        <p:spPr>
          <a:xfrm rot="5400000">
            <a:off x="1434207" y="1265096"/>
            <a:ext cx="36000" cy="417508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89E0CF9-0406-4BD2-BE3D-42C6C0A4E871}"/>
              </a:ext>
            </a:extLst>
          </p:cNvPr>
          <p:cNvSpPr/>
          <p:nvPr userDrawn="1"/>
        </p:nvSpPr>
        <p:spPr>
          <a:xfrm>
            <a:off x="-2" y="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C9860A40-B693-4B82-9A81-1F53DBCD74E7}"/>
              </a:ext>
            </a:extLst>
          </p:cNvPr>
          <p:cNvGrpSpPr/>
          <p:nvPr userDrawn="1"/>
        </p:nvGrpSpPr>
        <p:grpSpPr>
          <a:xfrm>
            <a:off x="10759701" y="5876359"/>
            <a:ext cx="1441547" cy="981641"/>
            <a:chOff x="10787133" y="5876359"/>
            <a:chExt cx="1441547" cy="981641"/>
          </a:xfrm>
        </p:grpSpPr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23B3A8ED-93A8-42F3-BD04-60D78ABF35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87133" y="6360723"/>
              <a:ext cx="497276" cy="496800"/>
            </a:xfrm>
            <a:prstGeom prst="rect">
              <a:avLst/>
            </a:prstGeom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B31B5A3B-00A9-443F-8F51-DBC586EF26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31404" y="5876359"/>
              <a:ext cx="497276" cy="496800"/>
            </a:xfrm>
            <a:prstGeom prst="rect">
              <a:avLst/>
            </a:prstGeom>
          </p:spPr>
        </p:pic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45D62597-E9A3-4D35-91F7-E231C97BEC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48215" y="6360962"/>
              <a:ext cx="497276" cy="4968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D38E6B8F-EAB4-40D4-9384-71BD4B300B3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1248453" y="5876606"/>
              <a:ext cx="496800" cy="496800"/>
            </a:xfrm>
            <a:prstGeom prst="rect">
              <a:avLst/>
            </a:prstGeom>
          </p:spPr>
        </p:pic>
      </p:grpSp>
      <p:pic>
        <p:nvPicPr>
          <p:cNvPr id="28" name="Image 27">
            <a:extLst>
              <a:ext uri="{FF2B5EF4-FFF2-40B4-BE49-F238E27FC236}">
                <a16:creationId xmlns:a16="http://schemas.microsoft.com/office/drawing/2014/main" id="{5836D180-3D3B-4B6D-9751-AF1CA43660F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" y="492909"/>
            <a:ext cx="498082" cy="497605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ECBC3B8F-90D7-4196-8F8C-498078AA819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09175" y="493204"/>
            <a:ext cx="498082" cy="497605"/>
          </a:xfrm>
          <a:prstGeom prst="rect">
            <a:avLst/>
          </a:prstGeom>
          <a:ln>
            <a:noFill/>
          </a:ln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9B3336A5-BE90-43F3-B86E-B66C9EFC2947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9174" y="990514"/>
            <a:ext cx="497605" cy="497605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C2CE604A-C1FE-4DD3-A7B4-B8100CDA4E8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4258" y="-4457"/>
            <a:ext cx="497278" cy="49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02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2870E49-D4BC-4544-88FE-7B8F833974DC}"/>
              </a:ext>
            </a:extLst>
          </p:cNvPr>
          <p:cNvSpPr/>
          <p:nvPr userDrawn="1"/>
        </p:nvSpPr>
        <p:spPr>
          <a:xfrm>
            <a:off x="11911668" y="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CDB4E5-8810-4C22-9334-E62E63C0DBFB}"/>
              </a:ext>
            </a:extLst>
          </p:cNvPr>
          <p:cNvSpPr/>
          <p:nvPr userDrawn="1"/>
        </p:nvSpPr>
        <p:spPr>
          <a:xfrm>
            <a:off x="0" y="0"/>
            <a:ext cx="280332" cy="276690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A234234D-7A93-4606-912B-A2D02E6928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1297" y="-4697"/>
            <a:ext cx="11686205" cy="497129"/>
          </a:xfrm>
        </p:spPr>
        <p:txBody>
          <a:bodyPr>
            <a:noAutofit/>
          </a:bodyPr>
          <a:lstStyle>
            <a:lvl1pPr marL="0" indent="0">
              <a:buNone/>
              <a:defRPr>
                <a:latin typeface="Marianne Medium" panose="02000000000000000000" pitchFamily="50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Titre introduction </a:t>
            </a:r>
          </a:p>
          <a:p>
            <a:pPr lvl="1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89E0CF9-0406-4BD2-BE3D-42C6C0A4E871}"/>
              </a:ext>
            </a:extLst>
          </p:cNvPr>
          <p:cNvSpPr/>
          <p:nvPr userDrawn="1"/>
        </p:nvSpPr>
        <p:spPr>
          <a:xfrm>
            <a:off x="-2" y="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C9860A40-B693-4B82-9A81-1F53DBCD74E7}"/>
              </a:ext>
            </a:extLst>
          </p:cNvPr>
          <p:cNvGrpSpPr/>
          <p:nvPr userDrawn="1"/>
        </p:nvGrpSpPr>
        <p:grpSpPr>
          <a:xfrm>
            <a:off x="10759701" y="5876359"/>
            <a:ext cx="1441547" cy="981641"/>
            <a:chOff x="10787133" y="5876359"/>
            <a:chExt cx="1441547" cy="981641"/>
          </a:xfrm>
        </p:grpSpPr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23B3A8ED-93A8-42F3-BD04-60D78ABF35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87133" y="6360723"/>
              <a:ext cx="497276" cy="496800"/>
            </a:xfrm>
            <a:prstGeom prst="rect">
              <a:avLst/>
            </a:prstGeom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B31B5A3B-00A9-443F-8F51-DBC586EF26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31404" y="5876359"/>
              <a:ext cx="497276" cy="496800"/>
            </a:xfrm>
            <a:prstGeom prst="rect">
              <a:avLst/>
            </a:prstGeom>
          </p:spPr>
        </p:pic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45D62597-E9A3-4D35-91F7-E231C97BEC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48215" y="6360962"/>
              <a:ext cx="497276" cy="4968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D38E6B8F-EAB4-40D4-9384-71BD4B300B3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1248453" y="5876606"/>
              <a:ext cx="496800" cy="496800"/>
            </a:xfrm>
            <a:prstGeom prst="rect">
              <a:avLst/>
            </a:prstGeom>
          </p:spPr>
        </p:pic>
      </p:grpSp>
      <p:pic>
        <p:nvPicPr>
          <p:cNvPr id="28" name="Image 27">
            <a:extLst>
              <a:ext uri="{FF2B5EF4-FFF2-40B4-BE49-F238E27FC236}">
                <a16:creationId xmlns:a16="http://schemas.microsoft.com/office/drawing/2014/main" id="{5836D180-3D3B-4B6D-9751-AF1CA43660F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" y="492909"/>
            <a:ext cx="498082" cy="497605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ECBC3B8F-90D7-4196-8F8C-498078AA819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09175" y="493204"/>
            <a:ext cx="498082" cy="497605"/>
          </a:xfrm>
          <a:prstGeom prst="rect">
            <a:avLst/>
          </a:prstGeom>
          <a:ln>
            <a:noFill/>
          </a:ln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C2CE604A-C1FE-4DD3-A7B4-B8100CDA4E88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4258" y="-4457"/>
            <a:ext cx="497278" cy="496800"/>
          </a:xfrm>
          <a:prstGeom prst="rect">
            <a:avLst/>
          </a:prstGeom>
        </p:spPr>
      </p:pic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AC9315D-08F7-49C5-B1BB-565FCCBED1E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5233752"/>
          </a:xfrm>
        </p:spPr>
        <p:txBody>
          <a:bodyPr/>
          <a:lstStyle>
            <a:lvl1pPr>
              <a:defRPr>
                <a:solidFill>
                  <a:srgbClr val="002923"/>
                </a:solidFill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B300771-BB5D-4332-B4ED-488A57189E9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1256977" y="6432655"/>
            <a:ext cx="874324" cy="365125"/>
          </a:xfrm>
        </p:spPr>
        <p:txBody>
          <a:bodyPr/>
          <a:lstStyle/>
          <a:p>
            <a:fld id="{147F193F-FBB9-4A5A-9743-6D9F94D732EB}" type="slidenum">
              <a:rPr lang="fr-FR" smtClean="0"/>
              <a:t>‹N°›</a:t>
            </a:fld>
            <a:endParaRPr lang="fr-FR"/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D9A2C822-EF92-4825-BCF6-30E680AA5540}"/>
              </a:ext>
            </a:extLst>
          </p:cNvPr>
          <p:cNvCxnSpPr>
            <a:cxnSpLocks/>
          </p:cNvCxnSpPr>
          <p:nvPr userDrawn="1"/>
        </p:nvCxnSpPr>
        <p:spPr>
          <a:xfrm>
            <a:off x="501297" y="501957"/>
            <a:ext cx="11699951" cy="0"/>
          </a:xfrm>
          <a:prstGeom prst="line">
            <a:avLst/>
          </a:prstGeom>
          <a:ln w="28575">
            <a:solidFill>
              <a:srgbClr val="095D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7935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grande parti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8EB4467C-4F00-430E-B842-58A12148A2F1}"/>
              </a:ext>
            </a:extLst>
          </p:cNvPr>
          <p:cNvSpPr/>
          <p:nvPr userDrawn="1"/>
        </p:nvSpPr>
        <p:spPr>
          <a:xfrm>
            <a:off x="280330" y="276691"/>
            <a:ext cx="11911669" cy="63046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space réservé du texte 26">
            <a:extLst>
              <a:ext uri="{FF2B5EF4-FFF2-40B4-BE49-F238E27FC236}">
                <a16:creationId xmlns:a16="http://schemas.microsoft.com/office/drawing/2014/main" id="{F71FDD34-601B-452E-92B7-099ED27B8F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76736" y="2001151"/>
            <a:ext cx="8621446" cy="967345"/>
          </a:xfrm>
        </p:spPr>
        <p:txBody>
          <a:bodyPr>
            <a:noAutofit/>
          </a:bodyPr>
          <a:lstStyle>
            <a:lvl1pPr marL="0" indent="0">
              <a:buNone/>
              <a:defRPr sz="4000">
                <a:solidFill>
                  <a:schemeClr val="bg1"/>
                </a:solidFill>
                <a:latin typeface="Marianne ExtraBold" panose="02000000000000000000" pitchFamily="50" charset="0"/>
              </a:defRPr>
            </a:lvl1pPr>
          </a:lstStyle>
          <a:p>
            <a:pPr lvl="0"/>
            <a:r>
              <a:rPr lang="fr-FR" dirty="0"/>
              <a:t>Titre </a:t>
            </a:r>
            <a:br>
              <a:rPr lang="fr-FR" dirty="0"/>
            </a:br>
            <a:r>
              <a:rPr lang="fr-FR" dirty="0"/>
              <a:t>du chapitre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870E49-D4BC-4544-88FE-7B8F833974DC}"/>
              </a:ext>
            </a:extLst>
          </p:cNvPr>
          <p:cNvSpPr/>
          <p:nvPr userDrawn="1"/>
        </p:nvSpPr>
        <p:spPr>
          <a:xfrm>
            <a:off x="11911668" y="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CDB4E5-8810-4C22-9334-E62E63C0DBFB}"/>
              </a:ext>
            </a:extLst>
          </p:cNvPr>
          <p:cNvSpPr/>
          <p:nvPr userDrawn="1"/>
        </p:nvSpPr>
        <p:spPr>
          <a:xfrm>
            <a:off x="0" y="0"/>
            <a:ext cx="280332" cy="276690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space réservé du texte 28">
            <a:extLst>
              <a:ext uri="{FF2B5EF4-FFF2-40B4-BE49-F238E27FC236}">
                <a16:creationId xmlns:a16="http://schemas.microsoft.com/office/drawing/2014/main" id="{EAB666F3-24AE-49DB-A9DB-4C982A0CD18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76735" y="3270123"/>
            <a:ext cx="8621445" cy="44608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  <a:latin typeface="Crimson Pro Medium" pitchFamily="2" charset="0"/>
              </a:defRPr>
            </a:lvl1pPr>
          </a:lstStyle>
          <a:p>
            <a:pPr lvl="0"/>
            <a:r>
              <a:rPr lang="fr-FR" dirty="0"/>
              <a:t>Sous-titre éventuel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7F2344F-35E0-4C46-B187-F965C6EF9A82}"/>
              </a:ext>
            </a:extLst>
          </p:cNvPr>
          <p:cNvSpPr/>
          <p:nvPr userDrawn="1"/>
        </p:nvSpPr>
        <p:spPr>
          <a:xfrm>
            <a:off x="-2" y="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85D5B83-F4D6-48AF-8F15-788A12AE405D}"/>
              </a:ext>
            </a:extLst>
          </p:cNvPr>
          <p:cNvSpPr/>
          <p:nvPr userDrawn="1"/>
        </p:nvSpPr>
        <p:spPr>
          <a:xfrm>
            <a:off x="0" y="658131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7E4604C6-11FF-4F92-9821-2BEDD0B95275}"/>
              </a:ext>
            </a:extLst>
          </p:cNvPr>
          <p:cNvGrpSpPr/>
          <p:nvPr userDrawn="1"/>
        </p:nvGrpSpPr>
        <p:grpSpPr>
          <a:xfrm>
            <a:off x="10015989" y="4428608"/>
            <a:ext cx="2179589" cy="2154896"/>
            <a:chOff x="10043421" y="4428608"/>
            <a:chExt cx="2179589" cy="2154896"/>
          </a:xfrm>
        </p:grpSpPr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19B37648-0B0B-451D-A646-A3EE0B8A458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043421" y="5862251"/>
              <a:ext cx="720000" cy="720000"/>
            </a:xfrm>
            <a:prstGeom prst="rect">
              <a:avLst/>
            </a:prstGeom>
          </p:spPr>
        </p:pic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C5284ECA-6F6F-48D8-ADE1-88E348166DB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>
              <a:off x="11503010" y="5148608"/>
              <a:ext cx="720000" cy="720000"/>
            </a:xfrm>
            <a:prstGeom prst="rect">
              <a:avLst/>
            </a:prstGeom>
          </p:spPr>
        </p:pic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55370B27-273D-4C48-853A-5881104A4C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763421" y="5862251"/>
              <a:ext cx="720000" cy="720000"/>
            </a:xfrm>
            <a:prstGeom prst="rect">
              <a:avLst/>
            </a:prstGeom>
          </p:spPr>
        </p:pic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7B8604A0-30A9-4901-903B-F47EA4224C7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10783009" y="4428608"/>
              <a:ext cx="720000" cy="720000"/>
            </a:xfrm>
            <a:prstGeom prst="rect">
              <a:avLst/>
            </a:prstGeom>
          </p:spPr>
        </p:pic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id="{217CB5BE-495A-428B-96F9-102159F1FB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11503010" y="5863504"/>
              <a:ext cx="720000" cy="72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01473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rcalaire grande parti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8EB4467C-4F00-430E-B842-58A12148A2F1}"/>
              </a:ext>
            </a:extLst>
          </p:cNvPr>
          <p:cNvSpPr/>
          <p:nvPr userDrawn="1"/>
        </p:nvSpPr>
        <p:spPr>
          <a:xfrm>
            <a:off x="280330" y="276691"/>
            <a:ext cx="11911669" cy="6304619"/>
          </a:xfrm>
          <a:prstGeom prst="rect">
            <a:avLst/>
          </a:prstGeom>
          <a:solidFill>
            <a:srgbClr val="009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space réservé du texte 26">
            <a:extLst>
              <a:ext uri="{FF2B5EF4-FFF2-40B4-BE49-F238E27FC236}">
                <a16:creationId xmlns:a16="http://schemas.microsoft.com/office/drawing/2014/main" id="{F71FDD34-601B-452E-92B7-099ED27B8F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76736" y="2001151"/>
            <a:ext cx="8607591" cy="967345"/>
          </a:xfrm>
        </p:spPr>
        <p:txBody>
          <a:bodyPr>
            <a:noAutofit/>
          </a:bodyPr>
          <a:lstStyle>
            <a:lvl1pPr marL="0" indent="0">
              <a:buNone/>
              <a:defRPr sz="4000">
                <a:solidFill>
                  <a:schemeClr val="bg1"/>
                </a:solidFill>
                <a:latin typeface="Marianne ExtraBold" panose="02000000000000000000" pitchFamily="50" charset="0"/>
              </a:defRPr>
            </a:lvl1pPr>
          </a:lstStyle>
          <a:p>
            <a:pPr lvl="0"/>
            <a:r>
              <a:rPr lang="fr-FR" dirty="0"/>
              <a:t>Titre </a:t>
            </a:r>
            <a:br>
              <a:rPr lang="fr-FR" dirty="0"/>
            </a:br>
            <a:r>
              <a:rPr lang="fr-FR" dirty="0"/>
              <a:t>du chapitre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870E49-D4BC-4544-88FE-7B8F833974DC}"/>
              </a:ext>
            </a:extLst>
          </p:cNvPr>
          <p:cNvSpPr/>
          <p:nvPr userDrawn="1"/>
        </p:nvSpPr>
        <p:spPr>
          <a:xfrm>
            <a:off x="11911668" y="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CDB4E5-8810-4C22-9334-E62E63C0DBFB}"/>
              </a:ext>
            </a:extLst>
          </p:cNvPr>
          <p:cNvSpPr/>
          <p:nvPr userDrawn="1"/>
        </p:nvSpPr>
        <p:spPr>
          <a:xfrm>
            <a:off x="0" y="0"/>
            <a:ext cx="280332" cy="276690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space réservé du texte 28">
            <a:extLst>
              <a:ext uri="{FF2B5EF4-FFF2-40B4-BE49-F238E27FC236}">
                <a16:creationId xmlns:a16="http://schemas.microsoft.com/office/drawing/2014/main" id="{EAB666F3-24AE-49DB-A9DB-4C982A0CD18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76736" y="3270123"/>
            <a:ext cx="8607590" cy="44608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  <a:latin typeface="Crimson Pro Medium" pitchFamily="2" charset="0"/>
              </a:defRPr>
            </a:lvl1pPr>
          </a:lstStyle>
          <a:p>
            <a:pPr lvl="0"/>
            <a:r>
              <a:rPr lang="fr-FR" dirty="0"/>
              <a:t>Sous-titre éventuel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7F2344F-35E0-4C46-B187-F965C6EF9A82}"/>
              </a:ext>
            </a:extLst>
          </p:cNvPr>
          <p:cNvSpPr/>
          <p:nvPr userDrawn="1"/>
        </p:nvSpPr>
        <p:spPr>
          <a:xfrm>
            <a:off x="-2" y="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85D5B83-F4D6-48AF-8F15-788A12AE405D}"/>
              </a:ext>
            </a:extLst>
          </p:cNvPr>
          <p:cNvSpPr/>
          <p:nvPr userDrawn="1"/>
        </p:nvSpPr>
        <p:spPr>
          <a:xfrm>
            <a:off x="0" y="658131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B0E60B01-FF50-45CC-BD1A-C9220541061B}"/>
              </a:ext>
            </a:extLst>
          </p:cNvPr>
          <p:cNvGrpSpPr/>
          <p:nvPr userDrawn="1"/>
        </p:nvGrpSpPr>
        <p:grpSpPr>
          <a:xfrm>
            <a:off x="10015989" y="4428608"/>
            <a:ext cx="2179589" cy="2154896"/>
            <a:chOff x="10043421" y="4428608"/>
            <a:chExt cx="2179589" cy="2154896"/>
          </a:xfrm>
        </p:grpSpPr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2911017F-BBCA-4E03-8134-E1AB8F0D42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043421" y="5862251"/>
              <a:ext cx="720000" cy="720000"/>
            </a:xfrm>
            <a:prstGeom prst="rect">
              <a:avLst/>
            </a:prstGeom>
          </p:spPr>
        </p:pic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F0CBB092-A649-4FAD-80B7-45AE10754B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>
              <a:off x="11503010" y="5148608"/>
              <a:ext cx="720000" cy="720000"/>
            </a:xfrm>
            <a:prstGeom prst="rect">
              <a:avLst/>
            </a:prstGeom>
          </p:spPr>
        </p:pic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F42C10BC-AAE2-4855-B330-6EA6179230E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763421" y="5862251"/>
              <a:ext cx="720000" cy="720000"/>
            </a:xfrm>
            <a:prstGeom prst="rect">
              <a:avLst/>
            </a:prstGeom>
          </p:spPr>
        </p:pic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E0E24678-3091-4DCD-BDE6-81A0B17BF2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10783009" y="4428608"/>
              <a:ext cx="720000" cy="720000"/>
            </a:xfrm>
            <a:prstGeom prst="rect">
              <a:avLst/>
            </a:prstGeom>
          </p:spPr>
        </p:pic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40B69EB6-48C1-4764-A168-171D8D54B06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11503010" y="5863504"/>
              <a:ext cx="720000" cy="72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86696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lanche pictos vert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texte 26">
            <a:extLst>
              <a:ext uri="{FF2B5EF4-FFF2-40B4-BE49-F238E27FC236}">
                <a16:creationId xmlns:a16="http://schemas.microsoft.com/office/drawing/2014/main" id="{F71FDD34-601B-452E-92B7-099ED27B8F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4845" y="411121"/>
            <a:ext cx="8926246" cy="967345"/>
          </a:xfrm>
        </p:spPr>
        <p:txBody>
          <a:bodyPr>
            <a:noAutofit/>
          </a:bodyPr>
          <a:lstStyle>
            <a:lvl1pPr marL="0" indent="0">
              <a:buNone/>
              <a:defRPr sz="4000">
                <a:solidFill>
                  <a:schemeClr val="accent3"/>
                </a:solidFill>
                <a:latin typeface="Marianne ExtraBold" panose="02000000000000000000" pitchFamily="50" charset="0"/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870E49-D4BC-4544-88FE-7B8F833974DC}"/>
              </a:ext>
            </a:extLst>
          </p:cNvPr>
          <p:cNvSpPr/>
          <p:nvPr userDrawn="1"/>
        </p:nvSpPr>
        <p:spPr>
          <a:xfrm>
            <a:off x="11911668" y="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CDB4E5-8810-4C22-9334-E62E63C0DBFB}"/>
              </a:ext>
            </a:extLst>
          </p:cNvPr>
          <p:cNvSpPr/>
          <p:nvPr userDrawn="1"/>
        </p:nvSpPr>
        <p:spPr>
          <a:xfrm>
            <a:off x="0" y="0"/>
            <a:ext cx="280332" cy="276690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space réservé du texte 28">
            <a:extLst>
              <a:ext uri="{FF2B5EF4-FFF2-40B4-BE49-F238E27FC236}">
                <a16:creationId xmlns:a16="http://schemas.microsoft.com/office/drawing/2014/main" id="{EAB666F3-24AE-49DB-A9DB-4C982A0CD18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4844" y="1155421"/>
            <a:ext cx="8607590" cy="44608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accent3"/>
                </a:solidFill>
                <a:latin typeface="Crimson Pro Medium" pitchFamily="2" charset="0"/>
              </a:defRPr>
            </a:lvl1pPr>
          </a:lstStyle>
          <a:p>
            <a:pPr lvl="0"/>
            <a:r>
              <a:rPr lang="fr-FR" dirty="0"/>
              <a:t>Sous-titre éventuel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7F2344F-35E0-4C46-B187-F965C6EF9A82}"/>
              </a:ext>
            </a:extLst>
          </p:cNvPr>
          <p:cNvSpPr/>
          <p:nvPr userDrawn="1"/>
        </p:nvSpPr>
        <p:spPr>
          <a:xfrm>
            <a:off x="-2" y="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85D5B83-F4D6-48AF-8F15-788A12AE405D}"/>
              </a:ext>
            </a:extLst>
          </p:cNvPr>
          <p:cNvSpPr/>
          <p:nvPr userDrawn="1"/>
        </p:nvSpPr>
        <p:spPr>
          <a:xfrm>
            <a:off x="0" y="658131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18263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fermetur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 20">
            <a:extLst>
              <a:ext uri="{FF2B5EF4-FFF2-40B4-BE49-F238E27FC236}">
                <a16:creationId xmlns:a16="http://schemas.microsoft.com/office/drawing/2014/main" id="{174F79FD-8ED2-40C5-9260-32FAFD1033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1295375" y="1300496"/>
            <a:ext cx="1297246" cy="1296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BFE0C4C9-795F-4041-A05F-8778EC9CB1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2591998" y="1301119"/>
            <a:ext cx="1296000" cy="1296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639B772-7DB8-430F-B341-8475B153CBEB}"/>
              </a:ext>
            </a:extLst>
          </p:cNvPr>
          <p:cNvSpPr/>
          <p:nvPr userDrawn="1"/>
        </p:nvSpPr>
        <p:spPr>
          <a:xfrm>
            <a:off x="-2" y="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35942C-76AC-47D3-ADE3-2CCECAA103CF}"/>
              </a:ext>
            </a:extLst>
          </p:cNvPr>
          <p:cNvSpPr/>
          <p:nvPr userDrawn="1"/>
        </p:nvSpPr>
        <p:spPr>
          <a:xfrm>
            <a:off x="11911668" y="-182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CB75CC8-33A8-4BA8-BD6D-1E963A90F69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8316460" y="3865634"/>
            <a:ext cx="1296000" cy="1296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451F39B-EC0C-4306-9099-A4C3A6B2C26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10892273" y="2569823"/>
            <a:ext cx="1296000" cy="1296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3D8006E4-85E2-4038-A516-0EA0B5EE080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25" y="4591"/>
            <a:ext cx="1297246" cy="1296000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DD8E6AB0-4245-4D2D-9FE3-A191EE2359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283313" y="5562000"/>
            <a:ext cx="1297246" cy="129600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123656B4-81DC-4951-B11E-72CC7DF54A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1" y="5562000"/>
            <a:ext cx="1296000" cy="1296000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54F3B6AC-150A-4BCE-A4B1-7E276E15CDC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998" y="5214"/>
            <a:ext cx="1296000" cy="1296000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0B8C919E-803D-4220-A5C4-411CB3E19F9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96806" y="4591"/>
            <a:ext cx="1297246" cy="1296000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493BE99D-044D-4406-86DF-B8C808DD38D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10892273" y="1301119"/>
            <a:ext cx="1296000" cy="1296000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35F81DEC-DDF1-48B8-9CF5-BA13973CA8F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9597429" y="2569729"/>
            <a:ext cx="1296000" cy="1296000"/>
          </a:xfrm>
          <a:prstGeom prst="rect">
            <a:avLst/>
          </a:prstGeom>
        </p:spPr>
      </p:pic>
      <p:pic>
        <p:nvPicPr>
          <p:cNvPr id="46" name="Image 45">
            <a:extLst>
              <a:ext uri="{FF2B5EF4-FFF2-40B4-BE49-F238E27FC236}">
                <a16:creationId xmlns:a16="http://schemas.microsoft.com/office/drawing/2014/main" id="{A65279E2-9724-4436-A8AB-E787DCD0025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8" y="4265377"/>
            <a:ext cx="1297246" cy="1296000"/>
          </a:xfrm>
          <a:prstGeom prst="rect">
            <a:avLst/>
          </a:prstGeom>
        </p:spPr>
      </p:pic>
      <p:pic>
        <p:nvPicPr>
          <p:cNvPr id="49" name="Image 48">
            <a:extLst>
              <a:ext uri="{FF2B5EF4-FFF2-40B4-BE49-F238E27FC236}">
                <a16:creationId xmlns:a16="http://schemas.microsoft.com/office/drawing/2014/main" id="{49252217-7818-4E58-AC9B-6189D401EA7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015" y="2735953"/>
            <a:ext cx="3019929" cy="1136236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995F3E1E-A047-43E5-B3DE-2F7AF343FB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9596806" y="3865634"/>
            <a:ext cx="1297246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784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3D207F3-7D20-41B4-839A-925B85407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681CAAD-8171-4BFE-A1F2-3637E857B4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58B4A29-30EB-40B7-A022-6FBE17DA53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34892AD-4656-4E88-80BB-76FF5215ED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3EDBEEE-03FF-4795-8099-B4FDA6E56E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F193F-FBB9-4A5A-9743-6D9F94D732E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3968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21" r:id="rId2"/>
    <p:sldLayoutId id="2147483709" r:id="rId3"/>
    <p:sldLayoutId id="2147483722" r:id="rId4"/>
    <p:sldLayoutId id="2147483698" r:id="rId5"/>
    <p:sldLayoutId id="2147483723" r:id="rId6"/>
    <p:sldLayoutId id="2147483724" r:id="rId7"/>
    <p:sldLayoutId id="2147483719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wmf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sprs.org/wp-content/uploads/2010/12/LAS_1_4_r13.pdf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macarte.ign.fr/carte/322ea69dab4c7e5afabc6ec7043b5994/acquisitionslidarhd" TargetMode="Externa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r-lidar/lidR" TargetMode="External"/><Relationship Id="rId2" Type="http://schemas.openxmlformats.org/officeDocument/2006/relationships/hyperlink" Target="http://forsys.cfr.washington.edu/FUSION/fusion_overview.html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rapidlasso.com/lastools/" TargetMode="Externa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://computree.onf.fr/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emf"/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FE2DB602-86FA-462C-B9AB-D2007A0BC2AB}"/>
              </a:ext>
            </a:extLst>
          </p:cNvPr>
          <p:cNvSpPr/>
          <p:nvPr/>
        </p:nvSpPr>
        <p:spPr>
          <a:xfrm>
            <a:off x="10086975" y="3862186"/>
            <a:ext cx="2103526" cy="29958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pour une image  1">
            <a:extLst>
              <a:ext uri="{FF2B5EF4-FFF2-40B4-BE49-F238E27FC236}">
                <a16:creationId xmlns:a16="http://schemas.microsoft.com/office/drawing/2014/main" id="{B4794435-D13A-4D95-B4E6-269A1664D19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6550" y="1269566"/>
            <a:ext cx="11855450" cy="5172085"/>
          </a:xfrm>
        </p:spPr>
        <p:txBody>
          <a:bodyPr/>
          <a:lstStyle/>
          <a:p>
            <a:endParaRPr lang="fr-FR"/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4F2A05E1-ABF7-4DE8-9839-54320A378164}"/>
              </a:ext>
            </a:extLst>
          </p:cNvPr>
          <p:cNvGrpSpPr/>
          <p:nvPr/>
        </p:nvGrpSpPr>
        <p:grpSpPr>
          <a:xfrm>
            <a:off x="7005002" y="1269566"/>
            <a:ext cx="5186998" cy="5172085"/>
            <a:chOff x="7005002" y="1269566"/>
            <a:chExt cx="5186998" cy="5172085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6D15CF8A-D50E-40A2-93DD-3657388BB0F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 flipV="1">
              <a:off x="8301878" y="2565563"/>
              <a:ext cx="1297246" cy="1296000"/>
            </a:xfrm>
            <a:prstGeom prst="rect">
              <a:avLst/>
            </a:prstGeom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97F6E677-DB23-4A78-9B38-BADD36B7574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V="1">
              <a:off x="10895916" y="3863335"/>
              <a:ext cx="1296000" cy="1296000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17418ADE-272A-47EF-B4BF-9CAD00126DD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598585" y="1270185"/>
              <a:ext cx="1297247" cy="1296000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14867404-9DB7-446A-8105-15BFB14CC18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896000" y="2566763"/>
              <a:ext cx="1296000" cy="1296000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1BF53904-B3C1-4814-9BA2-7A97A19AEF4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95916" y="1270185"/>
              <a:ext cx="1296000" cy="1294755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56DC7254-9953-476E-9EBA-B3C0275F5BA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10895916" y="5145651"/>
              <a:ext cx="1296000" cy="1296000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514657D0-383F-47C2-8D5D-A7654C75614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5002" y="1269566"/>
              <a:ext cx="1296000" cy="1296000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2A916A8B-BDCF-4689-9C0E-25D023F537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98501" y="3865151"/>
              <a:ext cx="1296000" cy="1294755"/>
            </a:xfrm>
            <a:prstGeom prst="rect">
              <a:avLst/>
            </a:prstGeom>
          </p:spPr>
        </p:pic>
      </p:grp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534E485-6BBF-4C4E-BD5E-24B5C7257C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/>
              <a:t>Janvier 2025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54B6808-BAC9-4C6C-BA9A-3B0FBB240B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3184" y="3241249"/>
            <a:ext cx="11182266" cy="1126371"/>
          </a:xfrm>
        </p:spPr>
        <p:txBody>
          <a:bodyPr/>
          <a:lstStyle/>
          <a:p>
            <a:r>
              <a:rPr lang="fr-FR" dirty="0" err="1"/>
              <a:t>GEOmatique</a:t>
            </a:r>
            <a:r>
              <a:rPr lang="fr-FR" dirty="0"/>
              <a:t> et </a:t>
            </a:r>
            <a:r>
              <a:rPr lang="fr-FR" dirty="0" err="1"/>
              <a:t>TELédétection</a:t>
            </a:r>
            <a:endParaRPr lang="fr-FR" dirty="0"/>
          </a:p>
          <a:p>
            <a:r>
              <a:rPr lang="fr-FR" dirty="0"/>
              <a:t>Initiation à l’utilisation de données Lidar en forêt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945EC8D-1FBD-413D-823E-9A65787F824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3184" y="4703515"/>
            <a:ext cx="6568786" cy="446089"/>
          </a:xfrm>
        </p:spPr>
        <p:txBody>
          <a:bodyPr/>
          <a:lstStyle/>
          <a:p>
            <a:r>
              <a:rPr lang="fr-FR" dirty="0"/>
              <a:t>Alexandre Piboule, département RDI de l’ONF</a:t>
            </a:r>
          </a:p>
        </p:txBody>
      </p:sp>
    </p:spTree>
    <p:extLst>
      <p:ext uri="{BB962C8B-B14F-4D97-AF65-F5344CB8AC3E}">
        <p14:creationId xmlns:p14="http://schemas.microsoft.com/office/powerpoint/2010/main" val="14031905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380F9AE-02AF-4B9D-8869-82B648F782E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altLang="fr-FR" dirty="0"/>
              <a:t>Photogrammétrie </a:t>
            </a:r>
            <a:r>
              <a:rPr lang="fr-FR" altLang="fr-FR" sz="2800" dirty="0"/>
              <a:t>= mesure 3D à partir de stéréoscopie</a:t>
            </a:r>
            <a:endParaRPr lang="fr-FR" dirty="0"/>
          </a:p>
        </p:txBody>
      </p:sp>
      <p:grpSp>
        <p:nvGrpSpPr>
          <p:cNvPr id="17" name="Group 59">
            <a:extLst>
              <a:ext uri="{FF2B5EF4-FFF2-40B4-BE49-F238E27FC236}">
                <a16:creationId xmlns:a16="http://schemas.microsoft.com/office/drawing/2014/main" id="{EE70684A-8489-4D08-B71C-8F8EFA51B522}"/>
              </a:ext>
            </a:extLst>
          </p:cNvPr>
          <p:cNvGrpSpPr>
            <a:grpSpLocks/>
          </p:cNvGrpSpPr>
          <p:nvPr/>
        </p:nvGrpSpPr>
        <p:grpSpPr bwMode="auto">
          <a:xfrm>
            <a:off x="939001" y="883290"/>
            <a:ext cx="3429000" cy="5410200"/>
            <a:chOff x="0" y="624"/>
            <a:chExt cx="2160" cy="3408"/>
          </a:xfrm>
        </p:grpSpPr>
        <p:grpSp>
          <p:nvGrpSpPr>
            <p:cNvPr id="18" name="Group 2">
              <a:extLst>
                <a:ext uri="{FF2B5EF4-FFF2-40B4-BE49-F238E27FC236}">
                  <a16:creationId xmlns:a16="http://schemas.microsoft.com/office/drawing/2014/main" id="{45DDEDA8-22D7-413D-B966-208D7688F7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" y="3456"/>
              <a:ext cx="624" cy="432"/>
              <a:chOff x="288" y="3456"/>
              <a:chExt cx="624" cy="432"/>
            </a:xfrm>
          </p:grpSpPr>
          <p:sp>
            <p:nvSpPr>
              <p:cNvPr id="53" name="Rectangle 3">
                <a:extLst>
                  <a:ext uri="{FF2B5EF4-FFF2-40B4-BE49-F238E27FC236}">
                    <a16:creationId xmlns:a16="http://schemas.microsoft.com/office/drawing/2014/main" id="{681DB7AF-12F7-4996-9B65-A70FAD256C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6" y="3456"/>
                <a:ext cx="96" cy="432"/>
              </a:xfrm>
              <a:prstGeom prst="rect">
                <a:avLst/>
              </a:prstGeom>
              <a:solidFill>
                <a:srgbClr val="0066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endParaRPr lang="fr-FR" altLang="fr-FR" sz="1600">
                  <a:solidFill>
                    <a:srgbClr val="0066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4" name="Rectangle 4">
                <a:extLst>
                  <a:ext uri="{FF2B5EF4-FFF2-40B4-BE49-F238E27FC236}">
                    <a16:creationId xmlns:a16="http://schemas.microsoft.com/office/drawing/2014/main" id="{D9BDB070-85F8-475E-8EC4-344A7ADFAA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" y="3580"/>
                <a:ext cx="514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66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0066FF"/>
                    </a:solidFill>
                  </a:rPr>
                  <a:t>Stéréo</a:t>
                </a:r>
              </a:p>
            </p:txBody>
          </p:sp>
        </p:grpSp>
        <p:grpSp>
          <p:nvGrpSpPr>
            <p:cNvPr id="19" name="Group 6">
              <a:extLst>
                <a:ext uri="{FF2B5EF4-FFF2-40B4-BE49-F238E27FC236}">
                  <a16:creationId xmlns:a16="http://schemas.microsoft.com/office/drawing/2014/main" id="{116E690C-87C6-4819-A316-D38F629B7D4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63" y="3113"/>
              <a:ext cx="497" cy="775"/>
              <a:chOff x="1663" y="3113"/>
              <a:chExt cx="497" cy="775"/>
            </a:xfrm>
          </p:grpSpPr>
          <p:pic>
            <p:nvPicPr>
              <p:cNvPr id="51" name="Picture 7" descr="cessna01">
                <a:extLst>
                  <a:ext uri="{FF2B5EF4-FFF2-40B4-BE49-F238E27FC236}">
                    <a16:creationId xmlns:a16="http://schemas.microsoft.com/office/drawing/2014/main" id="{8AD21767-0A9F-416E-AF77-4D2BA414568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63" y="3113"/>
                <a:ext cx="497" cy="3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" name="Line 8">
                <a:extLst>
                  <a:ext uri="{FF2B5EF4-FFF2-40B4-BE49-F238E27FC236}">
                    <a16:creationId xmlns:a16="http://schemas.microsoft.com/office/drawing/2014/main" id="{B50937F1-66B4-48C9-BDB2-354241E67B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11" y="3455"/>
                <a:ext cx="0" cy="433"/>
              </a:xfrm>
              <a:prstGeom prst="line">
                <a:avLst/>
              </a:prstGeom>
              <a:noFill/>
              <a:ln w="28575">
                <a:solidFill>
                  <a:srgbClr val="33CC33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20" name="Group 9">
              <a:extLst>
                <a:ext uri="{FF2B5EF4-FFF2-40B4-BE49-F238E27FC236}">
                  <a16:creationId xmlns:a16="http://schemas.microsoft.com/office/drawing/2014/main" id="{E15ED2FD-7838-4D9B-8F09-36E95A24AC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75" y="624"/>
              <a:ext cx="849" cy="2708"/>
              <a:chOff x="975" y="624"/>
              <a:chExt cx="849" cy="2708"/>
            </a:xfrm>
          </p:grpSpPr>
          <p:sp>
            <p:nvSpPr>
              <p:cNvPr id="46" name="Text Box 10">
                <a:extLst>
                  <a:ext uri="{FF2B5EF4-FFF2-40B4-BE49-F238E27FC236}">
                    <a16:creationId xmlns:a16="http://schemas.microsoft.com/office/drawing/2014/main" id="{E1B9053B-217E-4F64-8C7A-B8DDBF37212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624"/>
                <a:ext cx="621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Emprise</a:t>
                </a:r>
              </a:p>
            </p:txBody>
          </p:sp>
          <p:sp>
            <p:nvSpPr>
              <p:cNvPr id="47" name="Text Box 11">
                <a:extLst>
                  <a:ext uri="{FF2B5EF4-FFF2-40B4-BE49-F238E27FC236}">
                    <a16:creationId xmlns:a16="http://schemas.microsoft.com/office/drawing/2014/main" id="{AE14850C-7294-40D1-880E-7F10D5A3D88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1152"/>
                <a:ext cx="849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&gt; 1000 km</a:t>
                </a:r>
              </a:p>
            </p:txBody>
          </p:sp>
          <p:sp>
            <p:nvSpPr>
              <p:cNvPr id="48" name="Text Box 12">
                <a:extLst>
                  <a:ext uri="{FF2B5EF4-FFF2-40B4-BE49-F238E27FC236}">
                    <a16:creationId xmlns:a16="http://schemas.microsoft.com/office/drawing/2014/main" id="{35008BA7-DEC7-4AC5-91F5-3CC7D8D543E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1636"/>
                <a:ext cx="661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&gt; 300 km</a:t>
                </a:r>
              </a:p>
            </p:txBody>
          </p:sp>
          <p:sp>
            <p:nvSpPr>
              <p:cNvPr id="49" name="Text Box 13">
                <a:extLst>
                  <a:ext uri="{FF2B5EF4-FFF2-40B4-BE49-F238E27FC236}">
                    <a16:creationId xmlns:a16="http://schemas.microsoft.com/office/drawing/2014/main" id="{1B0C9CF9-65B6-467E-908C-76E0376D42C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3120"/>
                <a:ext cx="66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20 - 1 km</a:t>
                </a:r>
              </a:p>
            </p:txBody>
          </p:sp>
          <p:sp>
            <p:nvSpPr>
              <p:cNvPr id="50" name="Text Box 14">
                <a:extLst>
                  <a:ext uri="{FF2B5EF4-FFF2-40B4-BE49-F238E27FC236}">
                    <a16:creationId xmlns:a16="http://schemas.microsoft.com/office/drawing/2014/main" id="{8357BCA3-EC55-41C1-A70E-8CF1F8F989F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2380"/>
                <a:ext cx="80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150 - 50 km</a:t>
                </a:r>
              </a:p>
            </p:txBody>
          </p:sp>
        </p:grpSp>
        <p:grpSp>
          <p:nvGrpSpPr>
            <p:cNvPr id="21" name="Group 15">
              <a:extLst>
                <a:ext uri="{FF2B5EF4-FFF2-40B4-BE49-F238E27FC236}">
                  <a16:creationId xmlns:a16="http://schemas.microsoft.com/office/drawing/2014/main" id="{F940C801-3D01-498D-83BD-A46C6C6BA28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624"/>
              <a:ext cx="929" cy="3408"/>
              <a:chOff x="0" y="624"/>
              <a:chExt cx="929" cy="3408"/>
            </a:xfrm>
          </p:grpSpPr>
          <p:sp>
            <p:nvSpPr>
              <p:cNvPr id="22" name="Line 16">
                <a:extLst>
                  <a:ext uri="{FF2B5EF4-FFF2-40B4-BE49-F238E27FC236}">
                    <a16:creationId xmlns:a16="http://schemas.microsoft.com/office/drawing/2014/main" id="{9BDBD74A-3DDA-4DEC-BDBB-F5EC58254C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8" y="1008"/>
                <a:ext cx="0" cy="295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3" name="Text Box 17">
                <a:extLst>
                  <a:ext uri="{FF2B5EF4-FFF2-40B4-BE49-F238E27FC236}">
                    <a16:creationId xmlns:a16="http://schemas.microsoft.com/office/drawing/2014/main" id="{A5649403-0884-4DD7-8F9C-A3022A9ABE6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624"/>
                <a:ext cx="871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CC0000"/>
                    </a:solidFill>
                  </a:rPr>
                  <a:t>Résolution</a:t>
                </a:r>
              </a:p>
            </p:txBody>
          </p:sp>
          <p:sp>
            <p:nvSpPr>
              <p:cNvPr id="24" name="Line 18">
                <a:extLst>
                  <a:ext uri="{FF2B5EF4-FFF2-40B4-BE49-F238E27FC236}">
                    <a16:creationId xmlns:a16="http://schemas.microsoft.com/office/drawing/2014/main" id="{F1F3AB31-71B1-489C-B90B-03AE730429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8" y="1526"/>
                <a:ext cx="11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5" name="Text Box 19">
                <a:extLst>
                  <a:ext uri="{FF2B5EF4-FFF2-40B4-BE49-F238E27FC236}">
                    <a16:creationId xmlns:a16="http://schemas.microsoft.com/office/drawing/2014/main" id="{FA70171B-F32A-4FD6-97F6-3F20B6A2DDE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2" y="1396"/>
                <a:ext cx="604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>
                  <a:spcBef>
                    <a:spcPct val="50000"/>
                  </a:spcBef>
                  <a:buFontTx/>
                  <a:buNone/>
                </a:pPr>
                <a:r>
                  <a:rPr lang="fr-FR" altLang="fr-FR" sz="1600">
                    <a:solidFill>
                      <a:srgbClr val="CC0000"/>
                    </a:solidFill>
                  </a:rPr>
                  <a:t>250 m</a:t>
                </a:r>
              </a:p>
            </p:txBody>
          </p:sp>
          <p:grpSp>
            <p:nvGrpSpPr>
              <p:cNvPr id="26" name="Group 20">
                <a:extLst>
                  <a:ext uri="{FF2B5EF4-FFF2-40B4-BE49-F238E27FC236}">
                    <a16:creationId xmlns:a16="http://schemas.microsoft.com/office/drawing/2014/main" id="{BC209093-A364-4EB5-816E-8B0EF042C44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5" y="1880"/>
                <a:ext cx="487" cy="212"/>
                <a:chOff x="425" y="2204"/>
                <a:chExt cx="487" cy="212"/>
              </a:xfrm>
            </p:grpSpPr>
            <p:sp>
              <p:nvSpPr>
                <p:cNvPr id="44" name="Line 21">
                  <a:extLst>
                    <a:ext uri="{FF2B5EF4-FFF2-40B4-BE49-F238E27FC236}">
                      <a16:creationId xmlns:a16="http://schemas.microsoft.com/office/drawing/2014/main" id="{CBEBB885-E1CA-4D11-BE42-2E2FA54AB32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98" y="2334"/>
                  <a:ext cx="11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spcBef>
                      <a:spcPct val="50000"/>
                    </a:spcBef>
                    <a:defRPr/>
                  </a:pPr>
                  <a:endParaRPr lang="fr-FR" sz="16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45" name="Text Box 22">
                  <a:extLst>
                    <a:ext uri="{FF2B5EF4-FFF2-40B4-BE49-F238E27FC236}">
                      <a16:creationId xmlns:a16="http://schemas.microsoft.com/office/drawing/2014/main" id="{FF26DBD0-43B4-4C07-9E7E-6F2045DDB07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25" y="2204"/>
                  <a:ext cx="401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>
                      <a:solidFill>
                        <a:srgbClr val="CC0000"/>
                      </a:solidFill>
                    </a:rPr>
                    <a:t>50 m</a:t>
                  </a:r>
                </a:p>
              </p:txBody>
            </p:sp>
          </p:grpSp>
          <p:grpSp>
            <p:nvGrpSpPr>
              <p:cNvPr id="27" name="Group 23">
                <a:extLst>
                  <a:ext uri="{FF2B5EF4-FFF2-40B4-BE49-F238E27FC236}">
                    <a16:creationId xmlns:a16="http://schemas.microsoft.com/office/drawing/2014/main" id="{DFECAD84-3948-46CC-9617-7F82608C366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60" y="3820"/>
                <a:ext cx="469" cy="212"/>
                <a:chOff x="460" y="3820"/>
                <a:chExt cx="469" cy="212"/>
              </a:xfrm>
            </p:grpSpPr>
            <p:sp>
              <p:nvSpPr>
                <p:cNvPr id="42" name="Line 24">
                  <a:extLst>
                    <a:ext uri="{FF2B5EF4-FFF2-40B4-BE49-F238E27FC236}">
                      <a16:creationId xmlns:a16="http://schemas.microsoft.com/office/drawing/2014/main" id="{4AD2A4F5-D87E-436A-85F7-92AECFEF32D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98" y="3950"/>
                  <a:ext cx="131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spcBef>
                      <a:spcPct val="50000"/>
                    </a:spcBef>
                    <a:defRPr/>
                  </a:pPr>
                  <a:endParaRPr lang="fr-FR" sz="16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43" name="Text Box 25">
                  <a:extLst>
                    <a:ext uri="{FF2B5EF4-FFF2-40B4-BE49-F238E27FC236}">
                      <a16:creationId xmlns:a16="http://schemas.microsoft.com/office/drawing/2014/main" id="{71513778-3775-401E-9B7F-DB9F23B4DF9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60" y="3820"/>
                  <a:ext cx="366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>
                      <a:solidFill>
                        <a:srgbClr val="CC0000"/>
                      </a:solidFill>
                    </a:rPr>
                    <a:t> 0 m</a:t>
                  </a:r>
                </a:p>
              </p:txBody>
            </p:sp>
          </p:grpSp>
          <p:grpSp>
            <p:nvGrpSpPr>
              <p:cNvPr id="28" name="Group 26">
                <a:extLst>
                  <a:ext uri="{FF2B5EF4-FFF2-40B4-BE49-F238E27FC236}">
                    <a16:creationId xmlns:a16="http://schemas.microsoft.com/office/drawing/2014/main" id="{5A5F90B0-A7C9-48C8-B6AB-F13842D2A5C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5" y="2365"/>
                <a:ext cx="487" cy="212"/>
                <a:chOff x="425" y="3012"/>
                <a:chExt cx="487" cy="212"/>
              </a:xfrm>
            </p:grpSpPr>
            <p:sp>
              <p:nvSpPr>
                <p:cNvPr id="40" name="Text Box 27">
                  <a:extLst>
                    <a:ext uri="{FF2B5EF4-FFF2-40B4-BE49-F238E27FC236}">
                      <a16:creationId xmlns:a16="http://schemas.microsoft.com/office/drawing/2014/main" id="{1155E268-458E-4726-9C07-661518F811B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25" y="3012"/>
                  <a:ext cx="401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>
                      <a:solidFill>
                        <a:srgbClr val="CC0000"/>
                      </a:solidFill>
                    </a:rPr>
                    <a:t>10 m</a:t>
                  </a:r>
                </a:p>
              </p:txBody>
            </p:sp>
            <p:sp>
              <p:nvSpPr>
                <p:cNvPr id="41" name="Line 28">
                  <a:extLst>
                    <a:ext uri="{FF2B5EF4-FFF2-40B4-BE49-F238E27FC236}">
                      <a16:creationId xmlns:a16="http://schemas.microsoft.com/office/drawing/2014/main" id="{61B6AE77-AE50-4E6A-A21B-D42641C27C8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98" y="3142"/>
                  <a:ext cx="11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spcBef>
                      <a:spcPct val="50000"/>
                    </a:spcBef>
                    <a:defRPr/>
                  </a:pPr>
                  <a:endParaRPr lang="fr-FR" sz="16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29" name="Text Box 29">
                <a:extLst>
                  <a:ext uri="{FF2B5EF4-FFF2-40B4-BE49-F238E27FC236}">
                    <a16:creationId xmlns:a16="http://schemas.microsoft.com/office/drawing/2014/main" id="{F181D448-FDB9-490C-B9F2-CF98A4786A8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152"/>
                <a:ext cx="604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CC0000"/>
                    </a:solidFill>
                  </a:rPr>
                  <a:t>BASSE</a:t>
                </a:r>
              </a:p>
            </p:txBody>
          </p:sp>
          <p:sp>
            <p:nvSpPr>
              <p:cNvPr id="30" name="Text Box 30">
                <a:extLst>
                  <a:ext uri="{FF2B5EF4-FFF2-40B4-BE49-F238E27FC236}">
                    <a16:creationId xmlns:a16="http://schemas.microsoft.com/office/drawing/2014/main" id="{3CDC19EF-9A4A-4507-B803-F41691BCA46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636"/>
                <a:ext cx="762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CC0000"/>
                    </a:solidFill>
                  </a:rPr>
                  <a:t>MOYENNE</a:t>
                </a:r>
              </a:p>
            </p:txBody>
          </p:sp>
          <p:sp>
            <p:nvSpPr>
              <p:cNvPr id="31" name="Text Box 31">
                <a:extLst>
                  <a:ext uri="{FF2B5EF4-FFF2-40B4-BE49-F238E27FC236}">
                    <a16:creationId xmlns:a16="http://schemas.microsoft.com/office/drawing/2014/main" id="{F63F9E9B-70CE-46EF-B127-5AD926E1FA6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2592"/>
                <a:ext cx="570" cy="2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ct val="5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CC0000"/>
                    </a:solidFill>
                  </a:rPr>
                  <a:t>TRES</a:t>
                </a:r>
              </a:p>
              <a:p>
                <a:pPr>
                  <a:lnSpc>
                    <a:spcPct val="5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CC0000"/>
                    </a:solidFill>
                  </a:rPr>
                  <a:t>HAUTE</a:t>
                </a:r>
              </a:p>
            </p:txBody>
          </p:sp>
          <p:sp>
            <p:nvSpPr>
              <p:cNvPr id="32" name="Text Box 32">
                <a:extLst>
                  <a:ext uri="{FF2B5EF4-FFF2-40B4-BE49-F238E27FC236}">
                    <a16:creationId xmlns:a16="http://schemas.microsoft.com/office/drawing/2014/main" id="{BA3AF8C9-E5C9-42D4-A62D-BABAA373E23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2121"/>
                <a:ext cx="55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CC0000"/>
                    </a:solidFill>
                  </a:rPr>
                  <a:t>HAUTE</a:t>
                </a:r>
              </a:p>
            </p:txBody>
          </p:sp>
          <p:grpSp>
            <p:nvGrpSpPr>
              <p:cNvPr id="33" name="Group 33">
                <a:extLst>
                  <a:ext uri="{FF2B5EF4-FFF2-40B4-BE49-F238E27FC236}">
                    <a16:creationId xmlns:a16="http://schemas.microsoft.com/office/drawing/2014/main" id="{BCD028D6-7518-4471-8D53-332E24AA23A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96" y="2850"/>
                <a:ext cx="416" cy="212"/>
                <a:chOff x="496" y="3416"/>
                <a:chExt cx="416" cy="212"/>
              </a:xfrm>
            </p:grpSpPr>
            <p:sp>
              <p:nvSpPr>
                <p:cNvPr id="38" name="Text Box 34">
                  <a:extLst>
                    <a:ext uri="{FF2B5EF4-FFF2-40B4-BE49-F238E27FC236}">
                      <a16:creationId xmlns:a16="http://schemas.microsoft.com/office/drawing/2014/main" id="{EE72D197-3438-4B80-9E11-B6561443FD9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96" y="3416"/>
                  <a:ext cx="330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>
                      <a:solidFill>
                        <a:srgbClr val="CC0000"/>
                      </a:solidFill>
                    </a:rPr>
                    <a:t>5 m</a:t>
                  </a:r>
                </a:p>
              </p:txBody>
            </p:sp>
            <p:sp>
              <p:nvSpPr>
                <p:cNvPr id="39" name="Line 35">
                  <a:extLst>
                    <a:ext uri="{FF2B5EF4-FFF2-40B4-BE49-F238E27FC236}">
                      <a16:creationId xmlns:a16="http://schemas.microsoft.com/office/drawing/2014/main" id="{72BA70F9-8E78-478D-81E6-D5A614A7C44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98" y="3546"/>
                  <a:ext cx="11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spcBef>
                      <a:spcPct val="50000"/>
                    </a:spcBef>
                    <a:defRPr/>
                  </a:pPr>
                  <a:endParaRPr lang="fr-FR" sz="16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34" name="Line 36">
                <a:extLst>
                  <a:ext uri="{FF2B5EF4-FFF2-40B4-BE49-F238E27FC236}">
                    <a16:creationId xmlns:a16="http://schemas.microsoft.com/office/drawing/2014/main" id="{B7533086-7B6F-4838-8110-F6F6A1F74F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8" y="720"/>
                <a:ext cx="0" cy="2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sysDot"/>
                <a:round/>
                <a:headE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grpSp>
            <p:nvGrpSpPr>
              <p:cNvPr id="35" name="Group 37">
                <a:extLst>
                  <a:ext uri="{FF2B5EF4-FFF2-40B4-BE49-F238E27FC236}">
                    <a16:creationId xmlns:a16="http://schemas.microsoft.com/office/drawing/2014/main" id="{7D9B2F77-7DB3-4459-AAD1-284EE821EC5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96" y="3335"/>
                <a:ext cx="416" cy="212"/>
                <a:chOff x="496" y="3416"/>
                <a:chExt cx="416" cy="212"/>
              </a:xfrm>
            </p:grpSpPr>
            <p:sp>
              <p:nvSpPr>
                <p:cNvPr id="36" name="Text Box 38">
                  <a:extLst>
                    <a:ext uri="{FF2B5EF4-FFF2-40B4-BE49-F238E27FC236}">
                      <a16:creationId xmlns:a16="http://schemas.microsoft.com/office/drawing/2014/main" id="{9013BA2B-EE60-40AA-8DC0-E825BA31B1B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96" y="3416"/>
                  <a:ext cx="330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>
                      <a:solidFill>
                        <a:srgbClr val="CC0000"/>
                      </a:solidFill>
                    </a:rPr>
                    <a:t>1 m</a:t>
                  </a:r>
                </a:p>
              </p:txBody>
            </p:sp>
            <p:sp>
              <p:nvSpPr>
                <p:cNvPr id="37" name="Line 39">
                  <a:extLst>
                    <a:ext uri="{FF2B5EF4-FFF2-40B4-BE49-F238E27FC236}">
                      <a16:creationId xmlns:a16="http://schemas.microsoft.com/office/drawing/2014/main" id="{A6D97CF4-A099-4271-9164-C36ED673313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98" y="3546"/>
                  <a:ext cx="11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spcBef>
                      <a:spcPct val="50000"/>
                    </a:spcBef>
                    <a:defRPr/>
                  </a:pPr>
                  <a:endParaRPr lang="fr-FR" sz="16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</p:grpSp>
      </p:grpSp>
      <p:pic>
        <p:nvPicPr>
          <p:cNvPr id="55" name="Picture 52" descr="avion_stereo">
            <a:extLst>
              <a:ext uri="{FF2B5EF4-FFF2-40B4-BE49-F238E27FC236}">
                <a16:creationId xmlns:a16="http://schemas.microsoft.com/office/drawing/2014/main" id="{4A7767ED-9D64-4E01-B406-E0090598E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704" y="1073790"/>
            <a:ext cx="2232025" cy="19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6" name="Group 83">
            <a:extLst>
              <a:ext uri="{FF2B5EF4-FFF2-40B4-BE49-F238E27FC236}">
                <a16:creationId xmlns:a16="http://schemas.microsoft.com/office/drawing/2014/main" id="{4ECDF00E-FA21-4778-8E13-537F2A590BE1}"/>
              </a:ext>
            </a:extLst>
          </p:cNvPr>
          <p:cNvGrpSpPr>
            <a:grpSpLocks/>
          </p:cNvGrpSpPr>
          <p:nvPr/>
        </p:nvGrpSpPr>
        <p:grpSpPr bwMode="auto">
          <a:xfrm>
            <a:off x="8643140" y="3177228"/>
            <a:ext cx="3116263" cy="2600325"/>
            <a:chOff x="4089" y="2069"/>
            <a:chExt cx="1963" cy="1638"/>
          </a:xfrm>
        </p:grpSpPr>
        <p:sp>
          <p:nvSpPr>
            <p:cNvPr id="57" name="Rectangle 76">
              <a:extLst>
                <a:ext uri="{FF2B5EF4-FFF2-40B4-BE49-F238E27FC236}">
                  <a16:creationId xmlns:a16="http://schemas.microsoft.com/office/drawing/2014/main" id="{4172E0D7-2E20-463A-90A3-C11E5C66D5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9" y="3339"/>
              <a:ext cx="1963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fr-FR" altLang="fr-FR" sz="1600" b="1" i="1" dirty="0">
                  <a:solidFill>
                    <a:srgbClr val="0066FF"/>
                  </a:solidFill>
                  <a:sym typeface="Wingdings" panose="05000000000000000000" pitchFamily="2" charset="2"/>
                </a:rPr>
                <a:t>Modèle Numérique de Surface</a:t>
              </a:r>
              <a:br>
                <a:rPr lang="fr-FR" altLang="fr-FR" sz="1600" b="1" i="1" dirty="0">
                  <a:solidFill>
                    <a:srgbClr val="0066FF"/>
                  </a:solidFill>
                  <a:sym typeface="Wingdings" panose="05000000000000000000" pitchFamily="2" charset="2"/>
                </a:rPr>
              </a:br>
              <a:r>
                <a:rPr lang="fr-FR" altLang="fr-FR" sz="1600" b="1" i="1" dirty="0">
                  <a:solidFill>
                    <a:srgbClr val="0066FF"/>
                  </a:solidFill>
                  <a:sym typeface="Wingdings" panose="05000000000000000000" pitchFamily="2" charset="2"/>
                </a:rPr>
                <a:t> (Canopée)</a:t>
              </a:r>
            </a:p>
          </p:txBody>
        </p:sp>
        <p:sp>
          <p:nvSpPr>
            <p:cNvPr id="58" name="Line 77">
              <a:extLst>
                <a:ext uri="{FF2B5EF4-FFF2-40B4-BE49-F238E27FC236}">
                  <a16:creationId xmlns:a16="http://schemas.microsoft.com/office/drawing/2014/main" id="{DB1CBC1B-0FBF-4B11-BAE4-5DFD918DCC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71" y="2069"/>
              <a:ext cx="0" cy="1225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9" name="Group 82">
            <a:extLst>
              <a:ext uri="{FF2B5EF4-FFF2-40B4-BE49-F238E27FC236}">
                <a16:creationId xmlns:a16="http://schemas.microsoft.com/office/drawing/2014/main" id="{1F2BAD02-6EB6-48C8-86B5-4E54FC459371}"/>
              </a:ext>
            </a:extLst>
          </p:cNvPr>
          <p:cNvGrpSpPr>
            <a:grpSpLocks/>
          </p:cNvGrpSpPr>
          <p:nvPr/>
        </p:nvGrpSpPr>
        <p:grpSpPr bwMode="auto">
          <a:xfrm>
            <a:off x="5657404" y="3108965"/>
            <a:ext cx="3825875" cy="2787650"/>
            <a:chOff x="2517" y="2026"/>
            <a:chExt cx="2410" cy="1756"/>
          </a:xfrm>
        </p:grpSpPr>
        <p:pic>
          <p:nvPicPr>
            <p:cNvPr id="60" name="Picture 46" descr="lunettes-3d-puzzle-the-neo-cube-classic-216-billes">
              <a:extLst>
                <a:ext uri="{FF2B5EF4-FFF2-40B4-BE49-F238E27FC236}">
                  <a16:creationId xmlns:a16="http://schemas.microsoft.com/office/drawing/2014/main" id="{FB33C26E-535A-4ADA-8564-316CA9DC29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96815">
              <a:off x="3911" y="2026"/>
              <a:ext cx="10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1" name="Group 80">
              <a:extLst>
                <a:ext uri="{FF2B5EF4-FFF2-40B4-BE49-F238E27FC236}">
                  <a16:creationId xmlns:a16="http://schemas.microsoft.com/office/drawing/2014/main" id="{6B98439D-5B2B-452B-ABB1-8257C67589A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15" y="2763"/>
              <a:ext cx="853" cy="318"/>
              <a:chOff x="3334" y="2763"/>
              <a:chExt cx="1034" cy="318"/>
            </a:xfrm>
          </p:grpSpPr>
          <p:sp>
            <p:nvSpPr>
              <p:cNvPr id="73" name="Line 70">
                <a:extLst>
                  <a:ext uri="{FF2B5EF4-FFF2-40B4-BE49-F238E27FC236}">
                    <a16:creationId xmlns:a16="http://schemas.microsoft.com/office/drawing/2014/main" id="{6E8E352A-F2C2-4E1F-802B-9D07788CB8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68" y="2763"/>
                <a:ext cx="0" cy="31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4" name="Line 71">
                <a:extLst>
                  <a:ext uri="{FF2B5EF4-FFF2-40B4-BE49-F238E27FC236}">
                    <a16:creationId xmlns:a16="http://schemas.microsoft.com/office/drawing/2014/main" id="{CBB49255-35EF-49EA-B4CC-F28D1112B6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34" y="3081"/>
                <a:ext cx="103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66" name="Group 79">
              <a:extLst>
                <a:ext uri="{FF2B5EF4-FFF2-40B4-BE49-F238E27FC236}">
                  <a16:creationId xmlns:a16="http://schemas.microsoft.com/office/drawing/2014/main" id="{B55844D4-C8E4-4A82-B50F-5A191E34D7F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17" y="2366"/>
              <a:ext cx="1033" cy="883"/>
              <a:chOff x="2018" y="2614"/>
              <a:chExt cx="1033" cy="883"/>
            </a:xfrm>
          </p:grpSpPr>
          <p:pic>
            <p:nvPicPr>
              <p:cNvPr id="68" name="Picture 43">
                <a:extLst>
                  <a:ext uri="{FF2B5EF4-FFF2-40B4-BE49-F238E27FC236}">
                    <a16:creationId xmlns:a16="http://schemas.microsoft.com/office/drawing/2014/main" id="{D1F39840-191E-4B31-9572-14A5508F8FF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18" y="2614"/>
                <a:ext cx="629" cy="88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69" name="Line 49">
                <a:extLst>
                  <a:ext uri="{FF2B5EF4-FFF2-40B4-BE49-F238E27FC236}">
                    <a16:creationId xmlns:a16="http://schemas.microsoft.com/office/drawing/2014/main" id="{E187931A-1FE9-4D8A-859D-E84250DE43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8" y="2614"/>
                <a:ext cx="45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0" name="Line 50">
                <a:extLst>
                  <a:ext uri="{FF2B5EF4-FFF2-40B4-BE49-F238E27FC236}">
                    <a16:creationId xmlns:a16="http://schemas.microsoft.com/office/drawing/2014/main" id="{337E7BE8-BB0D-4A76-81A2-86825BE1EC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6" y="3475"/>
                <a:ext cx="42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1" name="Text Box 51">
                <a:extLst>
                  <a:ext uri="{FF2B5EF4-FFF2-40B4-BE49-F238E27FC236}">
                    <a16:creationId xmlns:a16="http://schemas.microsoft.com/office/drawing/2014/main" id="{21F86AF8-D307-4F38-941C-1934E6A2A9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31" y="2946"/>
                <a:ext cx="220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fr-FR" altLang="fr-FR" sz="1800" b="1">
                    <a:solidFill>
                      <a:srgbClr val="000000"/>
                    </a:solidFill>
                  </a:rPr>
                  <a:t>H</a:t>
                </a:r>
              </a:p>
            </p:txBody>
          </p:sp>
          <p:sp>
            <p:nvSpPr>
              <p:cNvPr id="72" name="Line 74">
                <a:extLst>
                  <a:ext uri="{FF2B5EF4-FFF2-40B4-BE49-F238E27FC236}">
                    <a16:creationId xmlns:a16="http://schemas.microsoft.com/office/drawing/2014/main" id="{75D946D8-D03A-412C-B3D0-E4428FE68D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70" y="2614"/>
                <a:ext cx="0" cy="86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7" name="Rectangle 81">
              <a:extLst>
                <a:ext uri="{FF2B5EF4-FFF2-40B4-BE49-F238E27FC236}">
                  <a16:creationId xmlns:a16="http://schemas.microsoft.com/office/drawing/2014/main" id="{E7EFDFA8-2237-4F5B-AF9E-F0FFC306BB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0" y="3416"/>
              <a:ext cx="827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fr-FR" altLang="fr-FR" sz="1600" b="1" i="1">
                  <a:solidFill>
                    <a:srgbClr val="000000"/>
                  </a:solidFill>
                  <a:sym typeface="Wingdings" panose="05000000000000000000" pitchFamily="2" charset="2"/>
                </a:rPr>
                <a:t>mesures </a:t>
              </a:r>
              <a:br>
                <a:rPr lang="fr-FR" altLang="fr-FR" sz="1600" b="1" i="1">
                  <a:solidFill>
                    <a:srgbClr val="000000"/>
                  </a:solidFill>
                  <a:sym typeface="Wingdings" panose="05000000000000000000" pitchFamily="2" charset="2"/>
                </a:rPr>
              </a:br>
              <a:r>
                <a:rPr lang="fr-FR" altLang="fr-FR" sz="1600" b="1" i="1">
                  <a:solidFill>
                    <a:srgbClr val="000000"/>
                  </a:solidFill>
                  <a:sym typeface="Wingdings" panose="05000000000000000000" pitchFamily="2" charset="2"/>
                </a:rPr>
                <a:t>ponctuelles</a:t>
              </a:r>
            </a:p>
          </p:txBody>
        </p:sp>
      </p:grpSp>
      <p:grpSp>
        <p:nvGrpSpPr>
          <p:cNvPr id="75" name="Group 86">
            <a:extLst>
              <a:ext uri="{FF2B5EF4-FFF2-40B4-BE49-F238E27FC236}">
                <a16:creationId xmlns:a16="http://schemas.microsoft.com/office/drawing/2014/main" id="{54589F5C-4E6A-436A-BAE4-3095832339CF}"/>
              </a:ext>
            </a:extLst>
          </p:cNvPr>
          <p:cNvGrpSpPr>
            <a:grpSpLocks/>
          </p:cNvGrpSpPr>
          <p:nvPr/>
        </p:nvGrpSpPr>
        <p:grpSpPr bwMode="auto">
          <a:xfrm>
            <a:off x="8593496" y="800740"/>
            <a:ext cx="3024188" cy="2347913"/>
            <a:chOff x="3742" y="572"/>
            <a:chExt cx="1905" cy="1479"/>
          </a:xfrm>
        </p:grpSpPr>
        <p:pic>
          <p:nvPicPr>
            <p:cNvPr id="76" name="Picture 63">
              <a:extLst>
                <a:ext uri="{FF2B5EF4-FFF2-40B4-BE49-F238E27FC236}">
                  <a16:creationId xmlns:a16="http://schemas.microsoft.com/office/drawing/2014/main" id="{1F27A1F8-4ABA-4A3B-962D-C0A2CC69C8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05" b="10605"/>
            <a:stretch>
              <a:fillRect/>
            </a:stretch>
          </p:blipFill>
          <p:spPr bwMode="auto">
            <a:xfrm>
              <a:off x="3742" y="572"/>
              <a:ext cx="1905" cy="14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7" name="Rectangle 84">
              <a:extLst>
                <a:ext uri="{FF2B5EF4-FFF2-40B4-BE49-F238E27FC236}">
                  <a16:creationId xmlns:a16="http://schemas.microsoft.com/office/drawing/2014/main" id="{BC696EDA-D722-450E-B7E1-4A4780F412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2" y="1812"/>
              <a:ext cx="79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fr-FR" altLang="fr-FR" sz="1600" b="1">
                  <a:solidFill>
                    <a:srgbClr val="FFFFFF"/>
                  </a:solidFill>
                </a:rPr>
                <a:t>Source IFN</a:t>
              </a:r>
              <a:endParaRPr lang="fr-FR" altLang="fr-FR" sz="1800">
                <a:solidFill>
                  <a:srgbClr val="FFFFFF"/>
                </a:solidFill>
              </a:endParaRPr>
            </a:p>
          </p:txBody>
        </p:sp>
      </p:grp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56B27AD-3C37-4F23-9AA7-E7EC95CA70A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8530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80AAA300-FAB0-4756-A791-DD1B37AB2A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altLang="fr-FR" dirty="0"/>
              <a:t>Technologies disponibles : capteurs RADAR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7716569-ED25-4A3D-B44F-2BE9FE58AD5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Capteurs RADAR </a:t>
            </a:r>
          </a:p>
          <a:p>
            <a:pPr marL="457200" lvl="1" indent="0">
              <a:buFont typeface="Wingdings" panose="05000000000000000000" pitchFamily="2" charset="2"/>
              <a:buNone/>
              <a:defRPr/>
            </a:pPr>
            <a:r>
              <a:rPr lang="fr-FR" dirty="0"/>
              <a:t>= Radio </a:t>
            </a:r>
            <a:r>
              <a:rPr lang="fr-FR" dirty="0" err="1"/>
              <a:t>Detection</a:t>
            </a:r>
            <a:r>
              <a:rPr lang="fr-FR" dirty="0"/>
              <a:t> and </a:t>
            </a:r>
            <a:r>
              <a:rPr lang="fr-FR" dirty="0" err="1"/>
              <a:t>Ranging</a:t>
            </a:r>
            <a:r>
              <a:rPr lang="fr-FR" dirty="0"/>
              <a:t> </a:t>
            </a:r>
            <a:r>
              <a:rPr lang="fr-FR" dirty="0">
                <a:sym typeface="Wingdings" panose="05000000000000000000" pitchFamily="2" charset="2"/>
              </a:rPr>
              <a:t> </a:t>
            </a:r>
            <a:r>
              <a:rPr lang="fr-FR" dirty="0"/>
              <a:t>détection et télémétrie par radio</a:t>
            </a:r>
          </a:p>
          <a:p>
            <a:pPr lvl="1">
              <a:defRPr/>
            </a:pPr>
            <a:r>
              <a:rPr lang="fr-FR" dirty="0"/>
              <a:t>Capteur actif émettant dans les micro-ondes</a:t>
            </a:r>
          </a:p>
          <a:p>
            <a:pPr lvl="1">
              <a:defRPr/>
            </a:pPr>
            <a:r>
              <a:rPr lang="fr-FR" dirty="0"/>
              <a:t>L’image micro-ondes fournit des informations sur les propriétés géométriques et diélectriques d’un objet, dépendant de ses inégalités et sa composition (matière). </a:t>
            </a:r>
          </a:p>
          <a:p>
            <a:pPr lvl="1">
              <a:defRPr/>
            </a:pPr>
            <a:r>
              <a:rPr lang="fr-FR" dirty="0"/>
              <a:t>Différentes bandes spectrales possibles : X, C, L et K</a:t>
            </a:r>
          </a:p>
          <a:p>
            <a:pPr lvl="1"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Possibilité de faire de la photogrammétrie sur les images RADAR pour obtenir de la 3D</a:t>
            </a:r>
          </a:p>
          <a:p>
            <a:pPr marL="457200" lvl="1" indent="0">
              <a:buFont typeface="Wingdings" panose="05000000000000000000" pitchFamily="2" charset="2"/>
              <a:buNone/>
              <a:defRPr/>
            </a:pPr>
            <a:r>
              <a:rPr lang="fr-FR" dirty="0">
                <a:sym typeface="Wingdings" panose="05000000000000000000" pitchFamily="2" charset="2"/>
              </a:rPr>
              <a:t> </a:t>
            </a:r>
            <a:r>
              <a:rPr lang="fr-FR" dirty="0"/>
              <a:t>Modèle Numérique de Surface : altitude pour chaque pixel</a:t>
            </a:r>
          </a:p>
          <a:p>
            <a:pPr>
              <a:buFont typeface="Wingdings" panose="05000000000000000000" pitchFamily="2" charset="2"/>
              <a:buNone/>
              <a:defRPr/>
            </a:pPr>
            <a:endParaRPr lang="fr-FR" altLang="fr-FR" sz="2000" dirty="0"/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6845EAB-E798-495E-93B9-6329401C893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997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380F9AE-02AF-4B9D-8869-82B648F782E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altLang="fr-FR" dirty="0"/>
              <a:t>Images RADAR</a:t>
            </a:r>
            <a:endParaRPr lang="fr-FR" dirty="0"/>
          </a:p>
        </p:txBody>
      </p:sp>
      <p:grpSp>
        <p:nvGrpSpPr>
          <p:cNvPr id="106" name="Group 63">
            <a:extLst>
              <a:ext uri="{FF2B5EF4-FFF2-40B4-BE49-F238E27FC236}">
                <a16:creationId xmlns:a16="http://schemas.microsoft.com/office/drawing/2014/main" id="{F99B0B09-0DD6-414E-A5F5-4640DE516E66}"/>
              </a:ext>
            </a:extLst>
          </p:cNvPr>
          <p:cNvGrpSpPr>
            <a:grpSpLocks/>
          </p:cNvGrpSpPr>
          <p:nvPr/>
        </p:nvGrpSpPr>
        <p:grpSpPr bwMode="auto">
          <a:xfrm>
            <a:off x="1397000" y="2934340"/>
            <a:ext cx="6597651" cy="2867025"/>
            <a:chOff x="288" y="1920"/>
            <a:chExt cx="4156" cy="1806"/>
          </a:xfrm>
        </p:grpSpPr>
        <p:sp>
          <p:nvSpPr>
            <p:cNvPr id="107" name="Rectangle 5">
              <a:extLst>
                <a:ext uri="{FF2B5EF4-FFF2-40B4-BE49-F238E27FC236}">
                  <a16:creationId xmlns:a16="http://schemas.microsoft.com/office/drawing/2014/main" id="{D298EE48-8541-4069-8A9A-9C9D220C3B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3100"/>
              <a:ext cx="51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fr-FR" altLang="fr-FR" sz="1600" b="1">
                  <a:solidFill>
                    <a:srgbClr val="0066FF"/>
                  </a:solidFill>
                </a:rPr>
                <a:t>Stéréo</a:t>
              </a:r>
            </a:p>
          </p:txBody>
        </p:sp>
        <p:sp>
          <p:nvSpPr>
            <p:cNvPr id="108" name="Rectangle 10">
              <a:extLst>
                <a:ext uri="{FF2B5EF4-FFF2-40B4-BE49-F238E27FC236}">
                  <a16:creationId xmlns:a16="http://schemas.microsoft.com/office/drawing/2014/main" id="{337F73BF-BEC3-4EF2-B813-C68BFC5251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" y="1920"/>
              <a:ext cx="52" cy="1283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9" name="Text Box 51">
              <a:extLst>
                <a:ext uri="{FF2B5EF4-FFF2-40B4-BE49-F238E27FC236}">
                  <a16:creationId xmlns:a16="http://schemas.microsoft.com/office/drawing/2014/main" id="{7B18E308-EA69-4C49-BB40-24398E45ED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5" y="3203"/>
              <a:ext cx="2199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fr-FR" altLang="fr-FR" sz="1600" b="1" i="1" dirty="0">
                  <a:solidFill>
                    <a:srgbClr val="0066FF"/>
                  </a:solidFill>
                </a:rPr>
                <a:t>Stéréo </a:t>
              </a:r>
              <a:br>
                <a:rPr lang="fr-FR" altLang="fr-FR" sz="1600" b="1" i="1" dirty="0">
                  <a:solidFill>
                    <a:srgbClr val="0066FF"/>
                  </a:solidFill>
                </a:rPr>
              </a:br>
              <a:r>
                <a:rPr lang="fr-FR" altLang="fr-FR" sz="1600" b="1" i="1" dirty="0">
                  <a:solidFill>
                    <a:srgbClr val="0066FF"/>
                  </a:solidFill>
                  <a:sym typeface="Wingdings" panose="05000000000000000000" pitchFamily="2" charset="2"/>
                </a:rPr>
                <a:t> Modèle Numérique de Surface</a:t>
              </a:r>
              <a:br>
                <a:rPr lang="fr-FR" altLang="fr-FR" sz="1600" b="1" i="1" dirty="0">
                  <a:solidFill>
                    <a:srgbClr val="0066FF"/>
                  </a:solidFill>
                  <a:sym typeface="Wingdings" panose="05000000000000000000" pitchFamily="2" charset="2"/>
                </a:rPr>
              </a:br>
              <a:r>
                <a:rPr lang="fr-FR" altLang="fr-FR" sz="1600" b="1" i="1" dirty="0">
                  <a:solidFill>
                    <a:srgbClr val="0066FF"/>
                  </a:solidFill>
                  <a:sym typeface="Wingdings" panose="05000000000000000000" pitchFamily="2" charset="2"/>
                </a:rPr>
                <a:t> (Canopée ou terrain)</a:t>
              </a:r>
            </a:p>
          </p:txBody>
        </p:sp>
      </p:grpSp>
      <p:grpSp>
        <p:nvGrpSpPr>
          <p:cNvPr id="110" name="Group 64">
            <a:extLst>
              <a:ext uri="{FF2B5EF4-FFF2-40B4-BE49-F238E27FC236}">
                <a16:creationId xmlns:a16="http://schemas.microsoft.com/office/drawing/2014/main" id="{9AA3B137-B933-4061-A593-1F9C1FE94A88}"/>
              </a:ext>
            </a:extLst>
          </p:cNvPr>
          <p:cNvGrpSpPr>
            <a:grpSpLocks/>
          </p:cNvGrpSpPr>
          <p:nvPr/>
        </p:nvGrpSpPr>
        <p:grpSpPr bwMode="auto">
          <a:xfrm>
            <a:off x="939800" y="876940"/>
            <a:ext cx="3581400" cy="5410200"/>
            <a:chOff x="0" y="624"/>
            <a:chExt cx="2256" cy="3408"/>
          </a:xfrm>
        </p:grpSpPr>
        <p:sp>
          <p:nvSpPr>
            <p:cNvPr id="111" name="Rectangle 11">
              <a:extLst>
                <a:ext uri="{FF2B5EF4-FFF2-40B4-BE49-F238E27FC236}">
                  <a16:creationId xmlns:a16="http://schemas.microsoft.com/office/drawing/2014/main" id="{B8504A12-A18A-4605-9E6B-61EF1FFF16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1" y="1920"/>
              <a:ext cx="51" cy="1283"/>
            </a:xfrm>
            <a:prstGeom prst="rect">
              <a:avLst/>
            </a:prstGeom>
            <a:solidFill>
              <a:srgbClr val="33CC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12" name="Group 13">
              <a:extLst>
                <a:ext uri="{FF2B5EF4-FFF2-40B4-BE49-F238E27FC236}">
                  <a16:creationId xmlns:a16="http://schemas.microsoft.com/office/drawing/2014/main" id="{36FB72DC-F839-492B-B3E9-6FD3BD391E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36" y="1440"/>
              <a:ext cx="714" cy="1152"/>
              <a:chOff x="1536" y="1440"/>
              <a:chExt cx="714" cy="1152"/>
            </a:xfrm>
          </p:grpSpPr>
          <p:pic>
            <p:nvPicPr>
              <p:cNvPr id="147" name="Picture 14" descr="fig01_AJF_principes_mesure_tld">
                <a:extLst>
                  <a:ext uri="{FF2B5EF4-FFF2-40B4-BE49-F238E27FC236}">
                    <a16:creationId xmlns:a16="http://schemas.microsoft.com/office/drawing/2014/main" id="{2ABBE073-BBB8-4846-9CF5-26E977683CD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2328" t="11256" r="15652" b="73735"/>
              <a:stretch>
                <a:fillRect/>
              </a:stretch>
            </p:blipFill>
            <p:spPr bwMode="auto">
              <a:xfrm>
                <a:off x="1536" y="1440"/>
                <a:ext cx="714" cy="4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8" name="Line 15">
                <a:extLst>
                  <a:ext uri="{FF2B5EF4-FFF2-40B4-BE49-F238E27FC236}">
                    <a16:creationId xmlns:a16="http://schemas.microsoft.com/office/drawing/2014/main" id="{44D3FF31-3E5A-42E8-9931-66C2AC16D8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2" y="1920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33CC33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13" name="Group 17">
              <a:extLst>
                <a:ext uri="{FF2B5EF4-FFF2-40B4-BE49-F238E27FC236}">
                  <a16:creationId xmlns:a16="http://schemas.microsoft.com/office/drawing/2014/main" id="{ABE967DB-4B64-4215-995B-73D43CAD220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59" y="2400"/>
              <a:ext cx="497" cy="960"/>
              <a:chOff x="1759" y="2400"/>
              <a:chExt cx="497" cy="960"/>
            </a:xfrm>
          </p:grpSpPr>
          <p:pic>
            <p:nvPicPr>
              <p:cNvPr id="145" name="Picture 18" descr="cessna01">
                <a:extLst>
                  <a:ext uri="{FF2B5EF4-FFF2-40B4-BE49-F238E27FC236}">
                    <a16:creationId xmlns:a16="http://schemas.microsoft.com/office/drawing/2014/main" id="{621128A5-A15D-416F-828F-992DBE23E21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59" y="3017"/>
                <a:ext cx="497" cy="3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6" name="Line 19">
                <a:extLst>
                  <a:ext uri="{FF2B5EF4-FFF2-40B4-BE49-F238E27FC236}">
                    <a16:creationId xmlns:a16="http://schemas.microsoft.com/office/drawing/2014/main" id="{B3A2D649-BC4D-4443-BCDE-ED8CBEB643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9" y="2400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33CC33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14" name="Group 20">
              <a:extLst>
                <a:ext uri="{FF2B5EF4-FFF2-40B4-BE49-F238E27FC236}">
                  <a16:creationId xmlns:a16="http://schemas.microsoft.com/office/drawing/2014/main" id="{07367251-44D9-4C4A-8D53-BB56E97C94A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75" y="624"/>
              <a:ext cx="849" cy="2708"/>
              <a:chOff x="975" y="624"/>
              <a:chExt cx="849" cy="2708"/>
            </a:xfrm>
          </p:grpSpPr>
          <p:sp>
            <p:nvSpPr>
              <p:cNvPr id="140" name="Text Box 21">
                <a:extLst>
                  <a:ext uri="{FF2B5EF4-FFF2-40B4-BE49-F238E27FC236}">
                    <a16:creationId xmlns:a16="http://schemas.microsoft.com/office/drawing/2014/main" id="{D2913D63-436F-4EFF-93DF-BF49640E226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624"/>
                <a:ext cx="621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Emprise</a:t>
                </a:r>
              </a:p>
            </p:txBody>
          </p:sp>
          <p:sp>
            <p:nvSpPr>
              <p:cNvPr id="141" name="Text Box 22">
                <a:extLst>
                  <a:ext uri="{FF2B5EF4-FFF2-40B4-BE49-F238E27FC236}">
                    <a16:creationId xmlns:a16="http://schemas.microsoft.com/office/drawing/2014/main" id="{5D2073F4-0270-40C7-ACE3-80D6CF01699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1152"/>
                <a:ext cx="849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&gt; 1000 km</a:t>
                </a:r>
              </a:p>
            </p:txBody>
          </p:sp>
          <p:sp>
            <p:nvSpPr>
              <p:cNvPr id="142" name="Text Box 23">
                <a:extLst>
                  <a:ext uri="{FF2B5EF4-FFF2-40B4-BE49-F238E27FC236}">
                    <a16:creationId xmlns:a16="http://schemas.microsoft.com/office/drawing/2014/main" id="{CAF524FB-12F3-4BD1-9BFD-D304EDD8375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1636"/>
                <a:ext cx="661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&gt; 300 km</a:t>
                </a:r>
              </a:p>
            </p:txBody>
          </p:sp>
          <p:sp>
            <p:nvSpPr>
              <p:cNvPr id="143" name="Text Box 24">
                <a:extLst>
                  <a:ext uri="{FF2B5EF4-FFF2-40B4-BE49-F238E27FC236}">
                    <a16:creationId xmlns:a16="http://schemas.microsoft.com/office/drawing/2014/main" id="{C3C47797-0BDE-4E9D-A21D-F70E1F94F87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3120"/>
                <a:ext cx="66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20 - 1 km</a:t>
                </a:r>
              </a:p>
            </p:txBody>
          </p:sp>
          <p:sp>
            <p:nvSpPr>
              <p:cNvPr id="144" name="Text Box 25">
                <a:extLst>
                  <a:ext uri="{FF2B5EF4-FFF2-40B4-BE49-F238E27FC236}">
                    <a16:creationId xmlns:a16="http://schemas.microsoft.com/office/drawing/2014/main" id="{2026BCB5-858E-456E-A410-43658FB37FD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2380"/>
                <a:ext cx="80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150 - 50 km</a:t>
                </a:r>
              </a:p>
            </p:txBody>
          </p:sp>
        </p:grpSp>
        <p:grpSp>
          <p:nvGrpSpPr>
            <p:cNvPr id="115" name="Group 26">
              <a:extLst>
                <a:ext uri="{FF2B5EF4-FFF2-40B4-BE49-F238E27FC236}">
                  <a16:creationId xmlns:a16="http://schemas.microsoft.com/office/drawing/2014/main" id="{8B67BE16-E6ED-4A52-8355-8A3D12A994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624"/>
              <a:ext cx="929" cy="3408"/>
              <a:chOff x="0" y="624"/>
              <a:chExt cx="929" cy="3408"/>
            </a:xfrm>
          </p:grpSpPr>
          <p:sp>
            <p:nvSpPr>
              <p:cNvPr id="116" name="Line 27">
                <a:extLst>
                  <a:ext uri="{FF2B5EF4-FFF2-40B4-BE49-F238E27FC236}">
                    <a16:creationId xmlns:a16="http://schemas.microsoft.com/office/drawing/2014/main" id="{6DFA3339-9C49-4C7D-AB65-27963F4177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8" y="1008"/>
                <a:ext cx="0" cy="295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7" name="Text Box 28">
                <a:extLst>
                  <a:ext uri="{FF2B5EF4-FFF2-40B4-BE49-F238E27FC236}">
                    <a16:creationId xmlns:a16="http://schemas.microsoft.com/office/drawing/2014/main" id="{E810D6E0-D1AC-4510-9104-96CC1B0524A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624"/>
                <a:ext cx="871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CC0000"/>
                    </a:solidFill>
                  </a:rPr>
                  <a:t>Résolution</a:t>
                </a:r>
              </a:p>
            </p:txBody>
          </p:sp>
          <p:sp>
            <p:nvSpPr>
              <p:cNvPr id="118" name="Line 29">
                <a:extLst>
                  <a:ext uri="{FF2B5EF4-FFF2-40B4-BE49-F238E27FC236}">
                    <a16:creationId xmlns:a16="http://schemas.microsoft.com/office/drawing/2014/main" id="{F81894E3-BE02-4F8E-A14C-C295503FE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8" y="1526"/>
                <a:ext cx="11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9" name="Text Box 30">
                <a:extLst>
                  <a:ext uri="{FF2B5EF4-FFF2-40B4-BE49-F238E27FC236}">
                    <a16:creationId xmlns:a16="http://schemas.microsoft.com/office/drawing/2014/main" id="{5DF03FBB-5426-4AD3-8337-691B71E4EB8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2" y="1396"/>
                <a:ext cx="604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>
                  <a:spcBef>
                    <a:spcPct val="50000"/>
                  </a:spcBef>
                  <a:buFontTx/>
                  <a:buNone/>
                </a:pPr>
                <a:r>
                  <a:rPr lang="fr-FR" altLang="fr-FR" sz="1600">
                    <a:solidFill>
                      <a:srgbClr val="CC0000"/>
                    </a:solidFill>
                  </a:rPr>
                  <a:t>250 m</a:t>
                </a:r>
              </a:p>
            </p:txBody>
          </p:sp>
          <p:grpSp>
            <p:nvGrpSpPr>
              <p:cNvPr id="120" name="Group 31">
                <a:extLst>
                  <a:ext uri="{FF2B5EF4-FFF2-40B4-BE49-F238E27FC236}">
                    <a16:creationId xmlns:a16="http://schemas.microsoft.com/office/drawing/2014/main" id="{A33BD86A-BA67-4167-915C-9C9C3C5921A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5" y="1880"/>
                <a:ext cx="487" cy="212"/>
                <a:chOff x="425" y="2204"/>
                <a:chExt cx="487" cy="212"/>
              </a:xfrm>
            </p:grpSpPr>
            <p:sp>
              <p:nvSpPr>
                <p:cNvPr id="138" name="Line 32">
                  <a:extLst>
                    <a:ext uri="{FF2B5EF4-FFF2-40B4-BE49-F238E27FC236}">
                      <a16:creationId xmlns:a16="http://schemas.microsoft.com/office/drawing/2014/main" id="{3DA007A9-8011-4576-B22A-E50EEFA2BD4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98" y="2334"/>
                  <a:ext cx="11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spcBef>
                      <a:spcPct val="50000"/>
                    </a:spcBef>
                    <a:defRPr/>
                  </a:pPr>
                  <a:endParaRPr lang="fr-FR" sz="16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39" name="Text Box 33">
                  <a:extLst>
                    <a:ext uri="{FF2B5EF4-FFF2-40B4-BE49-F238E27FC236}">
                      <a16:creationId xmlns:a16="http://schemas.microsoft.com/office/drawing/2014/main" id="{8BEC0114-ED09-4F10-9BA3-D7347C03A78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25" y="2204"/>
                  <a:ext cx="401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>
                      <a:solidFill>
                        <a:srgbClr val="CC0000"/>
                      </a:solidFill>
                    </a:rPr>
                    <a:t>50 m</a:t>
                  </a:r>
                </a:p>
              </p:txBody>
            </p:sp>
          </p:grpSp>
          <p:grpSp>
            <p:nvGrpSpPr>
              <p:cNvPr id="121" name="Group 34">
                <a:extLst>
                  <a:ext uri="{FF2B5EF4-FFF2-40B4-BE49-F238E27FC236}">
                    <a16:creationId xmlns:a16="http://schemas.microsoft.com/office/drawing/2014/main" id="{E84D0166-710D-473D-B21E-E8D7A6728E3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60" y="3820"/>
                <a:ext cx="469" cy="212"/>
                <a:chOff x="460" y="3820"/>
                <a:chExt cx="469" cy="212"/>
              </a:xfrm>
            </p:grpSpPr>
            <p:sp>
              <p:nvSpPr>
                <p:cNvPr id="136" name="Line 35">
                  <a:extLst>
                    <a:ext uri="{FF2B5EF4-FFF2-40B4-BE49-F238E27FC236}">
                      <a16:creationId xmlns:a16="http://schemas.microsoft.com/office/drawing/2014/main" id="{CA935316-1C53-49F5-BEFA-004428B9DAD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98" y="3950"/>
                  <a:ext cx="131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spcBef>
                      <a:spcPct val="50000"/>
                    </a:spcBef>
                    <a:defRPr/>
                  </a:pPr>
                  <a:endParaRPr lang="fr-FR" sz="16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37" name="Text Box 36">
                  <a:extLst>
                    <a:ext uri="{FF2B5EF4-FFF2-40B4-BE49-F238E27FC236}">
                      <a16:creationId xmlns:a16="http://schemas.microsoft.com/office/drawing/2014/main" id="{A77A6A37-18C4-43F4-B1AB-A33C226A1DF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60" y="3820"/>
                  <a:ext cx="366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>
                      <a:solidFill>
                        <a:srgbClr val="CC0000"/>
                      </a:solidFill>
                    </a:rPr>
                    <a:t> 0 m</a:t>
                  </a:r>
                </a:p>
              </p:txBody>
            </p:sp>
          </p:grpSp>
          <p:grpSp>
            <p:nvGrpSpPr>
              <p:cNvPr id="122" name="Group 37">
                <a:extLst>
                  <a:ext uri="{FF2B5EF4-FFF2-40B4-BE49-F238E27FC236}">
                    <a16:creationId xmlns:a16="http://schemas.microsoft.com/office/drawing/2014/main" id="{C476E75E-9FB4-4183-A04C-BE7256F883E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5" y="2365"/>
                <a:ext cx="487" cy="212"/>
                <a:chOff x="425" y="3012"/>
                <a:chExt cx="487" cy="212"/>
              </a:xfrm>
            </p:grpSpPr>
            <p:sp>
              <p:nvSpPr>
                <p:cNvPr id="134" name="Text Box 38">
                  <a:extLst>
                    <a:ext uri="{FF2B5EF4-FFF2-40B4-BE49-F238E27FC236}">
                      <a16:creationId xmlns:a16="http://schemas.microsoft.com/office/drawing/2014/main" id="{E51F547D-865E-4D46-9FB0-6BE50BE6E1F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25" y="3012"/>
                  <a:ext cx="401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>
                      <a:solidFill>
                        <a:srgbClr val="CC0000"/>
                      </a:solidFill>
                    </a:rPr>
                    <a:t>10 m</a:t>
                  </a:r>
                </a:p>
              </p:txBody>
            </p:sp>
            <p:sp>
              <p:nvSpPr>
                <p:cNvPr id="135" name="Line 39">
                  <a:extLst>
                    <a:ext uri="{FF2B5EF4-FFF2-40B4-BE49-F238E27FC236}">
                      <a16:creationId xmlns:a16="http://schemas.microsoft.com/office/drawing/2014/main" id="{F7239912-7C8B-4437-9036-4736F36C651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98" y="3142"/>
                  <a:ext cx="11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spcBef>
                      <a:spcPct val="50000"/>
                    </a:spcBef>
                    <a:defRPr/>
                  </a:pPr>
                  <a:endParaRPr lang="fr-FR" sz="16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23" name="Text Box 40">
                <a:extLst>
                  <a:ext uri="{FF2B5EF4-FFF2-40B4-BE49-F238E27FC236}">
                    <a16:creationId xmlns:a16="http://schemas.microsoft.com/office/drawing/2014/main" id="{7DB650D8-1209-4A4C-A0C9-BE6FDCAA0A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152"/>
                <a:ext cx="604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CC0000"/>
                    </a:solidFill>
                  </a:rPr>
                  <a:t>BASSE</a:t>
                </a:r>
              </a:p>
            </p:txBody>
          </p:sp>
          <p:sp>
            <p:nvSpPr>
              <p:cNvPr id="124" name="Text Box 41">
                <a:extLst>
                  <a:ext uri="{FF2B5EF4-FFF2-40B4-BE49-F238E27FC236}">
                    <a16:creationId xmlns:a16="http://schemas.microsoft.com/office/drawing/2014/main" id="{E2947582-3CA8-4BA8-A487-86A87512BA3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636"/>
                <a:ext cx="762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CC0000"/>
                    </a:solidFill>
                  </a:rPr>
                  <a:t>MOYENNE</a:t>
                </a:r>
              </a:p>
            </p:txBody>
          </p:sp>
          <p:sp>
            <p:nvSpPr>
              <p:cNvPr id="125" name="Text Box 42">
                <a:extLst>
                  <a:ext uri="{FF2B5EF4-FFF2-40B4-BE49-F238E27FC236}">
                    <a16:creationId xmlns:a16="http://schemas.microsoft.com/office/drawing/2014/main" id="{C25C3574-C9BF-40C3-BB6C-6B8E8C8841D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2592"/>
                <a:ext cx="570" cy="2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ct val="5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CC0000"/>
                    </a:solidFill>
                  </a:rPr>
                  <a:t>TRES</a:t>
                </a:r>
              </a:p>
              <a:p>
                <a:pPr>
                  <a:lnSpc>
                    <a:spcPct val="5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CC0000"/>
                    </a:solidFill>
                  </a:rPr>
                  <a:t>HAUTE</a:t>
                </a:r>
              </a:p>
            </p:txBody>
          </p:sp>
          <p:sp>
            <p:nvSpPr>
              <p:cNvPr id="126" name="Text Box 43">
                <a:extLst>
                  <a:ext uri="{FF2B5EF4-FFF2-40B4-BE49-F238E27FC236}">
                    <a16:creationId xmlns:a16="http://schemas.microsoft.com/office/drawing/2014/main" id="{2B2BC8EE-9C26-42FB-8385-36E855EFC0E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2121"/>
                <a:ext cx="55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CC0000"/>
                    </a:solidFill>
                  </a:rPr>
                  <a:t>HAUTE</a:t>
                </a:r>
              </a:p>
            </p:txBody>
          </p:sp>
          <p:grpSp>
            <p:nvGrpSpPr>
              <p:cNvPr id="127" name="Group 44">
                <a:extLst>
                  <a:ext uri="{FF2B5EF4-FFF2-40B4-BE49-F238E27FC236}">
                    <a16:creationId xmlns:a16="http://schemas.microsoft.com/office/drawing/2014/main" id="{80B5D746-C91D-436E-95C9-A6151D3E37C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96" y="2850"/>
                <a:ext cx="416" cy="212"/>
                <a:chOff x="496" y="3416"/>
                <a:chExt cx="416" cy="212"/>
              </a:xfrm>
            </p:grpSpPr>
            <p:sp>
              <p:nvSpPr>
                <p:cNvPr id="132" name="Text Box 45">
                  <a:extLst>
                    <a:ext uri="{FF2B5EF4-FFF2-40B4-BE49-F238E27FC236}">
                      <a16:creationId xmlns:a16="http://schemas.microsoft.com/office/drawing/2014/main" id="{65B4B599-95B8-4631-8D9A-6DC0E3E085F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96" y="3416"/>
                  <a:ext cx="330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>
                      <a:solidFill>
                        <a:srgbClr val="CC0000"/>
                      </a:solidFill>
                    </a:rPr>
                    <a:t>5 m</a:t>
                  </a:r>
                </a:p>
              </p:txBody>
            </p:sp>
            <p:sp>
              <p:nvSpPr>
                <p:cNvPr id="133" name="Line 46">
                  <a:extLst>
                    <a:ext uri="{FF2B5EF4-FFF2-40B4-BE49-F238E27FC236}">
                      <a16:creationId xmlns:a16="http://schemas.microsoft.com/office/drawing/2014/main" id="{7CFD0CE7-CDE5-4028-8A30-C56AC992E91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98" y="3546"/>
                  <a:ext cx="11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spcBef>
                      <a:spcPct val="50000"/>
                    </a:spcBef>
                    <a:defRPr/>
                  </a:pPr>
                  <a:endParaRPr lang="fr-FR" sz="16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28" name="Line 47">
                <a:extLst>
                  <a:ext uri="{FF2B5EF4-FFF2-40B4-BE49-F238E27FC236}">
                    <a16:creationId xmlns:a16="http://schemas.microsoft.com/office/drawing/2014/main" id="{4AF4D276-06B8-4D5B-8F2B-9A02F4D698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8" y="720"/>
                <a:ext cx="0" cy="2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sysDot"/>
                <a:round/>
                <a:headE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grpSp>
            <p:nvGrpSpPr>
              <p:cNvPr id="129" name="Group 48">
                <a:extLst>
                  <a:ext uri="{FF2B5EF4-FFF2-40B4-BE49-F238E27FC236}">
                    <a16:creationId xmlns:a16="http://schemas.microsoft.com/office/drawing/2014/main" id="{4528690D-3FAD-4318-95FB-ED437FDB2C6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96" y="3335"/>
                <a:ext cx="416" cy="212"/>
                <a:chOff x="496" y="3416"/>
                <a:chExt cx="416" cy="212"/>
              </a:xfrm>
            </p:grpSpPr>
            <p:sp>
              <p:nvSpPr>
                <p:cNvPr id="130" name="Text Box 49">
                  <a:extLst>
                    <a:ext uri="{FF2B5EF4-FFF2-40B4-BE49-F238E27FC236}">
                      <a16:creationId xmlns:a16="http://schemas.microsoft.com/office/drawing/2014/main" id="{EDA1E5EE-B791-4404-A5D8-B754F467780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96" y="3416"/>
                  <a:ext cx="330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>
                      <a:solidFill>
                        <a:srgbClr val="CC0000"/>
                      </a:solidFill>
                    </a:rPr>
                    <a:t>1 m</a:t>
                  </a:r>
                </a:p>
              </p:txBody>
            </p:sp>
            <p:sp>
              <p:nvSpPr>
                <p:cNvPr id="131" name="Line 50">
                  <a:extLst>
                    <a:ext uri="{FF2B5EF4-FFF2-40B4-BE49-F238E27FC236}">
                      <a16:creationId xmlns:a16="http://schemas.microsoft.com/office/drawing/2014/main" id="{794E2A0A-A1E4-41AD-A9EC-2ED59455139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98" y="3546"/>
                  <a:ext cx="11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spcBef>
                      <a:spcPct val="50000"/>
                    </a:spcBef>
                    <a:defRPr/>
                  </a:pPr>
                  <a:endParaRPr lang="fr-FR" sz="16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</p:grpSp>
      </p:grpSp>
      <p:grpSp>
        <p:nvGrpSpPr>
          <p:cNvPr id="155" name="Group 68">
            <a:extLst>
              <a:ext uri="{FF2B5EF4-FFF2-40B4-BE49-F238E27FC236}">
                <a16:creationId xmlns:a16="http://schemas.microsoft.com/office/drawing/2014/main" id="{FE641DD2-BC51-4FC9-ACCA-36FFAE287CA4}"/>
              </a:ext>
            </a:extLst>
          </p:cNvPr>
          <p:cNvGrpSpPr>
            <a:grpSpLocks/>
          </p:cNvGrpSpPr>
          <p:nvPr/>
        </p:nvGrpSpPr>
        <p:grpSpPr bwMode="auto">
          <a:xfrm>
            <a:off x="8564561" y="857890"/>
            <a:ext cx="2520950" cy="5337175"/>
            <a:chOff x="3923" y="612"/>
            <a:chExt cx="1588" cy="3362"/>
          </a:xfrm>
        </p:grpSpPr>
        <p:pic>
          <p:nvPicPr>
            <p:cNvPr id="156" name="Picture 16" descr="radarsysanim">
              <a:extLst>
                <a:ext uri="{FF2B5EF4-FFF2-40B4-BE49-F238E27FC236}">
                  <a16:creationId xmlns:a16="http://schemas.microsoft.com/office/drawing/2014/main" id="{ACC86EB5-CF71-420B-8AA0-322AAAE7F05F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" y="612"/>
              <a:ext cx="1134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grpSp>
          <p:nvGrpSpPr>
            <p:cNvPr id="157" name="Group 57">
              <a:extLst>
                <a:ext uri="{FF2B5EF4-FFF2-40B4-BE49-F238E27FC236}">
                  <a16:creationId xmlns:a16="http://schemas.microsoft.com/office/drawing/2014/main" id="{A9AD6AED-389D-449F-9858-28E9A99BD2F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23" y="1706"/>
              <a:ext cx="1588" cy="1089"/>
              <a:chOff x="3923" y="1706"/>
              <a:chExt cx="1588" cy="1089"/>
            </a:xfrm>
          </p:grpSpPr>
          <p:pic>
            <p:nvPicPr>
              <p:cNvPr id="161" name="Picture 58">
                <a:extLst>
                  <a:ext uri="{FF2B5EF4-FFF2-40B4-BE49-F238E27FC236}">
                    <a16:creationId xmlns:a16="http://schemas.microsoft.com/office/drawing/2014/main" id="{BAEA8229-8DBC-43FE-98D7-E867F9799A8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3" y="1706"/>
                <a:ext cx="1588" cy="10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62" name="Text Box 59">
                <a:extLst>
                  <a:ext uri="{FF2B5EF4-FFF2-40B4-BE49-F238E27FC236}">
                    <a16:creationId xmlns:a16="http://schemas.microsoft.com/office/drawing/2014/main" id="{3FACC67F-4F25-424B-9FCD-7830F71FE60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66" y="2585"/>
                <a:ext cx="70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fr-FR" altLang="fr-FR" sz="1400" b="1">
                    <a:solidFill>
                      <a:srgbClr val="FFFFFF"/>
                    </a:solidFill>
                    <a:sym typeface="Symbol" panose="05050102010706020507" pitchFamily="18" charset="2"/>
                  </a:rPr>
                  <a:t> Intermap</a:t>
                </a:r>
              </a:p>
            </p:txBody>
          </p:sp>
        </p:grpSp>
        <p:grpSp>
          <p:nvGrpSpPr>
            <p:cNvPr id="158" name="Group 60">
              <a:extLst>
                <a:ext uri="{FF2B5EF4-FFF2-40B4-BE49-F238E27FC236}">
                  <a16:creationId xmlns:a16="http://schemas.microsoft.com/office/drawing/2014/main" id="{71CA70DC-DA0F-4CA6-B6C8-193D40DE60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23" y="2880"/>
              <a:ext cx="1588" cy="1094"/>
              <a:chOff x="3923" y="2880"/>
              <a:chExt cx="1588" cy="1094"/>
            </a:xfrm>
          </p:grpSpPr>
          <p:pic>
            <p:nvPicPr>
              <p:cNvPr id="159" name="Picture 61" descr="bure_radar_02ter">
                <a:extLst>
                  <a:ext uri="{FF2B5EF4-FFF2-40B4-BE49-F238E27FC236}">
                    <a16:creationId xmlns:a16="http://schemas.microsoft.com/office/drawing/2014/main" id="{7D8C8E3F-2434-408E-B063-FEE294E2158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3" y="2880"/>
                <a:ext cx="1588" cy="10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0" name="Text Box 62">
                <a:extLst>
                  <a:ext uri="{FF2B5EF4-FFF2-40B4-BE49-F238E27FC236}">
                    <a16:creationId xmlns:a16="http://schemas.microsoft.com/office/drawing/2014/main" id="{AC56A53A-FC28-4D69-B582-7B1C61B42B4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66" y="3748"/>
                <a:ext cx="70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fr-FR" altLang="fr-FR" sz="1400" b="1">
                    <a:solidFill>
                      <a:srgbClr val="FFFFFF"/>
                    </a:solidFill>
                    <a:sym typeface="Symbol" panose="05050102010706020507" pitchFamily="18" charset="2"/>
                  </a:rPr>
                  <a:t> Intermap</a:t>
                </a:r>
              </a:p>
            </p:txBody>
          </p:sp>
        </p:grpSp>
      </p:grp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D159AB9-4297-47B0-96E3-9B7B66F83D0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987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6E7F953-E3F3-4C83-A7BD-D9CC760A64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altLang="fr-FR" dirty="0"/>
              <a:t>Technologies disponibles : capteurs LIDAR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812B704-B0AA-4891-A773-962F6144E15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Capteurs LIDAR aéroporté</a:t>
            </a:r>
          </a:p>
          <a:p>
            <a:pPr marL="457200" lvl="1" indent="0">
              <a:buFont typeface="Wingdings" panose="05000000000000000000" pitchFamily="2" charset="2"/>
              <a:buNone/>
              <a:defRPr/>
            </a:pPr>
            <a:r>
              <a:rPr lang="fr-FR" dirty="0"/>
              <a:t>= Light/Laser </a:t>
            </a:r>
            <a:r>
              <a:rPr lang="fr-FR" dirty="0" err="1"/>
              <a:t>Detection</a:t>
            </a:r>
            <a:r>
              <a:rPr lang="fr-FR" dirty="0"/>
              <a:t> And </a:t>
            </a:r>
            <a:r>
              <a:rPr lang="fr-FR" dirty="0" err="1"/>
              <a:t>Ranging</a:t>
            </a:r>
            <a:r>
              <a:rPr lang="fr-FR" dirty="0"/>
              <a:t> </a:t>
            </a:r>
            <a:r>
              <a:rPr lang="fr-FR" dirty="0">
                <a:sym typeface="Wingdings" panose="05000000000000000000" pitchFamily="2" charset="2"/>
              </a:rPr>
              <a:t> </a:t>
            </a:r>
            <a:r>
              <a:rPr lang="fr-FR" dirty="0"/>
              <a:t>détection et télémétrie par laser</a:t>
            </a:r>
          </a:p>
          <a:p>
            <a:pPr lvl="1">
              <a:defRPr/>
            </a:pPr>
            <a:r>
              <a:rPr lang="fr-FR" dirty="0"/>
              <a:t>Capteur actif émettant des faisceaux lasers</a:t>
            </a:r>
          </a:p>
          <a:p>
            <a:pPr lvl="1">
              <a:defRPr/>
            </a:pPr>
            <a:r>
              <a:rPr lang="fr-FR" dirty="0"/>
              <a:t>Chaque faisceau émis génère un ou plusieurs retours sur les objets</a:t>
            </a:r>
          </a:p>
          <a:p>
            <a:pPr lvl="1">
              <a:defRPr/>
            </a:pPr>
            <a:r>
              <a:rPr lang="fr-FR" dirty="0"/>
              <a:t>On obtient un nuage de points en 3D (+ intensité de retour)</a:t>
            </a:r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44CB749-BB03-4CF2-8FC6-B6FAB5511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34" t="53337" r="50058" b="22565"/>
          <a:stretch>
            <a:fillRect/>
          </a:stretch>
        </p:blipFill>
        <p:spPr bwMode="auto">
          <a:xfrm>
            <a:off x="3287712" y="3213100"/>
            <a:ext cx="5616575" cy="33972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F20E59FE-39E5-43B2-9C0B-52E91EC324C3}"/>
              </a:ext>
            </a:extLst>
          </p:cNvPr>
          <p:cNvSpPr/>
          <p:nvPr/>
        </p:nvSpPr>
        <p:spPr>
          <a:xfrm>
            <a:off x="6159499" y="4603750"/>
            <a:ext cx="46038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31D13FEE-AF53-49AC-B9CB-5612C4A7B46D}"/>
              </a:ext>
            </a:extLst>
          </p:cNvPr>
          <p:cNvSpPr/>
          <p:nvPr/>
        </p:nvSpPr>
        <p:spPr>
          <a:xfrm>
            <a:off x="6003924" y="4772025"/>
            <a:ext cx="46038" cy="460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6D5D60EF-709F-43A1-8A7F-1FA1795971CD}"/>
              </a:ext>
            </a:extLst>
          </p:cNvPr>
          <p:cNvSpPr/>
          <p:nvPr/>
        </p:nvSpPr>
        <p:spPr>
          <a:xfrm>
            <a:off x="5848349" y="4941888"/>
            <a:ext cx="46038" cy="46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C5B5413E-D2A5-4CC9-8303-14D2BEDA079F}"/>
              </a:ext>
            </a:extLst>
          </p:cNvPr>
          <p:cNvSpPr/>
          <p:nvPr/>
        </p:nvSpPr>
        <p:spPr>
          <a:xfrm>
            <a:off x="5692774" y="5111750"/>
            <a:ext cx="46038" cy="460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4AFEF144-BE2C-4325-BB34-5E1893A3D73F}"/>
              </a:ext>
            </a:extLst>
          </p:cNvPr>
          <p:cNvSpPr/>
          <p:nvPr/>
        </p:nvSpPr>
        <p:spPr>
          <a:xfrm>
            <a:off x="5537199" y="5281613"/>
            <a:ext cx="46038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2867BFA8-2416-49ED-A392-331C1D4F1731}"/>
              </a:ext>
            </a:extLst>
          </p:cNvPr>
          <p:cNvSpPr/>
          <p:nvPr/>
        </p:nvSpPr>
        <p:spPr>
          <a:xfrm>
            <a:off x="5381624" y="5449888"/>
            <a:ext cx="46038" cy="46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A3A0BF53-8EC7-4154-A81F-EB68FDC7BE1F}"/>
              </a:ext>
            </a:extLst>
          </p:cNvPr>
          <p:cNvSpPr/>
          <p:nvPr/>
        </p:nvSpPr>
        <p:spPr>
          <a:xfrm>
            <a:off x="5126037" y="5737225"/>
            <a:ext cx="46037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818773F4-16C5-4D66-BC3C-D9CBD663C334}"/>
              </a:ext>
            </a:extLst>
          </p:cNvPr>
          <p:cNvSpPr/>
          <p:nvPr/>
        </p:nvSpPr>
        <p:spPr>
          <a:xfrm>
            <a:off x="6064249" y="4818063"/>
            <a:ext cx="44450" cy="46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0E051F40-4443-4846-84E1-0F13020FB6CE}"/>
              </a:ext>
            </a:extLst>
          </p:cNvPr>
          <p:cNvSpPr/>
          <p:nvPr/>
        </p:nvSpPr>
        <p:spPr>
          <a:xfrm>
            <a:off x="5967412" y="5033963"/>
            <a:ext cx="46037" cy="46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B9EAEB51-7FD8-462C-A6CD-FD81D1FC242C}"/>
              </a:ext>
            </a:extLst>
          </p:cNvPr>
          <p:cNvSpPr/>
          <p:nvPr/>
        </p:nvSpPr>
        <p:spPr>
          <a:xfrm>
            <a:off x="5872162" y="5249863"/>
            <a:ext cx="44450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C2593040-310F-4CC3-A1ED-049BE3360BCD}"/>
              </a:ext>
            </a:extLst>
          </p:cNvPr>
          <p:cNvSpPr/>
          <p:nvPr/>
        </p:nvSpPr>
        <p:spPr>
          <a:xfrm>
            <a:off x="5775324" y="5464175"/>
            <a:ext cx="46038" cy="460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38B69814-5BEA-4A78-BD5D-E2A87587C8E6}"/>
              </a:ext>
            </a:extLst>
          </p:cNvPr>
          <p:cNvSpPr/>
          <p:nvPr/>
        </p:nvSpPr>
        <p:spPr>
          <a:xfrm>
            <a:off x="5678487" y="5680075"/>
            <a:ext cx="46037" cy="460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89F6C138-1881-4896-9026-FE6148224172}"/>
              </a:ext>
            </a:extLst>
          </p:cNvPr>
          <p:cNvSpPr/>
          <p:nvPr/>
        </p:nvSpPr>
        <p:spPr>
          <a:xfrm>
            <a:off x="5583237" y="5895975"/>
            <a:ext cx="46037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6341836B-EA81-47C2-9E85-B9BA4D953DA0}"/>
              </a:ext>
            </a:extLst>
          </p:cNvPr>
          <p:cNvSpPr/>
          <p:nvPr/>
        </p:nvSpPr>
        <p:spPr>
          <a:xfrm>
            <a:off x="5746749" y="5715000"/>
            <a:ext cx="44450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49218BF7-45E5-4AAF-9980-676AA3231C60}"/>
              </a:ext>
            </a:extLst>
          </p:cNvPr>
          <p:cNvSpPr/>
          <p:nvPr/>
        </p:nvSpPr>
        <p:spPr>
          <a:xfrm>
            <a:off x="5908674" y="5534025"/>
            <a:ext cx="46038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8F93E1E2-BEA5-498B-8EA1-BD0C6F7442BC}"/>
              </a:ext>
            </a:extLst>
          </p:cNvPr>
          <p:cNvSpPr/>
          <p:nvPr/>
        </p:nvSpPr>
        <p:spPr>
          <a:xfrm>
            <a:off x="6072187" y="5353050"/>
            <a:ext cx="46037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451F0D03-FC2D-410D-825B-6797B066051A}"/>
              </a:ext>
            </a:extLst>
          </p:cNvPr>
          <p:cNvSpPr/>
          <p:nvPr/>
        </p:nvSpPr>
        <p:spPr>
          <a:xfrm>
            <a:off x="6235699" y="5172075"/>
            <a:ext cx="46038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2DB6B706-E29A-4F9C-B576-D4E96E3BD18E}"/>
              </a:ext>
            </a:extLst>
          </p:cNvPr>
          <p:cNvSpPr/>
          <p:nvPr/>
        </p:nvSpPr>
        <p:spPr>
          <a:xfrm>
            <a:off x="6399212" y="4991100"/>
            <a:ext cx="44450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B5C2CCD2-CC5F-4DB6-B8E5-76A61317783B}"/>
              </a:ext>
            </a:extLst>
          </p:cNvPr>
          <p:cNvSpPr/>
          <p:nvPr/>
        </p:nvSpPr>
        <p:spPr>
          <a:xfrm>
            <a:off x="6561137" y="4810125"/>
            <a:ext cx="46037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89F00094-BFFE-4D27-8DBB-1027A120F940}"/>
              </a:ext>
            </a:extLst>
          </p:cNvPr>
          <p:cNvSpPr/>
          <p:nvPr/>
        </p:nvSpPr>
        <p:spPr>
          <a:xfrm>
            <a:off x="6367462" y="5200650"/>
            <a:ext cx="46037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6AAB8C2F-67D8-4B97-8924-FCDFB0175A19}"/>
              </a:ext>
            </a:extLst>
          </p:cNvPr>
          <p:cNvSpPr/>
          <p:nvPr/>
        </p:nvSpPr>
        <p:spPr>
          <a:xfrm>
            <a:off x="6270624" y="5395913"/>
            <a:ext cx="44450" cy="46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CED180D6-8A05-4C77-9EB8-372EA18DC7D4}"/>
              </a:ext>
            </a:extLst>
          </p:cNvPr>
          <p:cNvSpPr/>
          <p:nvPr/>
        </p:nvSpPr>
        <p:spPr>
          <a:xfrm>
            <a:off x="6172199" y="5591175"/>
            <a:ext cx="46038" cy="460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ED86A8DF-50D1-4E44-B45A-63D885A50129}"/>
              </a:ext>
            </a:extLst>
          </p:cNvPr>
          <p:cNvSpPr/>
          <p:nvPr/>
        </p:nvSpPr>
        <p:spPr>
          <a:xfrm>
            <a:off x="6075362" y="5786438"/>
            <a:ext cx="46037" cy="46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3E0017BC-3F21-47B8-835E-47F3A6E441A4}"/>
              </a:ext>
            </a:extLst>
          </p:cNvPr>
          <p:cNvSpPr/>
          <p:nvPr/>
        </p:nvSpPr>
        <p:spPr>
          <a:xfrm>
            <a:off x="5978524" y="5981700"/>
            <a:ext cx="46038" cy="460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B9271CC4-3739-4E75-89DF-D26BBD75649A}"/>
              </a:ext>
            </a:extLst>
          </p:cNvPr>
          <p:cNvSpPr/>
          <p:nvPr/>
        </p:nvSpPr>
        <p:spPr>
          <a:xfrm>
            <a:off x="6137274" y="5808663"/>
            <a:ext cx="46038" cy="46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5C75BE3E-715F-4353-BCC4-494BA034925D}"/>
              </a:ext>
            </a:extLst>
          </p:cNvPr>
          <p:cNvSpPr/>
          <p:nvPr/>
        </p:nvSpPr>
        <p:spPr>
          <a:xfrm>
            <a:off x="6296024" y="5635625"/>
            <a:ext cx="46038" cy="460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54CC0F83-E079-477B-9250-9DFB764A45FF}"/>
              </a:ext>
            </a:extLst>
          </p:cNvPr>
          <p:cNvSpPr/>
          <p:nvPr/>
        </p:nvSpPr>
        <p:spPr>
          <a:xfrm>
            <a:off x="6454774" y="5464175"/>
            <a:ext cx="46038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3ADE5FC5-0583-461A-AB80-A35A1DFA0F5A}"/>
              </a:ext>
            </a:extLst>
          </p:cNvPr>
          <p:cNvSpPr/>
          <p:nvPr/>
        </p:nvSpPr>
        <p:spPr>
          <a:xfrm>
            <a:off x="6613524" y="5291138"/>
            <a:ext cx="46038" cy="46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0B0C79CB-F93C-4120-BD6C-798D203697FF}"/>
              </a:ext>
            </a:extLst>
          </p:cNvPr>
          <p:cNvSpPr/>
          <p:nvPr/>
        </p:nvSpPr>
        <p:spPr>
          <a:xfrm>
            <a:off x="6931024" y="4945063"/>
            <a:ext cx="44450" cy="46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08ECF329-F98E-4AE1-9424-6015E4016206}"/>
              </a:ext>
            </a:extLst>
          </p:cNvPr>
          <p:cNvSpPr/>
          <p:nvPr/>
        </p:nvSpPr>
        <p:spPr>
          <a:xfrm>
            <a:off x="6784974" y="5334000"/>
            <a:ext cx="46038" cy="460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3E2AD866-9C8A-4DF6-BB41-DD6EA9591BD5}"/>
              </a:ext>
            </a:extLst>
          </p:cNvPr>
          <p:cNvSpPr/>
          <p:nvPr/>
        </p:nvSpPr>
        <p:spPr>
          <a:xfrm>
            <a:off x="6713537" y="5527675"/>
            <a:ext cx="44450" cy="460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0B1D47BA-0851-4C7D-A31E-94938070CB1B}"/>
              </a:ext>
            </a:extLst>
          </p:cNvPr>
          <p:cNvSpPr/>
          <p:nvPr/>
        </p:nvSpPr>
        <p:spPr>
          <a:xfrm>
            <a:off x="6640512" y="5722938"/>
            <a:ext cx="46037" cy="46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37" name="Ellipse 36">
            <a:extLst>
              <a:ext uri="{FF2B5EF4-FFF2-40B4-BE49-F238E27FC236}">
                <a16:creationId xmlns:a16="http://schemas.microsoft.com/office/drawing/2014/main" id="{CFE3ACB5-DDED-477F-BCA2-55B097E02CC9}"/>
              </a:ext>
            </a:extLst>
          </p:cNvPr>
          <p:cNvSpPr/>
          <p:nvPr/>
        </p:nvSpPr>
        <p:spPr>
          <a:xfrm>
            <a:off x="6567487" y="5916613"/>
            <a:ext cx="46037" cy="46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E29D8CE0-CB1D-4995-B0F8-B6DB652BB8D5}"/>
              </a:ext>
            </a:extLst>
          </p:cNvPr>
          <p:cNvSpPr/>
          <p:nvPr/>
        </p:nvSpPr>
        <p:spPr>
          <a:xfrm>
            <a:off x="6496049" y="6111875"/>
            <a:ext cx="46038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E2DA5477-5892-424F-BC8F-ABCB5BFD6F32}"/>
              </a:ext>
            </a:extLst>
          </p:cNvPr>
          <p:cNvSpPr/>
          <p:nvPr/>
        </p:nvSpPr>
        <p:spPr>
          <a:xfrm>
            <a:off x="6646862" y="5942013"/>
            <a:ext cx="46037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50FF89AD-E481-496F-BDE3-AA998A6BE2FB}"/>
              </a:ext>
            </a:extLst>
          </p:cNvPr>
          <p:cNvSpPr/>
          <p:nvPr/>
        </p:nvSpPr>
        <p:spPr>
          <a:xfrm>
            <a:off x="6799262" y="5772150"/>
            <a:ext cx="46037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09C96BF5-2E33-41E4-9517-3A4086E39D43}"/>
              </a:ext>
            </a:extLst>
          </p:cNvPr>
          <p:cNvSpPr/>
          <p:nvPr/>
        </p:nvSpPr>
        <p:spPr>
          <a:xfrm>
            <a:off x="6951662" y="5602288"/>
            <a:ext cx="46037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591C4FC9-B537-4E01-99F8-33BE459BBB35}"/>
              </a:ext>
            </a:extLst>
          </p:cNvPr>
          <p:cNvSpPr/>
          <p:nvPr/>
        </p:nvSpPr>
        <p:spPr>
          <a:xfrm>
            <a:off x="7102474" y="5432425"/>
            <a:ext cx="46038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580AA5F9-A384-49E7-AD3B-2BF50EE7F891}"/>
              </a:ext>
            </a:extLst>
          </p:cNvPr>
          <p:cNvSpPr/>
          <p:nvPr/>
        </p:nvSpPr>
        <p:spPr>
          <a:xfrm>
            <a:off x="7254874" y="5262563"/>
            <a:ext cx="46038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4AC37A20-06D1-4032-9929-444BA8ED7E23}"/>
              </a:ext>
            </a:extLst>
          </p:cNvPr>
          <p:cNvSpPr/>
          <p:nvPr/>
        </p:nvSpPr>
        <p:spPr>
          <a:xfrm>
            <a:off x="7407274" y="5092700"/>
            <a:ext cx="46038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58553344-20D3-4ED2-95A1-5F9AE0469405}"/>
              </a:ext>
            </a:extLst>
          </p:cNvPr>
          <p:cNvSpPr/>
          <p:nvPr/>
        </p:nvSpPr>
        <p:spPr>
          <a:xfrm>
            <a:off x="6464299" y="5005388"/>
            <a:ext cx="46038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DDE25278-BFAA-4C98-B048-5862352A54C7}"/>
              </a:ext>
            </a:extLst>
          </p:cNvPr>
          <p:cNvSpPr/>
          <p:nvPr/>
        </p:nvSpPr>
        <p:spPr>
          <a:xfrm>
            <a:off x="6772274" y="5118100"/>
            <a:ext cx="46038" cy="460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F1813489-1363-4AB2-B91F-522791945365}"/>
              </a:ext>
            </a:extLst>
          </p:cNvPr>
          <p:cNvSpPr/>
          <p:nvPr/>
        </p:nvSpPr>
        <p:spPr>
          <a:xfrm>
            <a:off x="6857999" y="5138738"/>
            <a:ext cx="46038" cy="46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cxnSp>
        <p:nvCxnSpPr>
          <p:cNvPr id="48" name="Connecteur droit 47">
            <a:extLst>
              <a:ext uri="{FF2B5EF4-FFF2-40B4-BE49-F238E27FC236}">
                <a16:creationId xmlns:a16="http://schemas.microsoft.com/office/drawing/2014/main" id="{B02F1B21-4536-4FD1-9BA7-BF77042CED6D}"/>
              </a:ext>
            </a:extLst>
          </p:cNvPr>
          <p:cNvCxnSpPr>
            <a:endCxn id="11" idx="0"/>
          </p:cNvCxnSpPr>
          <p:nvPr/>
        </p:nvCxnSpPr>
        <p:spPr>
          <a:xfrm flipH="1">
            <a:off x="5149849" y="4281488"/>
            <a:ext cx="152400" cy="145573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D7AE2C84-EFB6-4AE1-9189-45B45A892F3A}"/>
              </a:ext>
            </a:extLst>
          </p:cNvPr>
          <p:cNvCxnSpPr>
            <a:endCxn id="10" idx="0"/>
          </p:cNvCxnSpPr>
          <p:nvPr/>
        </p:nvCxnSpPr>
        <p:spPr>
          <a:xfrm>
            <a:off x="5349874" y="4281488"/>
            <a:ext cx="55563" cy="116840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BFB8E563-CC82-4FA3-8C43-18A5FA52D8B9}"/>
              </a:ext>
            </a:extLst>
          </p:cNvPr>
          <p:cNvCxnSpPr>
            <a:endCxn id="9" idx="0"/>
          </p:cNvCxnSpPr>
          <p:nvPr/>
        </p:nvCxnSpPr>
        <p:spPr>
          <a:xfrm>
            <a:off x="5397499" y="4281488"/>
            <a:ext cx="163513" cy="100012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 droit 50">
            <a:extLst>
              <a:ext uri="{FF2B5EF4-FFF2-40B4-BE49-F238E27FC236}">
                <a16:creationId xmlns:a16="http://schemas.microsoft.com/office/drawing/2014/main" id="{05E4EE41-8DBE-4D0E-86DC-86364EEBEBE5}"/>
              </a:ext>
            </a:extLst>
          </p:cNvPr>
          <p:cNvCxnSpPr>
            <a:endCxn id="8" idx="1"/>
          </p:cNvCxnSpPr>
          <p:nvPr/>
        </p:nvCxnSpPr>
        <p:spPr>
          <a:xfrm>
            <a:off x="5445124" y="4281488"/>
            <a:ext cx="254000" cy="83661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4CC6D8B6-E7B4-4E46-9698-67BA8A015D45}"/>
              </a:ext>
            </a:extLst>
          </p:cNvPr>
          <p:cNvCxnSpPr>
            <a:endCxn id="7" idx="1"/>
          </p:cNvCxnSpPr>
          <p:nvPr/>
        </p:nvCxnSpPr>
        <p:spPr>
          <a:xfrm>
            <a:off x="5492749" y="4281488"/>
            <a:ext cx="361950" cy="66675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746046AA-2B97-42C6-998C-79835D081383}"/>
              </a:ext>
            </a:extLst>
          </p:cNvPr>
          <p:cNvCxnSpPr>
            <a:endCxn id="6" idx="1"/>
          </p:cNvCxnSpPr>
          <p:nvPr/>
        </p:nvCxnSpPr>
        <p:spPr>
          <a:xfrm>
            <a:off x="5540374" y="4281488"/>
            <a:ext cx="469900" cy="49847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eur droit 53">
            <a:extLst>
              <a:ext uri="{FF2B5EF4-FFF2-40B4-BE49-F238E27FC236}">
                <a16:creationId xmlns:a16="http://schemas.microsoft.com/office/drawing/2014/main" id="{101D8404-BF7C-4051-8099-15A4DB9DF0BF}"/>
              </a:ext>
            </a:extLst>
          </p:cNvPr>
          <p:cNvCxnSpPr>
            <a:endCxn id="5" idx="2"/>
          </p:cNvCxnSpPr>
          <p:nvPr/>
        </p:nvCxnSpPr>
        <p:spPr>
          <a:xfrm>
            <a:off x="5587999" y="4281488"/>
            <a:ext cx="571500" cy="34448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4FBD0CA2-97FC-4860-825B-7418EC210E11}"/>
              </a:ext>
            </a:extLst>
          </p:cNvPr>
          <p:cNvCxnSpPr>
            <a:endCxn id="12" idx="1"/>
          </p:cNvCxnSpPr>
          <p:nvPr/>
        </p:nvCxnSpPr>
        <p:spPr>
          <a:xfrm>
            <a:off x="5651499" y="4275138"/>
            <a:ext cx="419100" cy="54927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5658A806-4773-4595-B61E-4B2FA3CB45D7}"/>
              </a:ext>
            </a:extLst>
          </p:cNvPr>
          <p:cNvCxnSpPr>
            <a:endCxn id="13" idx="1"/>
          </p:cNvCxnSpPr>
          <p:nvPr/>
        </p:nvCxnSpPr>
        <p:spPr>
          <a:xfrm>
            <a:off x="5683249" y="4281488"/>
            <a:ext cx="290513" cy="75882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904ECA9D-77A9-4829-8739-79EFD490AA1D}"/>
              </a:ext>
            </a:extLst>
          </p:cNvPr>
          <p:cNvCxnSpPr>
            <a:endCxn id="14" idx="0"/>
          </p:cNvCxnSpPr>
          <p:nvPr/>
        </p:nvCxnSpPr>
        <p:spPr>
          <a:xfrm>
            <a:off x="5730874" y="4281488"/>
            <a:ext cx="163513" cy="96837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A44C9230-5D59-4B10-B081-97851397B4D1}"/>
              </a:ext>
            </a:extLst>
          </p:cNvPr>
          <p:cNvCxnSpPr>
            <a:endCxn id="15" idx="0"/>
          </p:cNvCxnSpPr>
          <p:nvPr/>
        </p:nvCxnSpPr>
        <p:spPr>
          <a:xfrm>
            <a:off x="5778499" y="4281488"/>
            <a:ext cx="19050" cy="118268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58">
            <a:extLst>
              <a:ext uri="{FF2B5EF4-FFF2-40B4-BE49-F238E27FC236}">
                <a16:creationId xmlns:a16="http://schemas.microsoft.com/office/drawing/2014/main" id="{01DD970B-170E-4A77-8F8A-F6759DFBBD48}"/>
              </a:ext>
            </a:extLst>
          </p:cNvPr>
          <p:cNvCxnSpPr>
            <a:endCxn id="16" idx="0"/>
          </p:cNvCxnSpPr>
          <p:nvPr/>
        </p:nvCxnSpPr>
        <p:spPr>
          <a:xfrm flipH="1">
            <a:off x="5702299" y="4281488"/>
            <a:ext cx="123825" cy="139858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59">
            <a:extLst>
              <a:ext uri="{FF2B5EF4-FFF2-40B4-BE49-F238E27FC236}">
                <a16:creationId xmlns:a16="http://schemas.microsoft.com/office/drawing/2014/main" id="{07962B31-C0A2-4764-9CD4-DECBA7B414BB}"/>
              </a:ext>
            </a:extLst>
          </p:cNvPr>
          <p:cNvCxnSpPr>
            <a:endCxn id="17" idx="0"/>
          </p:cNvCxnSpPr>
          <p:nvPr/>
        </p:nvCxnSpPr>
        <p:spPr>
          <a:xfrm flipH="1">
            <a:off x="5605462" y="4281488"/>
            <a:ext cx="268287" cy="161448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BDBAFF95-ED03-4A0C-8501-514619AEC91F}"/>
              </a:ext>
            </a:extLst>
          </p:cNvPr>
          <p:cNvCxnSpPr>
            <a:endCxn id="18" idx="0"/>
          </p:cNvCxnSpPr>
          <p:nvPr/>
        </p:nvCxnSpPr>
        <p:spPr>
          <a:xfrm flipH="1">
            <a:off x="5768974" y="4281488"/>
            <a:ext cx="152400" cy="143351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>
            <a:extLst>
              <a:ext uri="{FF2B5EF4-FFF2-40B4-BE49-F238E27FC236}">
                <a16:creationId xmlns:a16="http://schemas.microsoft.com/office/drawing/2014/main" id="{C2E5564E-3C21-4DBD-ADB8-FF5D3ED5813F}"/>
              </a:ext>
            </a:extLst>
          </p:cNvPr>
          <p:cNvCxnSpPr>
            <a:endCxn id="19" idx="0"/>
          </p:cNvCxnSpPr>
          <p:nvPr/>
        </p:nvCxnSpPr>
        <p:spPr>
          <a:xfrm flipH="1">
            <a:off x="5932487" y="4281488"/>
            <a:ext cx="36512" cy="125253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5FE4D654-214E-40F3-92CC-8B29A285EA07}"/>
              </a:ext>
            </a:extLst>
          </p:cNvPr>
          <p:cNvCxnSpPr>
            <a:endCxn id="20" idx="0"/>
          </p:cNvCxnSpPr>
          <p:nvPr/>
        </p:nvCxnSpPr>
        <p:spPr>
          <a:xfrm>
            <a:off x="6016624" y="4281488"/>
            <a:ext cx="77788" cy="107156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002D485D-5485-4325-B120-5945411E594E}"/>
              </a:ext>
            </a:extLst>
          </p:cNvPr>
          <p:cNvCxnSpPr>
            <a:endCxn id="21" idx="0"/>
          </p:cNvCxnSpPr>
          <p:nvPr/>
        </p:nvCxnSpPr>
        <p:spPr>
          <a:xfrm>
            <a:off x="6064249" y="4281488"/>
            <a:ext cx="193675" cy="89058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64">
            <a:extLst>
              <a:ext uri="{FF2B5EF4-FFF2-40B4-BE49-F238E27FC236}">
                <a16:creationId xmlns:a16="http://schemas.microsoft.com/office/drawing/2014/main" id="{EA595D1A-6F67-4109-8981-BC7B73A70632}"/>
              </a:ext>
            </a:extLst>
          </p:cNvPr>
          <p:cNvCxnSpPr>
            <a:endCxn id="22" idx="0"/>
          </p:cNvCxnSpPr>
          <p:nvPr/>
        </p:nvCxnSpPr>
        <p:spPr>
          <a:xfrm>
            <a:off x="6111874" y="4281488"/>
            <a:ext cx="309563" cy="70961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F4B6E91B-6592-4B9F-ABBE-BE0D17D02680}"/>
              </a:ext>
            </a:extLst>
          </p:cNvPr>
          <p:cNvCxnSpPr>
            <a:endCxn id="23" idx="0"/>
          </p:cNvCxnSpPr>
          <p:nvPr/>
        </p:nvCxnSpPr>
        <p:spPr>
          <a:xfrm>
            <a:off x="6159499" y="4281488"/>
            <a:ext cx="425450" cy="52863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66">
            <a:extLst>
              <a:ext uri="{FF2B5EF4-FFF2-40B4-BE49-F238E27FC236}">
                <a16:creationId xmlns:a16="http://schemas.microsoft.com/office/drawing/2014/main" id="{24464FD4-96B9-4063-87BD-5897D5AB6A55}"/>
              </a:ext>
            </a:extLst>
          </p:cNvPr>
          <p:cNvCxnSpPr>
            <a:endCxn id="45" idx="0"/>
          </p:cNvCxnSpPr>
          <p:nvPr/>
        </p:nvCxnSpPr>
        <p:spPr>
          <a:xfrm>
            <a:off x="6207124" y="4281488"/>
            <a:ext cx="279400" cy="72390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cteur droit 67">
            <a:extLst>
              <a:ext uri="{FF2B5EF4-FFF2-40B4-BE49-F238E27FC236}">
                <a16:creationId xmlns:a16="http://schemas.microsoft.com/office/drawing/2014/main" id="{17A55561-99AD-4F8B-BFF8-3C8C47BAE2C8}"/>
              </a:ext>
            </a:extLst>
          </p:cNvPr>
          <p:cNvCxnSpPr>
            <a:endCxn id="24" idx="0"/>
          </p:cNvCxnSpPr>
          <p:nvPr/>
        </p:nvCxnSpPr>
        <p:spPr>
          <a:xfrm>
            <a:off x="6254749" y="4281488"/>
            <a:ext cx="134938" cy="91916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eur droit 68">
            <a:extLst>
              <a:ext uri="{FF2B5EF4-FFF2-40B4-BE49-F238E27FC236}">
                <a16:creationId xmlns:a16="http://schemas.microsoft.com/office/drawing/2014/main" id="{F2B79611-6EB6-4E51-8B85-EDDE026631FA}"/>
              </a:ext>
            </a:extLst>
          </p:cNvPr>
          <p:cNvCxnSpPr>
            <a:endCxn id="25" idx="0"/>
          </p:cNvCxnSpPr>
          <p:nvPr/>
        </p:nvCxnSpPr>
        <p:spPr>
          <a:xfrm flipH="1">
            <a:off x="6292849" y="4281488"/>
            <a:ext cx="9525" cy="111442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eur droit 69">
            <a:extLst>
              <a:ext uri="{FF2B5EF4-FFF2-40B4-BE49-F238E27FC236}">
                <a16:creationId xmlns:a16="http://schemas.microsoft.com/office/drawing/2014/main" id="{B0B200B3-F0D4-44AD-9C07-75494A60696E}"/>
              </a:ext>
            </a:extLst>
          </p:cNvPr>
          <p:cNvCxnSpPr>
            <a:endCxn id="26" idx="0"/>
          </p:cNvCxnSpPr>
          <p:nvPr/>
        </p:nvCxnSpPr>
        <p:spPr>
          <a:xfrm flipH="1">
            <a:off x="6196012" y="4281488"/>
            <a:ext cx="153987" cy="130968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eur droit 70">
            <a:extLst>
              <a:ext uri="{FF2B5EF4-FFF2-40B4-BE49-F238E27FC236}">
                <a16:creationId xmlns:a16="http://schemas.microsoft.com/office/drawing/2014/main" id="{F44F88E2-75A8-41D4-B864-61AE934D0726}"/>
              </a:ext>
            </a:extLst>
          </p:cNvPr>
          <p:cNvCxnSpPr>
            <a:endCxn id="27" idx="0"/>
          </p:cNvCxnSpPr>
          <p:nvPr/>
        </p:nvCxnSpPr>
        <p:spPr>
          <a:xfrm flipH="1">
            <a:off x="6099174" y="4281488"/>
            <a:ext cx="298450" cy="150495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cteur droit 71">
            <a:extLst>
              <a:ext uri="{FF2B5EF4-FFF2-40B4-BE49-F238E27FC236}">
                <a16:creationId xmlns:a16="http://schemas.microsoft.com/office/drawing/2014/main" id="{FC9A6002-1911-4D3F-8385-2B3938699C53}"/>
              </a:ext>
            </a:extLst>
          </p:cNvPr>
          <p:cNvCxnSpPr>
            <a:endCxn id="28" idx="0"/>
          </p:cNvCxnSpPr>
          <p:nvPr/>
        </p:nvCxnSpPr>
        <p:spPr>
          <a:xfrm flipH="1">
            <a:off x="6002337" y="4281488"/>
            <a:ext cx="442912" cy="170021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FEE1EF4F-CB01-47BC-A92E-6776427195B2}"/>
              </a:ext>
            </a:extLst>
          </p:cNvPr>
          <p:cNvCxnSpPr>
            <a:endCxn id="29" idx="0"/>
          </p:cNvCxnSpPr>
          <p:nvPr/>
        </p:nvCxnSpPr>
        <p:spPr>
          <a:xfrm flipH="1">
            <a:off x="6159499" y="4281488"/>
            <a:ext cx="333375" cy="152717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eur droit 73">
            <a:extLst>
              <a:ext uri="{FF2B5EF4-FFF2-40B4-BE49-F238E27FC236}">
                <a16:creationId xmlns:a16="http://schemas.microsoft.com/office/drawing/2014/main" id="{AC82C08E-C10C-4DA9-B699-FD6FBE4B6E57}"/>
              </a:ext>
            </a:extLst>
          </p:cNvPr>
          <p:cNvCxnSpPr>
            <a:endCxn id="30" idx="0"/>
          </p:cNvCxnSpPr>
          <p:nvPr/>
        </p:nvCxnSpPr>
        <p:spPr>
          <a:xfrm flipH="1">
            <a:off x="6318249" y="4281488"/>
            <a:ext cx="222250" cy="135413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droit 74">
            <a:extLst>
              <a:ext uri="{FF2B5EF4-FFF2-40B4-BE49-F238E27FC236}">
                <a16:creationId xmlns:a16="http://schemas.microsoft.com/office/drawing/2014/main" id="{14FEFDA9-F726-4219-A95A-614284AE3D7E}"/>
              </a:ext>
            </a:extLst>
          </p:cNvPr>
          <p:cNvCxnSpPr>
            <a:endCxn id="31" idx="0"/>
          </p:cNvCxnSpPr>
          <p:nvPr/>
        </p:nvCxnSpPr>
        <p:spPr>
          <a:xfrm flipH="1">
            <a:off x="6476999" y="4281488"/>
            <a:ext cx="111125" cy="118268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3871EF0E-1AFA-4EAC-8254-10EC33448F8E}"/>
              </a:ext>
            </a:extLst>
          </p:cNvPr>
          <p:cNvCxnSpPr>
            <a:endCxn id="32" idx="0"/>
          </p:cNvCxnSpPr>
          <p:nvPr/>
        </p:nvCxnSpPr>
        <p:spPr>
          <a:xfrm>
            <a:off x="6635749" y="4281488"/>
            <a:ext cx="0" cy="100965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cteur droit 76">
            <a:extLst>
              <a:ext uri="{FF2B5EF4-FFF2-40B4-BE49-F238E27FC236}">
                <a16:creationId xmlns:a16="http://schemas.microsoft.com/office/drawing/2014/main" id="{89F3C6B7-5416-4BFB-A90E-7A2CFF61254F}"/>
              </a:ext>
            </a:extLst>
          </p:cNvPr>
          <p:cNvCxnSpPr>
            <a:endCxn id="46" idx="0"/>
          </p:cNvCxnSpPr>
          <p:nvPr/>
        </p:nvCxnSpPr>
        <p:spPr>
          <a:xfrm>
            <a:off x="6683374" y="4281488"/>
            <a:ext cx="111125" cy="83661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necteur droit 77">
            <a:extLst>
              <a:ext uri="{FF2B5EF4-FFF2-40B4-BE49-F238E27FC236}">
                <a16:creationId xmlns:a16="http://schemas.microsoft.com/office/drawing/2014/main" id="{2D299170-C814-41F9-8BC4-BF6F82906479}"/>
              </a:ext>
            </a:extLst>
          </p:cNvPr>
          <p:cNvCxnSpPr>
            <a:endCxn id="33" idx="0"/>
          </p:cNvCxnSpPr>
          <p:nvPr/>
        </p:nvCxnSpPr>
        <p:spPr>
          <a:xfrm>
            <a:off x="6730999" y="4281488"/>
            <a:ext cx="222250" cy="66357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1D9FEE74-45C3-4BCD-A959-590432D5620E}"/>
              </a:ext>
            </a:extLst>
          </p:cNvPr>
          <p:cNvCxnSpPr>
            <a:endCxn id="47" idx="0"/>
          </p:cNvCxnSpPr>
          <p:nvPr/>
        </p:nvCxnSpPr>
        <p:spPr>
          <a:xfrm>
            <a:off x="6778624" y="4281488"/>
            <a:ext cx="101600" cy="85725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79">
            <a:extLst>
              <a:ext uri="{FF2B5EF4-FFF2-40B4-BE49-F238E27FC236}">
                <a16:creationId xmlns:a16="http://schemas.microsoft.com/office/drawing/2014/main" id="{D0E14A99-688C-450B-9ABD-A6185F7F3849}"/>
              </a:ext>
            </a:extLst>
          </p:cNvPr>
          <p:cNvCxnSpPr>
            <a:endCxn id="34" idx="0"/>
          </p:cNvCxnSpPr>
          <p:nvPr/>
        </p:nvCxnSpPr>
        <p:spPr>
          <a:xfrm flipH="1">
            <a:off x="6808787" y="4281488"/>
            <a:ext cx="17462" cy="105251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necteur droit 80">
            <a:extLst>
              <a:ext uri="{FF2B5EF4-FFF2-40B4-BE49-F238E27FC236}">
                <a16:creationId xmlns:a16="http://schemas.microsoft.com/office/drawing/2014/main" id="{15EA3B84-1ADF-4C2C-997F-B450FA12681E}"/>
              </a:ext>
            </a:extLst>
          </p:cNvPr>
          <p:cNvCxnSpPr>
            <a:endCxn id="35" idx="0"/>
          </p:cNvCxnSpPr>
          <p:nvPr/>
        </p:nvCxnSpPr>
        <p:spPr>
          <a:xfrm flipH="1">
            <a:off x="6735762" y="4275138"/>
            <a:ext cx="153987" cy="125253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 droit 81">
            <a:extLst>
              <a:ext uri="{FF2B5EF4-FFF2-40B4-BE49-F238E27FC236}">
                <a16:creationId xmlns:a16="http://schemas.microsoft.com/office/drawing/2014/main" id="{02DF458C-BFE8-45D8-920D-1AB067A237E5}"/>
              </a:ext>
            </a:extLst>
          </p:cNvPr>
          <p:cNvCxnSpPr>
            <a:endCxn id="36" idx="0"/>
          </p:cNvCxnSpPr>
          <p:nvPr/>
        </p:nvCxnSpPr>
        <p:spPr>
          <a:xfrm flipH="1">
            <a:off x="6662737" y="4281488"/>
            <a:ext cx="258762" cy="144145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eur droit 82">
            <a:extLst>
              <a:ext uri="{FF2B5EF4-FFF2-40B4-BE49-F238E27FC236}">
                <a16:creationId xmlns:a16="http://schemas.microsoft.com/office/drawing/2014/main" id="{1A09E726-AD96-4439-9598-567E54B8A619}"/>
              </a:ext>
            </a:extLst>
          </p:cNvPr>
          <p:cNvCxnSpPr>
            <a:endCxn id="37" idx="0"/>
          </p:cNvCxnSpPr>
          <p:nvPr/>
        </p:nvCxnSpPr>
        <p:spPr>
          <a:xfrm flipH="1">
            <a:off x="6591299" y="4281488"/>
            <a:ext cx="377825" cy="163512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83">
            <a:extLst>
              <a:ext uri="{FF2B5EF4-FFF2-40B4-BE49-F238E27FC236}">
                <a16:creationId xmlns:a16="http://schemas.microsoft.com/office/drawing/2014/main" id="{54616F9B-EEBE-4490-A923-8A3969742540}"/>
              </a:ext>
            </a:extLst>
          </p:cNvPr>
          <p:cNvCxnSpPr>
            <a:endCxn id="38" idx="0"/>
          </p:cNvCxnSpPr>
          <p:nvPr/>
        </p:nvCxnSpPr>
        <p:spPr>
          <a:xfrm flipH="1">
            <a:off x="6518274" y="4281488"/>
            <a:ext cx="498475" cy="183038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8C446BD5-6075-4E9E-8D89-CF85EB7F3F41}"/>
              </a:ext>
            </a:extLst>
          </p:cNvPr>
          <p:cNvCxnSpPr>
            <a:endCxn id="39" idx="0"/>
          </p:cNvCxnSpPr>
          <p:nvPr/>
        </p:nvCxnSpPr>
        <p:spPr>
          <a:xfrm flipH="1">
            <a:off x="6670674" y="4281488"/>
            <a:ext cx="393700" cy="166052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 droit 85">
            <a:extLst>
              <a:ext uri="{FF2B5EF4-FFF2-40B4-BE49-F238E27FC236}">
                <a16:creationId xmlns:a16="http://schemas.microsoft.com/office/drawing/2014/main" id="{61BABC51-F85B-4425-82F7-8EB416B9665B}"/>
              </a:ext>
            </a:extLst>
          </p:cNvPr>
          <p:cNvCxnSpPr>
            <a:endCxn id="40" idx="0"/>
          </p:cNvCxnSpPr>
          <p:nvPr/>
        </p:nvCxnSpPr>
        <p:spPr>
          <a:xfrm flipH="1">
            <a:off x="6821487" y="4281488"/>
            <a:ext cx="290512" cy="149066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cteur droit 86">
            <a:extLst>
              <a:ext uri="{FF2B5EF4-FFF2-40B4-BE49-F238E27FC236}">
                <a16:creationId xmlns:a16="http://schemas.microsoft.com/office/drawing/2014/main" id="{42E1794F-82DF-4B1E-93D1-8749789FCECC}"/>
              </a:ext>
            </a:extLst>
          </p:cNvPr>
          <p:cNvCxnSpPr>
            <a:endCxn id="41" idx="0"/>
          </p:cNvCxnSpPr>
          <p:nvPr/>
        </p:nvCxnSpPr>
        <p:spPr>
          <a:xfrm flipH="1">
            <a:off x="6973887" y="4281488"/>
            <a:ext cx="185737" cy="132080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Connecteur droit 87">
            <a:extLst>
              <a:ext uri="{FF2B5EF4-FFF2-40B4-BE49-F238E27FC236}">
                <a16:creationId xmlns:a16="http://schemas.microsoft.com/office/drawing/2014/main" id="{5A5DF2C1-4245-4E41-A2BF-B44E741BD41B}"/>
              </a:ext>
            </a:extLst>
          </p:cNvPr>
          <p:cNvCxnSpPr>
            <a:endCxn id="42" idx="0"/>
          </p:cNvCxnSpPr>
          <p:nvPr/>
        </p:nvCxnSpPr>
        <p:spPr>
          <a:xfrm flipH="1">
            <a:off x="7126287" y="4281488"/>
            <a:ext cx="80962" cy="115093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necteur droit 88">
            <a:extLst>
              <a:ext uri="{FF2B5EF4-FFF2-40B4-BE49-F238E27FC236}">
                <a16:creationId xmlns:a16="http://schemas.microsoft.com/office/drawing/2014/main" id="{5DB2025B-5A2D-48DA-9E36-A195FCF31247}"/>
              </a:ext>
            </a:extLst>
          </p:cNvPr>
          <p:cNvCxnSpPr>
            <a:endCxn id="43" idx="0"/>
          </p:cNvCxnSpPr>
          <p:nvPr/>
        </p:nvCxnSpPr>
        <p:spPr>
          <a:xfrm>
            <a:off x="7254874" y="4281488"/>
            <a:ext cx="22225" cy="98107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cteur droit 89">
            <a:extLst>
              <a:ext uri="{FF2B5EF4-FFF2-40B4-BE49-F238E27FC236}">
                <a16:creationId xmlns:a16="http://schemas.microsoft.com/office/drawing/2014/main" id="{21785E17-9647-4DE6-9EDE-48211E694C93}"/>
              </a:ext>
            </a:extLst>
          </p:cNvPr>
          <p:cNvCxnSpPr>
            <a:endCxn id="44" idx="0"/>
          </p:cNvCxnSpPr>
          <p:nvPr/>
        </p:nvCxnSpPr>
        <p:spPr>
          <a:xfrm>
            <a:off x="7302499" y="4281488"/>
            <a:ext cx="127000" cy="81121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1" name="Picture 4" descr="cessna01">
            <a:extLst>
              <a:ext uri="{FF2B5EF4-FFF2-40B4-BE49-F238E27FC236}">
                <a16:creationId xmlns:a16="http://schemas.microsoft.com/office/drawing/2014/main" id="{73A5764E-A455-494D-9B24-8E17FD84C6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512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Picture 4" descr="cessna01">
            <a:extLst>
              <a:ext uri="{FF2B5EF4-FFF2-40B4-BE49-F238E27FC236}">
                <a16:creationId xmlns:a16="http://schemas.microsoft.com/office/drawing/2014/main" id="{DB9939AC-E922-402A-80A8-447E311F4B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724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Picture 4" descr="cessna01">
            <a:extLst>
              <a:ext uri="{FF2B5EF4-FFF2-40B4-BE49-F238E27FC236}">
                <a16:creationId xmlns:a16="http://schemas.microsoft.com/office/drawing/2014/main" id="{BC3C3769-8E73-4F67-86F4-B56340F5D9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937" y="3571875"/>
            <a:ext cx="170021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Picture 4" descr="cessna01">
            <a:extLst>
              <a:ext uri="{FF2B5EF4-FFF2-40B4-BE49-F238E27FC236}">
                <a16:creationId xmlns:a16="http://schemas.microsoft.com/office/drawing/2014/main" id="{60E16FB5-D687-4A4C-AD50-0DDC0158AB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49" y="3571875"/>
            <a:ext cx="170021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Picture 4" descr="cessna01">
            <a:extLst>
              <a:ext uri="{FF2B5EF4-FFF2-40B4-BE49-F238E27FC236}">
                <a16:creationId xmlns:a16="http://schemas.microsoft.com/office/drawing/2014/main" id="{9ACB086A-E76A-4762-A792-FB68BE19E5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362" y="3571875"/>
            <a:ext cx="170021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Picture 4" descr="cessna01">
            <a:extLst>
              <a:ext uri="{FF2B5EF4-FFF2-40B4-BE49-F238E27FC236}">
                <a16:creationId xmlns:a16="http://schemas.microsoft.com/office/drawing/2014/main" id="{6CEB84D2-0387-451F-9EAD-1A47FC60F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162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Picture 4" descr="cessna01">
            <a:extLst>
              <a:ext uri="{FF2B5EF4-FFF2-40B4-BE49-F238E27FC236}">
                <a16:creationId xmlns:a16="http://schemas.microsoft.com/office/drawing/2014/main" id="{A1B37E06-6C00-4DFA-9DC2-9B4951ACFC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74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4" descr="cessna01">
            <a:extLst>
              <a:ext uri="{FF2B5EF4-FFF2-40B4-BE49-F238E27FC236}">
                <a16:creationId xmlns:a16="http://schemas.microsoft.com/office/drawing/2014/main" id="{69B7E733-9FEB-4C58-B61C-AC75AF55C3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587" y="3571875"/>
            <a:ext cx="170021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Picture 4" descr="cessna01">
            <a:extLst>
              <a:ext uri="{FF2B5EF4-FFF2-40B4-BE49-F238E27FC236}">
                <a16:creationId xmlns:a16="http://schemas.microsoft.com/office/drawing/2014/main" id="{5D7C97CB-E080-472F-99D7-D6342E1643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799" y="3571875"/>
            <a:ext cx="170021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Picture 4" descr="cessna01">
            <a:extLst>
              <a:ext uri="{FF2B5EF4-FFF2-40B4-BE49-F238E27FC236}">
                <a16:creationId xmlns:a16="http://schemas.microsoft.com/office/drawing/2014/main" id="{92549374-0CB8-45DC-B85E-9C6772F27F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599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" name="Picture 4" descr="cessna01">
            <a:extLst>
              <a:ext uri="{FF2B5EF4-FFF2-40B4-BE49-F238E27FC236}">
                <a16:creationId xmlns:a16="http://schemas.microsoft.com/office/drawing/2014/main" id="{95127D93-A239-48DB-9E47-82DB45B1B8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812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" name="Picture 4" descr="cessna01">
            <a:extLst>
              <a:ext uri="{FF2B5EF4-FFF2-40B4-BE49-F238E27FC236}">
                <a16:creationId xmlns:a16="http://schemas.microsoft.com/office/drawing/2014/main" id="{B16EAED6-9E0E-4C1A-B13C-07422331CF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4" y="3571875"/>
            <a:ext cx="170021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Picture 4" descr="cessna01">
            <a:extLst>
              <a:ext uri="{FF2B5EF4-FFF2-40B4-BE49-F238E27FC236}">
                <a16:creationId xmlns:a16="http://schemas.microsoft.com/office/drawing/2014/main" id="{8037527C-2C40-4728-BC5D-CAAB1994CB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237" y="3571875"/>
            <a:ext cx="170021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4" descr="cessna01">
            <a:extLst>
              <a:ext uri="{FF2B5EF4-FFF2-40B4-BE49-F238E27FC236}">
                <a16:creationId xmlns:a16="http://schemas.microsoft.com/office/drawing/2014/main" id="{D77C1E8F-3617-4C93-9AE8-8C155D823B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037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Picture 4" descr="cessna01">
            <a:extLst>
              <a:ext uri="{FF2B5EF4-FFF2-40B4-BE49-F238E27FC236}">
                <a16:creationId xmlns:a16="http://schemas.microsoft.com/office/drawing/2014/main" id="{C44C7FEC-BAB2-43E2-9AF6-32583427B7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49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Picture 4" descr="cessna01">
            <a:extLst>
              <a:ext uri="{FF2B5EF4-FFF2-40B4-BE49-F238E27FC236}">
                <a16:creationId xmlns:a16="http://schemas.microsoft.com/office/drawing/2014/main" id="{584F5BEC-EF54-41EE-B8F6-F00C2A5B49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462" y="3571875"/>
            <a:ext cx="170021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4" descr="cessna01">
            <a:extLst>
              <a:ext uri="{FF2B5EF4-FFF2-40B4-BE49-F238E27FC236}">
                <a16:creationId xmlns:a16="http://schemas.microsoft.com/office/drawing/2014/main" id="{2991BB4B-6547-4AF9-BE35-8411FA430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674" y="3571875"/>
            <a:ext cx="170021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" name="Picture 4" descr="cessna01">
            <a:extLst>
              <a:ext uri="{FF2B5EF4-FFF2-40B4-BE49-F238E27FC236}">
                <a16:creationId xmlns:a16="http://schemas.microsoft.com/office/drawing/2014/main" id="{7CD4FFA0-84AC-4F68-B288-8DA857CE9D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474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Picture 4" descr="cessna01">
            <a:extLst>
              <a:ext uri="{FF2B5EF4-FFF2-40B4-BE49-F238E27FC236}">
                <a16:creationId xmlns:a16="http://schemas.microsoft.com/office/drawing/2014/main" id="{F3B13B25-20BE-4A95-9431-7BEAA98983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687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" name="Picture 4" descr="cessna01">
            <a:extLst>
              <a:ext uri="{FF2B5EF4-FFF2-40B4-BE49-F238E27FC236}">
                <a16:creationId xmlns:a16="http://schemas.microsoft.com/office/drawing/2014/main" id="{CBE4AAEC-C6D7-4898-9CCB-56F8C483DE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899" y="3571875"/>
            <a:ext cx="170021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" name="Picture 4" descr="cessna01">
            <a:extLst>
              <a:ext uri="{FF2B5EF4-FFF2-40B4-BE49-F238E27FC236}">
                <a16:creationId xmlns:a16="http://schemas.microsoft.com/office/drawing/2014/main" id="{3B9D00AE-D48D-4400-8BA6-0071411F4F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112" y="3571875"/>
            <a:ext cx="170021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Picture 4" descr="cessna01">
            <a:extLst>
              <a:ext uri="{FF2B5EF4-FFF2-40B4-BE49-F238E27FC236}">
                <a16:creationId xmlns:a16="http://schemas.microsoft.com/office/drawing/2014/main" id="{685DD086-1CBF-4E5A-B93E-36F5037031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1912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" name="Picture 4" descr="cessna01">
            <a:extLst>
              <a:ext uri="{FF2B5EF4-FFF2-40B4-BE49-F238E27FC236}">
                <a16:creationId xmlns:a16="http://schemas.microsoft.com/office/drawing/2014/main" id="{C7427F51-047A-4AEA-8AF7-6607290B4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24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Picture 4" descr="cessna01">
            <a:extLst>
              <a:ext uri="{FF2B5EF4-FFF2-40B4-BE49-F238E27FC236}">
                <a16:creationId xmlns:a16="http://schemas.microsoft.com/office/drawing/2014/main" id="{560D23BA-8D4E-4732-8E3B-0E2DAD7AC8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337" y="3571875"/>
            <a:ext cx="170021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4" descr="cessna01">
            <a:extLst>
              <a:ext uri="{FF2B5EF4-FFF2-40B4-BE49-F238E27FC236}">
                <a16:creationId xmlns:a16="http://schemas.microsoft.com/office/drawing/2014/main" id="{0792FBEF-80A3-436A-8500-7EC25D80B1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549" y="3571875"/>
            <a:ext cx="170021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Picture 4" descr="cessna01">
            <a:extLst>
              <a:ext uri="{FF2B5EF4-FFF2-40B4-BE49-F238E27FC236}">
                <a16:creationId xmlns:a16="http://schemas.microsoft.com/office/drawing/2014/main" id="{BDA9379F-237D-4582-8E87-7FB945A195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762" y="3571875"/>
            <a:ext cx="170021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Picture 4" descr="cessna01">
            <a:extLst>
              <a:ext uri="{FF2B5EF4-FFF2-40B4-BE49-F238E27FC236}">
                <a16:creationId xmlns:a16="http://schemas.microsoft.com/office/drawing/2014/main" id="{DF22E1EA-A983-49F7-9E9F-29513B1FEB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562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" name="Picture 4" descr="cessna01">
            <a:extLst>
              <a:ext uri="{FF2B5EF4-FFF2-40B4-BE49-F238E27FC236}">
                <a16:creationId xmlns:a16="http://schemas.microsoft.com/office/drawing/2014/main" id="{19327E0C-016D-4FB5-BAB2-3E6443843E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774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Picture 4" descr="cessna01">
            <a:extLst>
              <a:ext uri="{FF2B5EF4-FFF2-40B4-BE49-F238E27FC236}">
                <a16:creationId xmlns:a16="http://schemas.microsoft.com/office/drawing/2014/main" id="{33ED11A8-F877-4CDE-BA7F-328D86FA62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987" y="3571875"/>
            <a:ext cx="170021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Picture 4" descr="cessna01">
            <a:extLst>
              <a:ext uri="{FF2B5EF4-FFF2-40B4-BE49-F238E27FC236}">
                <a16:creationId xmlns:a16="http://schemas.microsoft.com/office/drawing/2014/main" id="{6DCBE1A9-0FCA-4EFB-93B3-6028B060B6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199" y="3571875"/>
            <a:ext cx="170021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Picture 4" descr="cessna01">
            <a:extLst>
              <a:ext uri="{FF2B5EF4-FFF2-40B4-BE49-F238E27FC236}">
                <a16:creationId xmlns:a16="http://schemas.microsoft.com/office/drawing/2014/main" id="{56715798-7A80-48E9-9BED-DE4FB842F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7999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Picture 4" descr="cessna01">
            <a:extLst>
              <a:ext uri="{FF2B5EF4-FFF2-40B4-BE49-F238E27FC236}">
                <a16:creationId xmlns:a16="http://schemas.microsoft.com/office/drawing/2014/main" id="{1CD19DA1-0449-45E7-A705-D957D5BEBB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212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Picture 4" descr="cessna01">
            <a:extLst>
              <a:ext uri="{FF2B5EF4-FFF2-40B4-BE49-F238E27FC236}">
                <a16:creationId xmlns:a16="http://schemas.microsoft.com/office/drawing/2014/main" id="{1D469BC2-EBA7-4870-A8B8-1D880FBF15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424" y="3571875"/>
            <a:ext cx="170021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Picture 4" descr="cessna01">
            <a:extLst>
              <a:ext uri="{FF2B5EF4-FFF2-40B4-BE49-F238E27FC236}">
                <a16:creationId xmlns:a16="http://schemas.microsoft.com/office/drawing/2014/main" id="{D5CED491-5CD2-4B20-AA76-2ED3B0ED8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637" y="3571875"/>
            <a:ext cx="170021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Picture 4" descr="cessna01">
            <a:extLst>
              <a:ext uri="{FF2B5EF4-FFF2-40B4-BE49-F238E27FC236}">
                <a16:creationId xmlns:a16="http://schemas.microsoft.com/office/drawing/2014/main" id="{2D06A242-8E43-4DE0-9C77-CFDA017A48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7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" name="Picture 4" descr="cessna01">
            <a:extLst>
              <a:ext uri="{FF2B5EF4-FFF2-40B4-BE49-F238E27FC236}">
                <a16:creationId xmlns:a16="http://schemas.microsoft.com/office/drawing/2014/main" id="{2F40379D-E566-4933-928D-073A0AE585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649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Picture 4" descr="cessna01">
            <a:extLst>
              <a:ext uri="{FF2B5EF4-FFF2-40B4-BE49-F238E27FC236}">
                <a16:creationId xmlns:a16="http://schemas.microsoft.com/office/drawing/2014/main" id="{C60485DC-7957-47B2-99D8-99FC185D3E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862" y="3571875"/>
            <a:ext cx="170021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Picture 4" descr="cessna01">
            <a:extLst>
              <a:ext uri="{FF2B5EF4-FFF2-40B4-BE49-F238E27FC236}">
                <a16:creationId xmlns:a16="http://schemas.microsoft.com/office/drawing/2014/main" id="{2F9A7CFC-F5E7-4DAA-85CE-C1ADCCB62B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074" y="3571875"/>
            <a:ext cx="170021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" name="Picture 4" descr="cessna01">
            <a:extLst>
              <a:ext uri="{FF2B5EF4-FFF2-40B4-BE49-F238E27FC236}">
                <a16:creationId xmlns:a16="http://schemas.microsoft.com/office/drawing/2014/main" id="{5BC6A60F-DCAA-48F4-BA72-54F785D85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874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" name="Picture 4" descr="cessna01">
            <a:extLst>
              <a:ext uri="{FF2B5EF4-FFF2-40B4-BE49-F238E27FC236}">
                <a16:creationId xmlns:a16="http://schemas.microsoft.com/office/drawing/2014/main" id="{31958B5A-8F4A-49FA-8429-5C17E7544C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087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Picture 4" descr="cessna01">
            <a:extLst>
              <a:ext uri="{FF2B5EF4-FFF2-40B4-BE49-F238E27FC236}">
                <a16:creationId xmlns:a16="http://schemas.microsoft.com/office/drawing/2014/main" id="{EBFB7009-12E1-4751-851B-1503198F4A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299" y="3571875"/>
            <a:ext cx="170021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Picture 4" descr="cessna01">
            <a:extLst>
              <a:ext uri="{FF2B5EF4-FFF2-40B4-BE49-F238E27FC236}">
                <a16:creationId xmlns:a16="http://schemas.microsoft.com/office/drawing/2014/main" id="{9D5B62A9-97D7-4A41-A145-0DCF823CE3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512" y="3571875"/>
            <a:ext cx="170021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Picture 4" descr="cessna01">
            <a:extLst>
              <a:ext uri="{FF2B5EF4-FFF2-40B4-BE49-F238E27FC236}">
                <a16:creationId xmlns:a16="http://schemas.microsoft.com/office/drawing/2014/main" id="{6E08A4D5-E1D0-46AA-B5CB-A8B90C2522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662" y="3571875"/>
            <a:ext cx="170021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" name="Espace réservé du numéro de diapositive 133">
            <a:extLst>
              <a:ext uri="{FF2B5EF4-FFF2-40B4-BE49-F238E27FC236}">
                <a16:creationId xmlns:a16="http://schemas.microsoft.com/office/drawing/2014/main" id="{5A804E7C-1989-422F-BA59-FEDFC7C5BC6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503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"/>
                                            </p:cond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"/>
                                            </p:cond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0"/>
                                            </p:cond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2"/>
                                            </p:cond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4"/>
                                            </p:cond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6"/>
                                            </p:cond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"/>
                            </p:stCondLst>
                            <p:childTnLst>
                              <p:par>
                                <p:cTn id="9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8"/>
                                            </p:cond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500"/>
                            </p:stCondLst>
                            <p:childTnLst>
                              <p:par>
                                <p:cTn id="10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"/>
                            </p:stCondLst>
                            <p:childTnLst>
                              <p:par>
                                <p:cTn id="1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0"/>
                                            </p:cond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2"/>
                                            </p:cond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5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500"/>
                            </p:stCondLst>
                            <p:childTnLst>
                              <p:par>
                                <p:cTn id="1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500"/>
                            </p:stCondLst>
                            <p:childTnLst>
                              <p:par>
                                <p:cTn id="1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4"/>
                                            </p:cond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0"/>
                            </p:stCondLst>
                            <p:childTnLst>
                              <p:par>
                                <p:cTn id="1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0"/>
                            </p:stCondLst>
                            <p:childTnLst>
                              <p:par>
                                <p:cTn id="1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6"/>
                                            </p:cond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5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500"/>
                            </p:stCondLst>
                            <p:childTnLst>
                              <p:par>
                                <p:cTn id="1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500"/>
                            </p:stCondLst>
                            <p:childTnLst>
                              <p:par>
                                <p:cTn id="1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8"/>
                                            </p:cond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600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6000"/>
                            </p:stCondLst>
                            <p:childTnLst>
                              <p:par>
                                <p:cTn id="1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6000"/>
                            </p:stCondLst>
                            <p:childTnLst>
                              <p:par>
                                <p:cTn id="1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0"/>
                                            </p:cond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650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6500"/>
                            </p:stCondLst>
                            <p:childTnLst>
                              <p:par>
                                <p:cTn id="17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6500"/>
                            </p:stCondLst>
                            <p:childTnLst>
                              <p:par>
                                <p:cTn id="1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2"/>
                                            </p:cond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7000"/>
                            </p:stCondLst>
                            <p:childTnLst>
                              <p:par>
                                <p:cTn id="19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7000"/>
                            </p:stCondLst>
                            <p:childTnLst>
                              <p:par>
                                <p:cTn id="1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4"/>
                                            </p:cond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7500"/>
                            </p:stCondLst>
                            <p:childTnLst>
                              <p:par>
                                <p:cTn id="2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7500"/>
                            </p:stCondLst>
                            <p:childTnLst>
                              <p:par>
                                <p:cTn id="20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7500"/>
                            </p:stCondLst>
                            <p:childTnLst>
                              <p:par>
                                <p:cTn id="20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6"/>
                                            </p:cond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8000"/>
                            </p:stCondLst>
                            <p:childTnLst>
                              <p:par>
                                <p:cTn id="2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8000"/>
                            </p:stCondLst>
                            <p:childTnLst>
                              <p:par>
                                <p:cTn id="2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8000"/>
                            </p:stCondLst>
                            <p:childTnLst>
                              <p:par>
                                <p:cTn id="2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8"/>
                                            </p:cond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8500"/>
                            </p:stCondLst>
                            <p:childTnLst>
                              <p:par>
                                <p:cTn id="2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8500"/>
                            </p:stCondLst>
                            <p:childTnLst>
                              <p:par>
                                <p:cTn id="2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8500"/>
                            </p:stCondLst>
                            <p:childTnLst>
                              <p:par>
                                <p:cTn id="2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0"/>
                                            </p:cond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9000"/>
                            </p:stCondLst>
                            <p:childTnLst>
                              <p:par>
                                <p:cTn id="2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9000"/>
                            </p:stCondLst>
                            <p:childTnLst>
                              <p:par>
                                <p:cTn id="2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9000"/>
                            </p:stCondLst>
                            <p:childTnLst>
                              <p:par>
                                <p:cTn id="2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2"/>
                                            </p:cond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9500"/>
                            </p:stCondLst>
                            <p:childTnLst>
                              <p:par>
                                <p:cTn id="2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9500"/>
                            </p:stCondLst>
                            <p:childTnLst>
                              <p:par>
                                <p:cTn id="25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9500"/>
                            </p:stCondLst>
                            <p:childTnLst>
                              <p:par>
                                <p:cTn id="2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4"/>
                                            </p:cond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6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2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6"/>
                                            </p:cond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10500"/>
                            </p:stCondLst>
                            <p:childTnLst>
                              <p:par>
                                <p:cTn id="2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10500"/>
                            </p:stCondLst>
                            <p:childTnLst>
                              <p:par>
                                <p:cTn id="27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10500"/>
                            </p:stCondLst>
                            <p:childTnLst>
                              <p:par>
                                <p:cTn id="2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8"/>
                                            </p:cond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11000"/>
                            </p:stCondLst>
                            <p:childTnLst>
                              <p:par>
                                <p:cTn id="2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28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0"/>
                                            </p:cond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2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29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3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2"/>
                                            </p:cond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12000"/>
                            </p:stCondLst>
                            <p:childTnLst>
                              <p:par>
                                <p:cTn id="3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3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3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4"/>
                                            </p:cond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3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2500"/>
                            </p:stCondLst>
                            <p:childTnLst>
                              <p:par>
                                <p:cTn id="3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2500"/>
                            </p:stCondLst>
                            <p:childTnLst>
                              <p:par>
                                <p:cTn id="3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6"/>
                                            </p:cond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3000"/>
                            </p:stCondLst>
                            <p:childTnLst>
                              <p:par>
                                <p:cTn id="3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3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8"/>
                                            </p:cond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3500"/>
                            </p:stCondLst>
                            <p:childTnLst>
                              <p:par>
                                <p:cTn id="3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13500"/>
                            </p:stCondLst>
                            <p:childTnLst>
                              <p:par>
                                <p:cTn id="3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3500"/>
                            </p:stCondLst>
                            <p:childTnLst>
                              <p:par>
                                <p:cTn id="3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0"/>
                                            </p:cond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4000"/>
                            </p:stCondLst>
                            <p:childTnLst>
                              <p:par>
                                <p:cTn id="3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62"/>
                                            </p:cond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14500"/>
                            </p:stCondLst>
                            <p:childTnLst>
                              <p:par>
                                <p:cTn id="3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14500"/>
                            </p:stCondLst>
                            <p:childTnLst>
                              <p:par>
                                <p:cTn id="37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14500"/>
                            </p:stCondLst>
                            <p:childTnLst>
                              <p:par>
                                <p:cTn id="3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74"/>
                                            </p:cond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15000"/>
                            </p:stCondLst>
                            <p:childTnLst>
                              <p:par>
                                <p:cTn id="38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15000"/>
                            </p:stCondLst>
                            <p:childTnLst>
                              <p:par>
                                <p:cTn id="3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6"/>
                                            </p:cond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15500"/>
                            </p:stCondLst>
                            <p:childTnLst>
                              <p:par>
                                <p:cTn id="3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15500"/>
                            </p:stCondLst>
                            <p:childTnLst>
                              <p:par>
                                <p:cTn id="39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15500"/>
                            </p:stCondLst>
                            <p:childTnLst>
                              <p:par>
                                <p:cTn id="3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98"/>
                                            </p:cond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16000"/>
                            </p:stCondLst>
                            <p:childTnLst>
                              <p:par>
                                <p:cTn id="40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16000"/>
                            </p:stCondLst>
                            <p:childTnLst>
                              <p:par>
                                <p:cTn id="40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16000"/>
                            </p:stCondLst>
                            <p:childTnLst>
                              <p:par>
                                <p:cTn id="4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10"/>
                                            </p:cond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16500"/>
                            </p:stCondLst>
                            <p:childTnLst>
                              <p:par>
                                <p:cTn id="4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>
                            <p:stCondLst>
                              <p:cond delay="16500"/>
                            </p:stCondLst>
                            <p:childTnLst>
                              <p:par>
                                <p:cTn id="4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22"/>
                                            </p:cond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17000"/>
                            </p:stCondLst>
                            <p:childTnLst>
                              <p:par>
                                <p:cTn id="4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0" fill="hold">
                            <p:stCondLst>
                              <p:cond delay="17000"/>
                            </p:stCondLst>
                            <p:childTnLst>
                              <p:par>
                                <p:cTn id="4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17000"/>
                            </p:stCondLst>
                            <p:childTnLst>
                              <p:par>
                                <p:cTn id="4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34"/>
                                            </p:cond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17500"/>
                            </p:stCondLst>
                            <p:childTnLst>
                              <p:par>
                                <p:cTn id="4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2" fill="hold">
                            <p:stCondLst>
                              <p:cond delay="17500"/>
                            </p:stCondLst>
                            <p:childTnLst>
                              <p:par>
                                <p:cTn id="4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17500"/>
                            </p:stCondLst>
                            <p:childTnLst>
                              <p:par>
                                <p:cTn id="4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46"/>
                                            </p:cond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1" fill="hold">
                            <p:stCondLst>
                              <p:cond delay="18000"/>
                            </p:stCondLst>
                            <p:childTnLst>
                              <p:par>
                                <p:cTn id="4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18000"/>
                            </p:stCondLst>
                            <p:childTnLst>
                              <p:par>
                                <p:cTn id="4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18000"/>
                            </p:stCondLst>
                            <p:childTnLst>
                              <p:par>
                                <p:cTn id="4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8"/>
                                            </p:cond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18500"/>
                            </p:stCondLst>
                            <p:childTnLst>
                              <p:par>
                                <p:cTn id="4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18500"/>
                            </p:stCondLst>
                            <p:childTnLst>
                              <p:par>
                                <p:cTn id="4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>
                            <p:stCondLst>
                              <p:cond delay="18500"/>
                            </p:stCondLst>
                            <p:childTnLst>
                              <p:par>
                                <p:cTn id="4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70"/>
                                            </p:cond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19000"/>
                            </p:stCondLst>
                            <p:childTnLst>
                              <p:par>
                                <p:cTn id="4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19000"/>
                            </p:stCondLst>
                            <p:childTnLst>
                              <p:par>
                                <p:cTn id="47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19000"/>
                            </p:stCondLst>
                            <p:childTnLst>
                              <p:par>
                                <p:cTn id="4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82"/>
                                            </p:cond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19500"/>
                            </p:stCondLst>
                            <p:childTnLst>
                              <p:par>
                                <p:cTn id="4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0" fill="hold">
                            <p:stCondLst>
                              <p:cond delay="19500"/>
                            </p:stCondLst>
                            <p:childTnLst>
                              <p:par>
                                <p:cTn id="49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19500"/>
                            </p:stCondLst>
                            <p:childTnLst>
                              <p:par>
                                <p:cTn id="4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94"/>
                                            </p:cond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20000"/>
                            </p:stCondLst>
                            <p:childTnLst>
                              <p:par>
                                <p:cTn id="5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2" fill="hold">
                            <p:stCondLst>
                              <p:cond delay="20000"/>
                            </p:stCondLst>
                            <p:childTnLst>
                              <p:par>
                                <p:cTn id="50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20000"/>
                            </p:stCondLst>
                            <p:childTnLst>
                              <p:par>
                                <p:cTn id="50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06"/>
                                            </p:cond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20500"/>
                            </p:stCondLst>
                            <p:childTnLst>
                              <p:par>
                                <p:cTn id="5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4" fill="hold">
                            <p:stCondLst>
                              <p:cond delay="20500"/>
                            </p:stCondLst>
                            <p:childTnLst>
                              <p:par>
                                <p:cTn id="5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20500"/>
                            </p:stCondLst>
                            <p:childTnLst>
                              <p:par>
                                <p:cTn id="5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18"/>
                                            </p:cond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21000"/>
                            </p:stCondLst>
                            <p:childTnLst>
                              <p:par>
                                <p:cTn id="5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8" fill="hold">
                            <p:stCondLst>
                              <p:cond delay="21000"/>
                            </p:stCondLst>
                            <p:childTnLst>
                              <p:par>
                                <p:cTn id="5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29"/>
                                            </p:cond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4" fill="hold">
                            <p:stCondLst>
                              <p:cond delay="21500"/>
                            </p:stCondLst>
                            <p:childTnLst>
                              <p:par>
                                <p:cTn id="5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380F9AE-02AF-4B9D-8869-82B648F782E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altLang="fr-FR" dirty="0" err="1"/>
              <a:t>LiDAR</a:t>
            </a:r>
            <a:r>
              <a:rPr lang="fr-FR" altLang="fr-FR" dirty="0"/>
              <a:t> aéroporté</a:t>
            </a:r>
            <a:endParaRPr lang="fr-FR" dirty="0"/>
          </a:p>
        </p:txBody>
      </p:sp>
      <p:pic>
        <p:nvPicPr>
          <p:cNvPr id="17" name="Picture 4" descr="avion_lidar_01">
            <a:extLst>
              <a:ext uri="{FF2B5EF4-FFF2-40B4-BE49-F238E27FC236}">
                <a16:creationId xmlns:a16="http://schemas.microsoft.com/office/drawing/2014/main" id="{ACD199E7-E0BE-4B92-99F3-05DF05C010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51438" y="581025"/>
            <a:ext cx="2520950" cy="2246313"/>
          </a:xfrm>
          <a:prstGeom prst="rect">
            <a:avLst/>
          </a:prstGeom>
        </p:spPr>
      </p:pic>
      <p:pic>
        <p:nvPicPr>
          <p:cNvPr id="18" name="Picture 3523" descr="D:\PIBOULE_LOCAL\_DOSSIERS EN COURS--Clé USB\R&amp;D\_T-LiDAR\Présentations\captures\FD_Haye.jpg">
            <a:extLst>
              <a:ext uri="{FF2B5EF4-FFF2-40B4-BE49-F238E27FC236}">
                <a16:creationId xmlns:a16="http://schemas.microsoft.com/office/drawing/2014/main" id="{E5BF6012-4C7E-41CA-B405-7A5D1CF62F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635209" y="617538"/>
            <a:ext cx="2447925" cy="1979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19" name="Group 44">
            <a:extLst>
              <a:ext uri="{FF2B5EF4-FFF2-40B4-BE49-F238E27FC236}">
                <a16:creationId xmlns:a16="http://schemas.microsoft.com/office/drawing/2014/main" id="{3E0C0C81-3749-416D-9ACB-014323076137}"/>
              </a:ext>
            </a:extLst>
          </p:cNvPr>
          <p:cNvGrpSpPr>
            <a:grpSpLocks/>
          </p:cNvGrpSpPr>
          <p:nvPr/>
        </p:nvGrpSpPr>
        <p:grpSpPr bwMode="auto">
          <a:xfrm>
            <a:off x="1668462" y="879475"/>
            <a:ext cx="2974976" cy="5410200"/>
            <a:chOff x="-85" y="624"/>
            <a:chExt cx="1874" cy="3408"/>
          </a:xfrm>
        </p:grpSpPr>
        <p:sp>
          <p:nvSpPr>
            <p:cNvPr id="20" name="Rectangle 2">
              <a:extLst>
                <a:ext uri="{FF2B5EF4-FFF2-40B4-BE49-F238E27FC236}">
                  <a16:creationId xmlns:a16="http://schemas.microsoft.com/office/drawing/2014/main" id="{F9B0CF79-9130-4019-B8A0-75698646CC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" y="1056"/>
              <a:ext cx="85" cy="1914"/>
            </a:xfrm>
            <a:prstGeom prst="rect">
              <a:avLst/>
            </a:prstGeom>
            <a:solidFill>
              <a:srgbClr val="33CC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Line 7">
              <a:extLst>
                <a:ext uri="{FF2B5EF4-FFF2-40B4-BE49-F238E27FC236}">
                  <a16:creationId xmlns:a16="http://schemas.microsoft.com/office/drawing/2014/main" id="{41334D36-933D-426E-B189-4F07A9ABEE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3" y="3950"/>
              <a:ext cx="13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Line 8">
              <a:extLst>
                <a:ext uri="{FF2B5EF4-FFF2-40B4-BE49-F238E27FC236}">
                  <a16:creationId xmlns:a16="http://schemas.microsoft.com/office/drawing/2014/main" id="{81A07A53-6433-492C-8FF0-0F3DE42EBC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3" y="898"/>
              <a:ext cx="11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" name="Line 9">
              <a:extLst>
                <a:ext uri="{FF2B5EF4-FFF2-40B4-BE49-F238E27FC236}">
                  <a16:creationId xmlns:a16="http://schemas.microsoft.com/office/drawing/2014/main" id="{99F87AD2-CD87-4CC1-946B-09EBD51F7B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1008"/>
              <a:ext cx="0" cy="295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" name="Text Box 10">
              <a:extLst>
                <a:ext uri="{FF2B5EF4-FFF2-40B4-BE49-F238E27FC236}">
                  <a16:creationId xmlns:a16="http://schemas.microsoft.com/office/drawing/2014/main" id="{F80D98B9-4EC8-413A-8CD8-6FB6E30083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1" y="624"/>
              <a:ext cx="87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 b="1">
                  <a:solidFill>
                    <a:srgbClr val="CC0000"/>
                  </a:solidFill>
                </a:rPr>
                <a:t>Résolution</a:t>
              </a:r>
            </a:p>
          </p:txBody>
        </p:sp>
        <p:sp>
          <p:nvSpPr>
            <p:cNvPr id="25" name="Line 11">
              <a:extLst>
                <a:ext uri="{FF2B5EF4-FFF2-40B4-BE49-F238E27FC236}">
                  <a16:creationId xmlns:a16="http://schemas.microsoft.com/office/drawing/2014/main" id="{F96D8A86-458A-499B-887C-E9F2A730AF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1526"/>
              <a:ext cx="11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Text Box 12">
              <a:extLst>
                <a:ext uri="{FF2B5EF4-FFF2-40B4-BE49-F238E27FC236}">
                  <a16:creationId xmlns:a16="http://schemas.microsoft.com/office/drawing/2014/main" id="{33BB643F-C3D6-4F80-94AE-26C91D3147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" y="1396"/>
              <a:ext cx="60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1 pt / m²</a:t>
              </a:r>
            </a:p>
          </p:txBody>
        </p:sp>
        <p:sp>
          <p:nvSpPr>
            <p:cNvPr id="27" name="Line 13">
              <a:extLst>
                <a:ext uri="{FF2B5EF4-FFF2-40B4-BE49-F238E27FC236}">
                  <a16:creationId xmlns:a16="http://schemas.microsoft.com/office/drawing/2014/main" id="{4F1B435D-DDCB-440A-BBDB-517FD0355E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2010"/>
              <a:ext cx="11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Text Box 14">
              <a:extLst>
                <a:ext uri="{FF2B5EF4-FFF2-40B4-BE49-F238E27FC236}">
                  <a16:creationId xmlns:a16="http://schemas.microsoft.com/office/drawing/2014/main" id="{1D422C2F-19C1-4314-85D0-9C89895432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" y="1880"/>
              <a:ext cx="65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5 pts / m²</a:t>
              </a:r>
            </a:p>
          </p:txBody>
        </p:sp>
        <p:sp>
          <p:nvSpPr>
            <p:cNvPr id="29" name="Line 15">
              <a:extLst>
                <a:ext uri="{FF2B5EF4-FFF2-40B4-BE49-F238E27FC236}">
                  <a16:creationId xmlns:a16="http://schemas.microsoft.com/office/drawing/2014/main" id="{8663C387-9121-49F4-AD3E-CF974F1A89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3950"/>
              <a:ext cx="13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" name="Text Box 16">
              <a:extLst>
                <a:ext uri="{FF2B5EF4-FFF2-40B4-BE49-F238E27FC236}">
                  <a16:creationId xmlns:a16="http://schemas.microsoft.com/office/drawing/2014/main" id="{428B1E44-B686-4FA9-BE0F-FE399D68D1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" y="3820"/>
              <a:ext cx="104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200 000 pts / m²</a:t>
              </a:r>
            </a:p>
          </p:txBody>
        </p:sp>
        <p:sp>
          <p:nvSpPr>
            <p:cNvPr id="31" name="Text Box 17">
              <a:extLst>
                <a:ext uri="{FF2B5EF4-FFF2-40B4-BE49-F238E27FC236}">
                  <a16:creationId xmlns:a16="http://schemas.microsoft.com/office/drawing/2014/main" id="{D23EC98C-9A20-4FE7-B61E-AA6F4111C8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" y="2365"/>
              <a:ext cx="72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10 pts / m²</a:t>
              </a:r>
            </a:p>
          </p:txBody>
        </p:sp>
        <p:sp>
          <p:nvSpPr>
            <p:cNvPr id="32" name="Line 18">
              <a:extLst>
                <a:ext uri="{FF2B5EF4-FFF2-40B4-BE49-F238E27FC236}">
                  <a16:creationId xmlns:a16="http://schemas.microsoft.com/office/drawing/2014/main" id="{66F1043A-6781-4952-97E7-8BFF06AB7E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2495"/>
              <a:ext cx="11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Text Box 19">
              <a:extLst>
                <a:ext uri="{FF2B5EF4-FFF2-40B4-BE49-F238E27FC236}">
                  <a16:creationId xmlns:a16="http://schemas.microsoft.com/office/drawing/2014/main" id="{049B9425-6C15-4524-82C9-AC02F78F76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" y="2850"/>
              <a:ext cx="79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100 pts / m²</a:t>
              </a:r>
            </a:p>
          </p:txBody>
        </p:sp>
        <p:sp>
          <p:nvSpPr>
            <p:cNvPr id="34" name="Line 20">
              <a:extLst>
                <a:ext uri="{FF2B5EF4-FFF2-40B4-BE49-F238E27FC236}">
                  <a16:creationId xmlns:a16="http://schemas.microsoft.com/office/drawing/2014/main" id="{0E5EA7E7-A4A2-42FD-A109-98F5351157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2980"/>
              <a:ext cx="11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" name="Line 21">
              <a:extLst>
                <a:ext uri="{FF2B5EF4-FFF2-40B4-BE49-F238E27FC236}">
                  <a16:creationId xmlns:a16="http://schemas.microsoft.com/office/drawing/2014/main" id="{E339026B-A2AC-4EBC-B02B-E6D0745C465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3" y="720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6" name="Text Box 22">
              <a:extLst>
                <a:ext uri="{FF2B5EF4-FFF2-40B4-BE49-F238E27FC236}">
                  <a16:creationId xmlns:a16="http://schemas.microsoft.com/office/drawing/2014/main" id="{1BA08F7C-87E3-49F5-A282-2B936C602A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" y="3335"/>
              <a:ext cx="97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50 000 pts / m²</a:t>
              </a:r>
            </a:p>
          </p:txBody>
        </p:sp>
        <p:sp>
          <p:nvSpPr>
            <p:cNvPr id="37" name="Line 23">
              <a:extLst>
                <a:ext uri="{FF2B5EF4-FFF2-40B4-BE49-F238E27FC236}">
                  <a16:creationId xmlns:a16="http://schemas.microsoft.com/office/drawing/2014/main" id="{5CBDDCF7-62C8-490B-857D-3AFD24180F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3465"/>
              <a:ext cx="11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8" name="Text Box 32">
              <a:extLst>
                <a:ext uri="{FF2B5EF4-FFF2-40B4-BE49-F238E27FC236}">
                  <a16:creationId xmlns:a16="http://schemas.microsoft.com/office/drawing/2014/main" id="{6F1F3190-DCD1-4D1E-89FE-E77D00E63F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85" y="3820"/>
              <a:ext cx="36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 0 m</a:t>
              </a:r>
            </a:p>
          </p:txBody>
        </p:sp>
        <p:sp>
          <p:nvSpPr>
            <p:cNvPr id="39" name="Text Box 33">
              <a:extLst>
                <a:ext uri="{FF2B5EF4-FFF2-40B4-BE49-F238E27FC236}">
                  <a16:creationId xmlns:a16="http://schemas.microsoft.com/office/drawing/2014/main" id="{104C9B0F-69FD-438C-9533-04B691971B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9" y="768"/>
              <a:ext cx="33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1 m</a:t>
              </a:r>
            </a:p>
          </p:txBody>
        </p:sp>
        <p:sp>
          <p:nvSpPr>
            <p:cNvPr id="40" name="Line 34">
              <a:extLst>
                <a:ext uri="{FF2B5EF4-FFF2-40B4-BE49-F238E27FC236}">
                  <a16:creationId xmlns:a16="http://schemas.microsoft.com/office/drawing/2014/main" id="{27D462AB-BE26-4793-8D98-5E4BFB6E9B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3" y="887"/>
              <a:ext cx="0" cy="307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" name="Rectangle 35">
              <a:extLst>
                <a:ext uri="{FF2B5EF4-FFF2-40B4-BE49-F238E27FC236}">
                  <a16:creationId xmlns:a16="http://schemas.microsoft.com/office/drawing/2014/main" id="{6E906166-BDDA-4FD1-B185-643882BD65E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-689" y="2355"/>
              <a:ext cx="1805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50000"/>
                </a:lnSpc>
                <a:spcBef>
                  <a:spcPct val="50000"/>
                </a:spcBef>
                <a:buFontTx/>
                <a:buNone/>
              </a:pPr>
              <a:r>
                <a:rPr lang="fr-FR" altLang="fr-FR" sz="1600" b="1">
                  <a:solidFill>
                    <a:srgbClr val="CC0000"/>
                  </a:solidFill>
                </a:rPr>
                <a:t>TRES HAUTE RESOLUTION</a:t>
              </a:r>
            </a:p>
          </p:txBody>
        </p:sp>
        <p:pic>
          <p:nvPicPr>
            <p:cNvPr id="42" name="Picture 36" descr="cessna01">
              <a:extLst>
                <a:ext uri="{FF2B5EF4-FFF2-40B4-BE49-F238E27FC236}">
                  <a16:creationId xmlns:a16="http://schemas.microsoft.com/office/drawing/2014/main" id="{F5993192-34A1-4190-981C-C55CB0B069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2" y="663"/>
              <a:ext cx="497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Line 37">
              <a:extLst>
                <a:ext uri="{FF2B5EF4-FFF2-40B4-BE49-F238E27FC236}">
                  <a16:creationId xmlns:a16="http://schemas.microsoft.com/office/drawing/2014/main" id="{8BFC3B37-48A3-40B3-B308-4B8F8398A5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4" y="1071"/>
              <a:ext cx="0" cy="1679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4" name="Group 46">
            <a:extLst>
              <a:ext uri="{FF2B5EF4-FFF2-40B4-BE49-F238E27FC236}">
                <a16:creationId xmlns:a16="http://schemas.microsoft.com/office/drawing/2014/main" id="{DE3B13C3-0D55-4BB2-B299-523BB7D576EA}"/>
              </a:ext>
            </a:extLst>
          </p:cNvPr>
          <p:cNvGrpSpPr>
            <a:grpSpLocks/>
          </p:cNvGrpSpPr>
          <p:nvPr/>
        </p:nvGrpSpPr>
        <p:grpSpPr bwMode="auto">
          <a:xfrm>
            <a:off x="5924550" y="2082800"/>
            <a:ext cx="1819275" cy="1608138"/>
            <a:chOff x="2018" y="1827"/>
            <a:chExt cx="1146" cy="1013"/>
          </a:xfrm>
        </p:grpSpPr>
        <p:sp>
          <p:nvSpPr>
            <p:cNvPr id="45" name="Oval 39">
              <a:extLst>
                <a:ext uri="{FF2B5EF4-FFF2-40B4-BE49-F238E27FC236}">
                  <a16:creationId xmlns:a16="http://schemas.microsoft.com/office/drawing/2014/main" id="{4186728F-5E38-4C2D-8026-37506C8934D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562" y="1827"/>
              <a:ext cx="50" cy="5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6" name="Group 43">
              <a:extLst>
                <a:ext uri="{FF2B5EF4-FFF2-40B4-BE49-F238E27FC236}">
                  <a16:creationId xmlns:a16="http://schemas.microsoft.com/office/drawing/2014/main" id="{C5566955-CA02-489E-893E-28EB4AE9C5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18" y="1875"/>
              <a:ext cx="1146" cy="965"/>
              <a:chOff x="2336" y="1830"/>
              <a:chExt cx="1146" cy="965"/>
            </a:xfrm>
          </p:grpSpPr>
          <p:sp>
            <p:nvSpPr>
              <p:cNvPr id="47" name="Line 40">
                <a:extLst>
                  <a:ext uri="{FF2B5EF4-FFF2-40B4-BE49-F238E27FC236}">
                    <a16:creationId xmlns:a16="http://schemas.microsoft.com/office/drawing/2014/main" id="{69F84D8E-8B3D-4980-A339-9AFE33077B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12" y="1830"/>
                <a:ext cx="0" cy="725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8" name="Text Box 41">
                <a:extLst>
                  <a:ext uri="{FF2B5EF4-FFF2-40B4-BE49-F238E27FC236}">
                    <a16:creationId xmlns:a16="http://schemas.microsoft.com/office/drawing/2014/main" id="{A0ABB7BB-1AC7-4255-AEFA-61A5E31465F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336" y="2603"/>
                <a:ext cx="1146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fr-FR" altLang="fr-FR" sz="1400" b="1">
                    <a:solidFill>
                      <a:srgbClr val="CC0000"/>
                    </a:solidFill>
                  </a:rPr>
                  <a:t>Coordonnées X,Y,Z</a:t>
                </a:r>
              </a:p>
            </p:txBody>
          </p:sp>
        </p:grpSp>
      </p:grpSp>
      <p:pic>
        <p:nvPicPr>
          <p:cNvPr id="50" name="Picture 6">
            <a:extLst>
              <a:ext uri="{FF2B5EF4-FFF2-40B4-BE49-F238E27FC236}">
                <a16:creationId xmlns:a16="http://schemas.microsoft.com/office/drawing/2014/main" id="{6F4C9852-2F27-4269-8A66-10EB500B59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9671" y="2670175"/>
            <a:ext cx="2160588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1" name="Group 45">
            <a:extLst>
              <a:ext uri="{FF2B5EF4-FFF2-40B4-BE49-F238E27FC236}">
                <a16:creationId xmlns:a16="http://schemas.microsoft.com/office/drawing/2014/main" id="{B68126F7-21C7-45E7-883E-9BA99D33FCE2}"/>
              </a:ext>
            </a:extLst>
          </p:cNvPr>
          <p:cNvGrpSpPr>
            <a:grpSpLocks/>
          </p:cNvGrpSpPr>
          <p:nvPr/>
        </p:nvGrpSpPr>
        <p:grpSpPr bwMode="auto">
          <a:xfrm>
            <a:off x="5611021" y="4470400"/>
            <a:ext cx="5472113" cy="1728788"/>
            <a:chOff x="2018" y="2886"/>
            <a:chExt cx="3447" cy="1089"/>
          </a:xfrm>
        </p:grpSpPr>
        <p:sp>
          <p:nvSpPr>
            <p:cNvPr id="52" name="Text Box 38">
              <a:extLst>
                <a:ext uri="{FF2B5EF4-FFF2-40B4-BE49-F238E27FC236}">
                  <a16:creationId xmlns:a16="http://schemas.microsoft.com/office/drawing/2014/main" id="{F7116045-BEBB-411C-B8AA-545000CB30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8" y="3203"/>
              <a:ext cx="1814" cy="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fr-FR" altLang="fr-FR" sz="1600" b="1" i="1" dirty="0">
                  <a:solidFill>
                    <a:srgbClr val="000000"/>
                  </a:solidFill>
                </a:rPr>
                <a:t>Post-traitement :</a:t>
              </a:r>
              <a:br>
                <a:rPr lang="fr-FR" altLang="fr-FR" sz="1600" b="1" i="1" dirty="0">
                  <a:solidFill>
                    <a:srgbClr val="000000"/>
                  </a:solidFill>
                </a:rPr>
              </a:br>
              <a:r>
                <a:rPr lang="fr-FR" altLang="fr-FR" sz="1600" b="1" i="1" dirty="0">
                  <a:solidFill>
                    <a:srgbClr val="000000"/>
                  </a:solidFill>
                  <a:sym typeface="Wingdings" panose="05000000000000000000" pitchFamily="2" charset="2"/>
                </a:rPr>
                <a:t> Modèle Numérique </a:t>
              </a:r>
              <a:br>
                <a:rPr lang="fr-FR" altLang="fr-FR" sz="1600" b="1" i="1" dirty="0">
                  <a:solidFill>
                    <a:srgbClr val="000000"/>
                  </a:solidFill>
                  <a:sym typeface="Wingdings" panose="05000000000000000000" pitchFamily="2" charset="2"/>
                </a:rPr>
              </a:br>
              <a:r>
                <a:rPr lang="fr-FR" altLang="fr-FR" sz="1600" b="1" i="1" dirty="0">
                  <a:solidFill>
                    <a:srgbClr val="000000"/>
                  </a:solidFill>
                  <a:sym typeface="Wingdings" panose="05000000000000000000" pitchFamily="2" charset="2"/>
                </a:rPr>
                <a:t>de </a:t>
              </a:r>
              <a:r>
                <a:rPr lang="fr-FR" altLang="fr-FR" sz="1600" b="1" i="1" u="sng" dirty="0">
                  <a:solidFill>
                    <a:srgbClr val="000000"/>
                  </a:solidFill>
                  <a:sym typeface="Wingdings" panose="05000000000000000000" pitchFamily="2" charset="2"/>
                </a:rPr>
                <a:t>Terrain</a:t>
              </a:r>
              <a:r>
                <a:rPr lang="fr-FR" altLang="fr-FR" sz="1600" b="1" i="1" dirty="0">
                  <a:solidFill>
                    <a:srgbClr val="000000"/>
                  </a:solidFill>
                  <a:sym typeface="Wingdings" panose="05000000000000000000" pitchFamily="2" charset="2"/>
                </a:rPr>
                <a:t> / de Canopée</a:t>
              </a:r>
            </a:p>
          </p:txBody>
        </p:sp>
        <p:pic>
          <p:nvPicPr>
            <p:cNvPr id="53" name="Picture 42" descr="dmne_sans_ombre">
              <a:extLst>
                <a:ext uri="{FF2B5EF4-FFF2-40B4-BE49-F238E27FC236}">
                  <a16:creationId xmlns:a16="http://schemas.microsoft.com/office/drawing/2014/main" id="{9A13A8D6-F1FE-4350-8974-04D4C066AD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" y="2886"/>
              <a:ext cx="1542" cy="10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B0FCD5D-1A8C-4B9F-A411-1E660D610AD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404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80AAA300-FAB0-4756-A791-DD1B37AB2A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altLang="fr-FR" dirty="0"/>
              <a:t>Technologies disponibles : capteurs LIDAR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7716569-ED25-4A3D-B44F-2BE9FE58AD5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Capteurs LIDAR terrestre</a:t>
            </a:r>
          </a:p>
          <a:p>
            <a:pPr lvl="1">
              <a:defRPr/>
            </a:pPr>
            <a:r>
              <a:rPr lang="fr-FR" dirty="0"/>
              <a:t>Même principe que pour le Lidar aéroporté</a:t>
            </a:r>
          </a:p>
          <a:p>
            <a:pPr lvl="1">
              <a:defRPr/>
            </a:pPr>
            <a:r>
              <a:rPr lang="fr-FR" dirty="0"/>
              <a:t>Mais le capteur est :</a:t>
            </a:r>
          </a:p>
          <a:p>
            <a:pPr lvl="2">
              <a:defRPr/>
            </a:pPr>
            <a:r>
              <a:rPr lang="fr-FR" dirty="0"/>
              <a:t>Fixe sur un trépied (lidar terrestre)</a:t>
            </a:r>
          </a:p>
          <a:p>
            <a:pPr lvl="2">
              <a:defRPr/>
            </a:pPr>
            <a:r>
              <a:rPr lang="fr-FR" dirty="0"/>
              <a:t>Mobile sur un sac à doc / un véhicule (lidar mobile)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028" name="Picture 4" descr="Mobile LiDAR - Surveying Solutions">
            <a:extLst>
              <a:ext uri="{FF2B5EF4-FFF2-40B4-BE49-F238E27FC236}">
                <a16:creationId xmlns:a16="http://schemas.microsoft.com/office/drawing/2014/main" id="{52F840E9-0996-4702-9E0B-A8052ACBB3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753" y="3569153"/>
            <a:ext cx="2790076" cy="2575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8B8772A8-B0D9-4649-B37C-E6DD4F366F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2881" y="939800"/>
            <a:ext cx="2904067" cy="435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439EB42-102C-46A8-BE94-2ED2E738808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6031" b="56898"/>
          <a:stretch/>
        </p:blipFill>
        <p:spPr>
          <a:xfrm>
            <a:off x="244088" y="3378915"/>
            <a:ext cx="2362200" cy="295593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39BB01D-23E9-42EA-8903-AA1C98F1013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617" r="31414" b="56898"/>
          <a:stretch/>
        </p:blipFill>
        <p:spPr>
          <a:xfrm>
            <a:off x="2962920" y="3378915"/>
            <a:ext cx="2362201" cy="2955931"/>
          </a:xfrm>
          <a:prstGeom prst="rect">
            <a:avLst/>
          </a:prstGeom>
        </p:spPr>
      </p:pic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30101722-9EF1-4951-8AE7-267DB57B29F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09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380F9AE-02AF-4B9D-8869-82B648F782E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altLang="fr-FR" dirty="0" err="1"/>
              <a:t>LiDAR</a:t>
            </a:r>
            <a:r>
              <a:rPr lang="fr-FR" altLang="fr-FR" dirty="0"/>
              <a:t> Terrestre</a:t>
            </a:r>
            <a:endParaRPr lang="fr-FR" dirty="0"/>
          </a:p>
        </p:txBody>
      </p:sp>
      <p:grpSp>
        <p:nvGrpSpPr>
          <p:cNvPr id="17" name="Group 67">
            <a:extLst>
              <a:ext uri="{FF2B5EF4-FFF2-40B4-BE49-F238E27FC236}">
                <a16:creationId xmlns:a16="http://schemas.microsoft.com/office/drawing/2014/main" id="{65D8368E-E9ED-4E7C-9EBF-4CDBA34B9899}"/>
              </a:ext>
            </a:extLst>
          </p:cNvPr>
          <p:cNvGrpSpPr>
            <a:grpSpLocks/>
          </p:cNvGrpSpPr>
          <p:nvPr/>
        </p:nvGrpSpPr>
        <p:grpSpPr bwMode="auto">
          <a:xfrm>
            <a:off x="1668462" y="877888"/>
            <a:ext cx="2725738" cy="5410200"/>
            <a:chOff x="-85" y="624"/>
            <a:chExt cx="1717" cy="3408"/>
          </a:xfrm>
        </p:grpSpPr>
        <p:sp>
          <p:nvSpPr>
            <p:cNvPr id="18" name="Rectangle 2">
              <a:extLst>
                <a:ext uri="{FF2B5EF4-FFF2-40B4-BE49-F238E27FC236}">
                  <a16:creationId xmlns:a16="http://schemas.microsoft.com/office/drawing/2014/main" id="{635AA171-4046-43D4-85B2-A4EBABB87D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" y="3120"/>
              <a:ext cx="75" cy="830"/>
            </a:xfrm>
            <a:prstGeom prst="rect">
              <a:avLst/>
            </a:prstGeom>
            <a:solidFill>
              <a:srgbClr val="33CC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Line 4">
              <a:extLst>
                <a:ext uri="{FF2B5EF4-FFF2-40B4-BE49-F238E27FC236}">
                  <a16:creationId xmlns:a16="http://schemas.microsoft.com/office/drawing/2014/main" id="{48D6AF02-6E8C-4F23-8932-62BDFB0209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3" y="3950"/>
              <a:ext cx="13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Line 5">
              <a:extLst>
                <a:ext uri="{FF2B5EF4-FFF2-40B4-BE49-F238E27FC236}">
                  <a16:creationId xmlns:a16="http://schemas.microsoft.com/office/drawing/2014/main" id="{F825D8B1-DE01-4526-861E-AF8C550069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3" y="898"/>
              <a:ext cx="11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Line 6">
              <a:extLst>
                <a:ext uri="{FF2B5EF4-FFF2-40B4-BE49-F238E27FC236}">
                  <a16:creationId xmlns:a16="http://schemas.microsoft.com/office/drawing/2014/main" id="{C40FC163-FFFD-422D-8F54-E890734C51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1008"/>
              <a:ext cx="0" cy="295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Text Box 7">
              <a:extLst>
                <a:ext uri="{FF2B5EF4-FFF2-40B4-BE49-F238E27FC236}">
                  <a16:creationId xmlns:a16="http://schemas.microsoft.com/office/drawing/2014/main" id="{CE8EEF73-50C4-4BBA-978D-8D1470837C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1" y="624"/>
              <a:ext cx="87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 b="1">
                  <a:solidFill>
                    <a:srgbClr val="CC0000"/>
                  </a:solidFill>
                </a:rPr>
                <a:t>Résolution</a:t>
              </a:r>
            </a:p>
          </p:txBody>
        </p:sp>
        <p:sp>
          <p:nvSpPr>
            <p:cNvPr id="23" name="Line 8">
              <a:extLst>
                <a:ext uri="{FF2B5EF4-FFF2-40B4-BE49-F238E27FC236}">
                  <a16:creationId xmlns:a16="http://schemas.microsoft.com/office/drawing/2014/main" id="{E052E6DF-6795-4088-9E6B-7453306949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1526"/>
              <a:ext cx="11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" name="Text Box 9">
              <a:extLst>
                <a:ext uri="{FF2B5EF4-FFF2-40B4-BE49-F238E27FC236}">
                  <a16:creationId xmlns:a16="http://schemas.microsoft.com/office/drawing/2014/main" id="{BF7BB30D-75F3-48F8-853D-6C775B8EA0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" y="1396"/>
              <a:ext cx="60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1 pt / m²</a:t>
              </a:r>
            </a:p>
          </p:txBody>
        </p:sp>
        <p:sp>
          <p:nvSpPr>
            <p:cNvPr id="25" name="Line 10">
              <a:extLst>
                <a:ext uri="{FF2B5EF4-FFF2-40B4-BE49-F238E27FC236}">
                  <a16:creationId xmlns:a16="http://schemas.microsoft.com/office/drawing/2014/main" id="{5A2BD056-A881-4488-88D1-41171768DB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2010"/>
              <a:ext cx="11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Text Box 11">
              <a:extLst>
                <a:ext uri="{FF2B5EF4-FFF2-40B4-BE49-F238E27FC236}">
                  <a16:creationId xmlns:a16="http://schemas.microsoft.com/office/drawing/2014/main" id="{5AF3513A-6C48-4041-A079-7C9EFFA400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" y="1880"/>
              <a:ext cx="65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5 pts / m²</a:t>
              </a:r>
            </a:p>
          </p:txBody>
        </p:sp>
        <p:sp>
          <p:nvSpPr>
            <p:cNvPr id="27" name="Line 12">
              <a:extLst>
                <a:ext uri="{FF2B5EF4-FFF2-40B4-BE49-F238E27FC236}">
                  <a16:creationId xmlns:a16="http://schemas.microsoft.com/office/drawing/2014/main" id="{0D1DF646-9C92-424F-867B-4878CBFF12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3950"/>
              <a:ext cx="13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Text Box 13">
              <a:extLst>
                <a:ext uri="{FF2B5EF4-FFF2-40B4-BE49-F238E27FC236}">
                  <a16:creationId xmlns:a16="http://schemas.microsoft.com/office/drawing/2014/main" id="{0E7B5B7E-9DA9-4FF6-A4E0-8220CFFF95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" y="3820"/>
              <a:ext cx="104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200 000 pts / m²</a:t>
              </a:r>
            </a:p>
          </p:txBody>
        </p:sp>
        <p:sp>
          <p:nvSpPr>
            <p:cNvPr id="29" name="Text Box 14">
              <a:extLst>
                <a:ext uri="{FF2B5EF4-FFF2-40B4-BE49-F238E27FC236}">
                  <a16:creationId xmlns:a16="http://schemas.microsoft.com/office/drawing/2014/main" id="{726E5352-F19C-48BE-AA50-439DE92A44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" y="2365"/>
              <a:ext cx="72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10 pts / m²</a:t>
              </a:r>
            </a:p>
          </p:txBody>
        </p:sp>
        <p:sp>
          <p:nvSpPr>
            <p:cNvPr id="30" name="Line 15">
              <a:extLst>
                <a:ext uri="{FF2B5EF4-FFF2-40B4-BE49-F238E27FC236}">
                  <a16:creationId xmlns:a16="http://schemas.microsoft.com/office/drawing/2014/main" id="{1E65A812-20B9-4B5E-B2C8-95A6BB0FC9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2495"/>
              <a:ext cx="11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Text Box 16">
              <a:extLst>
                <a:ext uri="{FF2B5EF4-FFF2-40B4-BE49-F238E27FC236}">
                  <a16:creationId xmlns:a16="http://schemas.microsoft.com/office/drawing/2014/main" id="{A931E332-5B21-4DCB-8DC4-7159BFBB77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" y="2850"/>
              <a:ext cx="79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100 pts / m²</a:t>
              </a:r>
            </a:p>
          </p:txBody>
        </p:sp>
        <p:sp>
          <p:nvSpPr>
            <p:cNvPr id="32" name="Line 17">
              <a:extLst>
                <a:ext uri="{FF2B5EF4-FFF2-40B4-BE49-F238E27FC236}">
                  <a16:creationId xmlns:a16="http://schemas.microsoft.com/office/drawing/2014/main" id="{3D3F6059-4CD2-4AFE-8D56-4B454CB7C8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2980"/>
              <a:ext cx="11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Line 18">
              <a:extLst>
                <a:ext uri="{FF2B5EF4-FFF2-40B4-BE49-F238E27FC236}">
                  <a16:creationId xmlns:a16="http://schemas.microsoft.com/office/drawing/2014/main" id="{E94B2DBD-53A9-42AE-8564-4C0CEE3508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3" y="720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" name="Text Box 19">
              <a:extLst>
                <a:ext uri="{FF2B5EF4-FFF2-40B4-BE49-F238E27FC236}">
                  <a16:creationId xmlns:a16="http://schemas.microsoft.com/office/drawing/2014/main" id="{943405AB-ACF0-470B-ACAF-8E3F7B9D26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" y="3335"/>
              <a:ext cx="97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50 000 pts / m²</a:t>
              </a:r>
            </a:p>
          </p:txBody>
        </p:sp>
        <p:sp>
          <p:nvSpPr>
            <p:cNvPr id="35" name="Line 20">
              <a:extLst>
                <a:ext uri="{FF2B5EF4-FFF2-40B4-BE49-F238E27FC236}">
                  <a16:creationId xmlns:a16="http://schemas.microsoft.com/office/drawing/2014/main" id="{6D8E1FC0-B89B-4B3B-9D2D-10088267CC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3465"/>
              <a:ext cx="11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6" name="Text Box 29">
              <a:extLst>
                <a:ext uri="{FF2B5EF4-FFF2-40B4-BE49-F238E27FC236}">
                  <a16:creationId xmlns:a16="http://schemas.microsoft.com/office/drawing/2014/main" id="{E2A2B718-2108-4A29-B96F-576AF23423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85" y="3820"/>
              <a:ext cx="36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 0 m</a:t>
              </a:r>
            </a:p>
          </p:txBody>
        </p:sp>
        <p:sp>
          <p:nvSpPr>
            <p:cNvPr id="37" name="Text Box 30">
              <a:extLst>
                <a:ext uri="{FF2B5EF4-FFF2-40B4-BE49-F238E27FC236}">
                  <a16:creationId xmlns:a16="http://schemas.microsoft.com/office/drawing/2014/main" id="{144B6827-9C6B-4A92-A370-2DD46B1035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9" y="768"/>
              <a:ext cx="33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1 m</a:t>
              </a:r>
            </a:p>
          </p:txBody>
        </p:sp>
        <p:sp>
          <p:nvSpPr>
            <p:cNvPr id="38" name="Line 31">
              <a:extLst>
                <a:ext uri="{FF2B5EF4-FFF2-40B4-BE49-F238E27FC236}">
                  <a16:creationId xmlns:a16="http://schemas.microsoft.com/office/drawing/2014/main" id="{577ED4B0-5A30-458B-85FE-4ABD828EFE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3" y="887"/>
              <a:ext cx="0" cy="307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" name="Rectangle 32">
              <a:extLst>
                <a:ext uri="{FF2B5EF4-FFF2-40B4-BE49-F238E27FC236}">
                  <a16:creationId xmlns:a16="http://schemas.microsoft.com/office/drawing/2014/main" id="{CE29957D-BE93-404B-BD87-BB371C51EFC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-689" y="2355"/>
              <a:ext cx="1805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50000"/>
                </a:lnSpc>
                <a:spcBef>
                  <a:spcPct val="50000"/>
                </a:spcBef>
                <a:buFontTx/>
                <a:buNone/>
              </a:pPr>
              <a:r>
                <a:rPr lang="fr-FR" altLang="fr-FR" sz="1600" b="1">
                  <a:solidFill>
                    <a:srgbClr val="CC0000"/>
                  </a:solidFill>
                </a:rPr>
                <a:t>TRES HAUTE RESOLUTION</a:t>
              </a:r>
            </a:p>
          </p:txBody>
        </p:sp>
      </p:grpSp>
      <p:grpSp>
        <p:nvGrpSpPr>
          <p:cNvPr id="40" name="Group 53">
            <a:extLst>
              <a:ext uri="{FF2B5EF4-FFF2-40B4-BE49-F238E27FC236}">
                <a16:creationId xmlns:a16="http://schemas.microsoft.com/office/drawing/2014/main" id="{270CD970-D739-44ED-9165-D533E16C8826}"/>
              </a:ext>
            </a:extLst>
          </p:cNvPr>
          <p:cNvGrpSpPr>
            <a:grpSpLocks/>
          </p:cNvGrpSpPr>
          <p:nvPr/>
        </p:nvGrpSpPr>
        <p:grpSpPr bwMode="auto">
          <a:xfrm>
            <a:off x="4883150" y="979488"/>
            <a:ext cx="2409825" cy="1835150"/>
            <a:chOff x="3216" y="480"/>
            <a:chExt cx="2270" cy="1729"/>
          </a:xfrm>
        </p:grpSpPr>
        <p:pic>
          <p:nvPicPr>
            <p:cNvPr id="41" name="Picture 9">
              <a:extLst>
                <a:ext uri="{FF2B5EF4-FFF2-40B4-BE49-F238E27FC236}">
                  <a16:creationId xmlns:a16="http://schemas.microsoft.com/office/drawing/2014/main" id="{E1770FA5-0130-4A74-80AF-50730BE2F5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6" y="480"/>
              <a:ext cx="2270" cy="1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2" name="Groupe 19">
              <a:extLst>
                <a:ext uri="{FF2B5EF4-FFF2-40B4-BE49-F238E27FC236}">
                  <a16:creationId xmlns:a16="http://schemas.microsoft.com/office/drawing/2014/main" id="{11B87190-79D2-4CE0-8C85-4C34FE7D6FE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90" y="552"/>
              <a:ext cx="1586" cy="1543"/>
              <a:chOff x="6375119" y="1484784"/>
              <a:chExt cx="2517361" cy="2448272"/>
            </a:xfrm>
          </p:grpSpPr>
          <p:cxnSp>
            <p:nvCxnSpPr>
              <p:cNvPr id="43" name="Connecteur droit 8">
                <a:extLst>
                  <a:ext uri="{FF2B5EF4-FFF2-40B4-BE49-F238E27FC236}">
                    <a16:creationId xmlns:a16="http://schemas.microsoft.com/office/drawing/2014/main" id="{20317EDC-72B5-47EB-969F-FC626C6425D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7452320" y="1484784"/>
                <a:ext cx="1440160" cy="108012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stealth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4" name="Connecteur droit 10">
                <a:extLst>
                  <a:ext uri="{FF2B5EF4-FFF2-40B4-BE49-F238E27FC236}">
                    <a16:creationId xmlns:a16="http://schemas.microsoft.com/office/drawing/2014/main" id="{F798C9A5-A9FA-45DF-9C71-66C844C17F60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7452320" y="2564904"/>
                <a:ext cx="1440160" cy="72008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stealth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5" name="Connecteur droit 12">
                <a:extLst>
                  <a:ext uri="{FF2B5EF4-FFF2-40B4-BE49-F238E27FC236}">
                    <a16:creationId xmlns:a16="http://schemas.microsoft.com/office/drawing/2014/main" id="{0228D350-5B33-463A-A3BA-C95F9164783F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6200000" flipH="1">
                <a:off x="7452320" y="2564904"/>
                <a:ext cx="1368152" cy="1368152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stealth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6" name="Flèche courbée vers le haut 14">
                <a:extLst>
                  <a:ext uri="{FF2B5EF4-FFF2-40B4-BE49-F238E27FC236}">
                    <a16:creationId xmlns:a16="http://schemas.microsoft.com/office/drawing/2014/main" id="{E3375C90-9E1D-4A64-BF6A-B1E20E8994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491883">
                <a:off x="6375119" y="3641585"/>
                <a:ext cx="1512168" cy="256978"/>
              </a:xfrm>
              <a:prstGeom prst="curvedUpArrow">
                <a:avLst>
                  <a:gd name="adj1" fmla="val 24982"/>
                  <a:gd name="adj2" fmla="val 49990"/>
                  <a:gd name="adj3" fmla="val 25000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8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47" name="Group 69">
            <a:extLst>
              <a:ext uri="{FF2B5EF4-FFF2-40B4-BE49-F238E27FC236}">
                <a16:creationId xmlns:a16="http://schemas.microsoft.com/office/drawing/2014/main" id="{5E3F3F41-CC48-46BB-9AC8-09E8672733C6}"/>
              </a:ext>
            </a:extLst>
          </p:cNvPr>
          <p:cNvGrpSpPr>
            <a:grpSpLocks/>
          </p:cNvGrpSpPr>
          <p:nvPr/>
        </p:nvGrpSpPr>
        <p:grpSpPr bwMode="auto">
          <a:xfrm>
            <a:off x="5027613" y="652463"/>
            <a:ext cx="6000750" cy="5540375"/>
            <a:chOff x="1837" y="482"/>
            <a:chExt cx="3780" cy="3490"/>
          </a:xfrm>
        </p:grpSpPr>
        <p:pic>
          <p:nvPicPr>
            <p:cNvPr id="48" name="Picture 4">
              <a:extLst>
                <a:ext uri="{FF2B5EF4-FFF2-40B4-BE49-F238E27FC236}">
                  <a16:creationId xmlns:a16="http://schemas.microsoft.com/office/drawing/2014/main" id="{BED86512-23FD-400F-8B4C-87515DF658A7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lum bright="-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5" y="482"/>
              <a:ext cx="2102" cy="1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4">
              <a:extLst>
                <a:ext uri="{FF2B5EF4-FFF2-40B4-BE49-F238E27FC236}">
                  <a16:creationId xmlns:a16="http://schemas.microsoft.com/office/drawing/2014/main" id="{C328C35B-3188-446C-B274-BA868864C3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7" y="2472"/>
              <a:ext cx="2488" cy="1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50" name="Group 68">
            <a:extLst>
              <a:ext uri="{FF2B5EF4-FFF2-40B4-BE49-F238E27FC236}">
                <a16:creationId xmlns:a16="http://schemas.microsoft.com/office/drawing/2014/main" id="{59C76A37-BF43-489E-9AE7-48BFDB8D1387}"/>
              </a:ext>
            </a:extLst>
          </p:cNvPr>
          <p:cNvGrpSpPr>
            <a:grpSpLocks/>
          </p:cNvGrpSpPr>
          <p:nvPr/>
        </p:nvGrpSpPr>
        <p:grpSpPr bwMode="auto">
          <a:xfrm>
            <a:off x="7010400" y="4108451"/>
            <a:ext cx="4065588" cy="2012950"/>
            <a:chOff x="3086" y="2659"/>
            <a:chExt cx="2561" cy="1268"/>
          </a:xfrm>
        </p:grpSpPr>
        <p:pic>
          <p:nvPicPr>
            <p:cNvPr id="51" name="Picture 5">
              <a:extLst>
                <a:ext uri="{FF2B5EF4-FFF2-40B4-BE49-F238E27FC236}">
                  <a16:creationId xmlns:a16="http://schemas.microsoft.com/office/drawing/2014/main" id="{DBFCC6CD-2B26-4710-B228-07E0433167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8" y="2659"/>
              <a:ext cx="979" cy="1268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Rectangle 7">
              <a:extLst>
                <a:ext uri="{FF2B5EF4-FFF2-40B4-BE49-F238E27FC236}">
                  <a16:creationId xmlns:a16="http://schemas.microsoft.com/office/drawing/2014/main" id="{10075682-0043-4B00-A4B4-B5D474AEA1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6" y="3193"/>
              <a:ext cx="154" cy="19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solidFill>
                  <a:srgbClr val="000000"/>
                </a:solidFill>
              </a:endParaRPr>
            </a:p>
          </p:txBody>
        </p:sp>
        <p:cxnSp>
          <p:nvCxnSpPr>
            <p:cNvPr id="53" name="AutoShape 8">
              <a:extLst>
                <a:ext uri="{FF2B5EF4-FFF2-40B4-BE49-F238E27FC236}">
                  <a16:creationId xmlns:a16="http://schemas.microsoft.com/office/drawing/2014/main" id="{F00CFAD9-E642-457C-BBB5-48564975CD6E}"/>
                </a:ext>
              </a:extLst>
            </p:cNvPr>
            <p:cNvCxnSpPr>
              <a:cxnSpLocks noChangeShapeType="1"/>
              <a:stCxn id="52" idx="3"/>
              <a:endCxn id="51" idx="1"/>
            </p:cNvCxnSpPr>
            <p:nvPr/>
          </p:nvCxnSpPr>
          <p:spPr bwMode="auto">
            <a:xfrm>
              <a:off x="3249" y="3293"/>
              <a:ext cx="1410" cy="0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053E7AE-070D-4457-A0A9-1DC0E213530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164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80AAA300-FAB0-4756-A791-DD1B37AB2A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altLang="fr-FR" dirty="0"/>
              <a:t>Technologies disponibles : photogrammétrie terrestre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7716569-ED25-4A3D-B44F-2BE9FE58AD5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Proxy-photogrammétrie ou photogrammétrie terrestre</a:t>
            </a:r>
          </a:p>
          <a:p>
            <a:pPr lvl="1">
              <a:defRPr/>
            </a:pPr>
            <a:r>
              <a:rPr lang="fr-FR" dirty="0"/>
              <a:t>Même principe que pour la photogrammétrie aéroportée</a:t>
            </a:r>
          </a:p>
          <a:p>
            <a:pPr lvl="1">
              <a:defRPr/>
            </a:pPr>
            <a:r>
              <a:rPr lang="fr-FR" dirty="0"/>
              <a:t>Mais avec un appareil photo numérique</a:t>
            </a:r>
          </a:p>
          <a:p>
            <a:pPr lvl="1">
              <a:defRPr/>
            </a:pPr>
            <a:r>
              <a:rPr lang="fr-FR" dirty="0"/>
              <a:t>Utilisation des recouvrements entre</a:t>
            </a:r>
          </a:p>
          <a:p>
            <a:pPr marL="457200" lvl="1" indent="0">
              <a:buNone/>
              <a:defRPr/>
            </a:pPr>
            <a:r>
              <a:rPr lang="fr-FR" dirty="0"/>
              <a:t>Photos pour générer un modèle 3D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DE82573B-24C6-430A-B3F6-36A25B9CC8CB}"/>
              </a:ext>
            </a:extLst>
          </p:cNvPr>
          <p:cNvGrpSpPr/>
          <p:nvPr/>
        </p:nvGrpSpPr>
        <p:grpSpPr>
          <a:xfrm>
            <a:off x="6344399" y="1918977"/>
            <a:ext cx="4809744" cy="4441269"/>
            <a:chOff x="5156708" y="2048256"/>
            <a:chExt cx="4938268" cy="4559947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1ACCE4B8-6649-4E3F-B097-462F844732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62187" t="8480" r="809" b="50000"/>
            <a:stretch/>
          </p:blipFill>
          <p:spPr>
            <a:xfrm>
              <a:off x="5156708" y="2048256"/>
              <a:ext cx="4938268" cy="4501967"/>
            </a:xfrm>
            <a:prstGeom prst="rect">
              <a:avLst/>
            </a:prstGeom>
          </p:spPr>
        </p:pic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7193349A-2F42-4B01-9267-1544DD38AF84}"/>
                </a:ext>
              </a:extLst>
            </p:cNvPr>
            <p:cNvSpPr txBox="1"/>
            <p:nvPr/>
          </p:nvSpPr>
          <p:spPr>
            <a:xfrm>
              <a:off x="5156708" y="6292202"/>
              <a:ext cx="2196872" cy="3160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 i="1" dirty="0"/>
                <a:t>Bauwens et al. 2016</a:t>
              </a:r>
            </a:p>
          </p:txBody>
        </p:sp>
      </p:grp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6D42CED-9E95-4B83-B69A-AD8C56531D4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60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8753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BEA824F-B60B-40B0-938B-9F5BB527E1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r>
              <a:rPr lang="fr-FR" dirty="0"/>
              <a:t>Lidar aéroporté</a:t>
            </a:r>
          </a:p>
          <a:p>
            <a:r>
              <a:rPr lang="fr-FR" dirty="0"/>
              <a:t>Fonctionnement et caractéristiques</a:t>
            </a:r>
          </a:p>
        </p:txBody>
      </p:sp>
    </p:spTree>
    <p:extLst>
      <p:ext uri="{BB962C8B-B14F-4D97-AF65-F5344CB8AC3E}">
        <p14:creationId xmlns:p14="http://schemas.microsoft.com/office/powerpoint/2010/main" val="3028480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041BF15D-E24A-4C06-9BCF-18C74D7D76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Présentation du module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4F60113-7539-4BCD-9DC8-63EB57B52870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fr-FR" dirty="0"/>
              <a:t>Mardi 7 janvier 2025</a:t>
            </a:r>
          </a:p>
          <a:p>
            <a:r>
              <a:rPr lang="fr-FR" dirty="0"/>
              <a:t>Introduction</a:t>
            </a:r>
          </a:p>
          <a:p>
            <a:pPr lvl="1"/>
            <a:r>
              <a:rPr lang="fr-FR" dirty="0"/>
              <a:t>8h30   : Présentation du module</a:t>
            </a:r>
          </a:p>
          <a:p>
            <a:pPr lvl="1"/>
            <a:r>
              <a:rPr lang="fr-FR" dirty="0"/>
              <a:t>8h35   : Introduction – les différentes technologies de la télédétection</a:t>
            </a:r>
          </a:p>
          <a:p>
            <a:endParaRPr lang="fr-FR" dirty="0"/>
          </a:p>
          <a:p>
            <a:r>
              <a:rPr lang="fr-FR" dirty="0"/>
              <a:t>Lidar aéroporté</a:t>
            </a:r>
          </a:p>
          <a:p>
            <a:pPr lvl="1"/>
            <a:r>
              <a:rPr lang="fr-FR" dirty="0"/>
              <a:t>9h00   : Lidar aéroporté – fonctionnement et caractéristiques</a:t>
            </a:r>
          </a:p>
          <a:p>
            <a:pPr lvl="1"/>
            <a:r>
              <a:rPr lang="fr-FR" dirty="0"/>
              <a:t>9h30 : Acquisition et pré-traitements</a:t>
            </a:r>
          </a:p>
          <a:p>
            <a:pPr lvl="1"/>
            <a:r>
              <a:rPr lang="fr-FR" dirty="0"/>
              <a:t>9h55 : PAUSE</a:t>
            </a:r>
          </a:p>
          <a:p>
            <a:pPr lvl="1"/>
            <a:r>
              <a:rPr lang="fr-FR" dirty="0"/>
              <a:t>10h15 : Logiciels de traitements, présentation de Computree</a:t>
            </a:r>
          </a:p>
          <a:p>
            <a:pPr lvl="1"/>
            <a:r>
              <a:rPr lang="fr-FR" dirty="0"/>
              <a:t>10h45 : TD Computree Lidar aéroporté (MNT, MNS, MNH) </a:t>
            </a:r>
          </a:p>
          <a:p>
            <a:pPr lvl="1"/>
            <a:r>
              <a:rPr lang="fr-FR" dirty="0"/>
              <a:t>12h00 : FIN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7AC4D46-061B-4BDD-9C19-8B7CAFAD1B1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31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B0C5B2E7-C832-4FD2-9A95-101CB8B6152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Principe du Lidar</a:t>
            </a:r>
          </a:p>
        </p:txBody>
      </p:sp>
      <p:pic>
        <p:nvPicPr>
          <p:cNvPr id="13316" name="Picture 4">
            <a:extLst>
              <a:ext uri="{FF2B5EF4-FFF2-40B4-BE49-F238E27FC236}">
                <a16:creationId xmlns:a16="http://schemas.microsoft.com/office/drawing/2014/main" id="{3A650567-C74B-48EB-9AAE-80AA0608B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150" y="795074"/>
            <a:ext cx="9999345" cy="442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e 13">
            <a:extLst>
              <a:ext uri="{FF2B5EF4-FFF2-40B4-BE49-F238E27FC236}">
                <a16:creationId xmlns:a16="http://schemas.microsoft.com/office/drawing/2014/main" id="{B1F09CB1-5FF9-4EF3-A828-C5D5690C3DB4}"/>
              </a:ext>
            </a:extLst>
          </p:cNvPr>
          <p:cNvGrpSpPr/>
          <p:nvPr/>
        </p:nvGrpSpPr>
        <p:grpSpPr>
          <a:xfrm>
            <a:off x="6159921" y="1694081"/>
            <a:ext cx="950976" cy="1203972"/>
            <a:chOff x="6096000" y="1723135"/>
            <a:chExt cx="950976" cy="1203972"/>
          </a:xfrm>
          <a:solidFill>
            <a:schemeClr val="bg1">
              <a:lumMod val="50000"/>
            </a:schemeClr>
          </a:solid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57317D1-720F-4DC4-A1A3-8C5C7E0529F2}"/>
                </a:ext>
              </a:extLst>
            </p:cNvPr>
            <p:cNvSpPr/>
            <p:nvPr/>
          </p:nvSpPr>
          <p:spPr>
            <a:xfrm>
              <a:off x="6096000" y="2490973"/>
              <a:ext cx="950976" cy="436134"/>
            </a:xfrm>
            <a:prstGeom prst="rect">
              <a:avLst/>
            </a:prstGeom>
            <a:solidFill>
              <a:srgbClr val="095D4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GPS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49039AF-E014-46D3-8963-D11D0D588A52}"/>
                </a:ext>
              </a:extLst>
            </p:cNvPr>
            <p:cNvSpPr/>
            <p:nvPr/>
          </p:nvSpPr>
          <p:spPr>
            <a:xfrm>
              <a:off x="6694858" y="1783080"/>
              <a:ext cx="45719" cy="707893"/>
            </a:xfrm>
            <a:prstGeom prst="rect">
              <a:avLst/>
            </a:prstGeom>
            <a:solidFill>
              <a:srgbClr val="095D4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369AEEF-719F-4745-A99A-722999E0DA39}"/>
                </a:ext>
              </a:extLst>
            </p:cNvPr>
            <p:cNvSpPr/>
            <p:nvPr/>
          </p:nvSpPr>
          <p:spPr>
            <a:xfrm>
              <a:off x="6416230" y="1723135"/>
              <a:ext cx="585027" cy="59945"/>
            </a:xfrm>
            <a:prstGeom prst="rect">
              <a:avLst/>
            </a:prstGeom>
            <a:solidFill>
              <a:srgbClr val="095D4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61D6657B-A6F0-4928-B77D-55318FE9EF6B}"/>
              </a:ext>
            </a:extLst>
          </p:cNvPr>
          <p:cNvSpPr/>
          <p:nvPr/>
        </p:nvSpPr>
        <p:spPr>
          <a:xfrm>
            <a:off x="7427881" y="2750336"/>
            <a:ext cx="1286256" cy="56564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Station</a:t>
            </a:r>
          </a:p>
          <a:p>
            <a:pPr algn="ctr"/>
            <a:r>
              <a:rPr lang="fr-FR" dirty="0"/>
              <a:t>inertielle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76B4EF11-25F6-40DE-83C8-F581EDA1990C}"/>
              </a:ext>
            </a:extLst>
          </p:cNvPr>
          <p:cNvGrpSpPr/>
          <p:nvPr/>
        </p:nvGrpSpPr>
        <p:grpSpPr>
          <a:xfrm>
            <a:off x="4311953" y="2679986"/>
            <a:ext cx="3115928" cy="771403"/>
            <a:chOff x="4311953" y="2679986"/>
            <a:chExt cx="3115928" cy="771403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86B9796-A63B-473E-A838-EA659E8DBB93}"/>
                </a:ext>
              </a:extLst>
            </p:cNvPr>
            <p:cNvSpPr/>
            <p:nvPr/>
          </p:nvSpPr>
          <p:spPr>
            <a:xfrm>
              <a:off x="4311953" y="2937385"/>
              <a:ext cx="1411561" cy="41216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Enregistreur</a:t>
              </a:r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25958615-FC90-4E7E-9D19-1BA4C031D339}"/>
                </a:ext>
              </a:extLst>
            </p:cNvPr>
            <p:cNvCxnSpPr>
              <a:cxnSpLocks/>
              <a:stCxn id="18" idx="3"/>
              <a:endCxn id="10" idx="1"/>
            </p:cNvCxnSpPr>
            <p:nvPr/>
          </p:nvCxnSpPr>
          <p:spPr>
            <a:xfrm flipV="1">
              <a:off x="5723514" y="2679986"/>
              <a:ext cx="436407" cy="4634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DC15C681-02C7-4E96-B9B2-788DA67F3F6A}"/>
                </a:ext>
              </a:extLst>
            </p:cNvPr>
            <p:cNvCxnSpPr>
              <a:cxnSpLocks/>
              <a:stCxn id="17" idx="1"/>
              <a:endCxn id="18" idx="3"/>
            </p:cNvCxnSpPr>
            <p:nvPr/>
          </p:nvCxnSpPr>
          <p:spPr>
            <a:xfrm flipH="1">
              <a:off x="5723514" y="3033156"/>
              <a:ext cx="1704367" cy="1103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0D90604E-E964-4860-B21A-7E44167C82A8}"/>
                </a:ext>
              </a:extLst>
            </p:cNvPr>
            <p:cNvCxnSpPr>
              <a:cxnSpLocks/>
              <a:stCxn id="18" idx="3"/>
              <a:endCxn id="8" idx="0"/>
            </p:cNvCxnSpPr>
            <p:nvPr/>
          </p:nvCxnSpPr>
          <p:spPr>
            <a:xfrm>
              <a:off x="5723514" y="3143470"/>
              <a:ext cx="436407" cy="26563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D401D860-20E3-4ED4-B25E-F8942C1A5E7D}"/>
                </a:ext>
              </a:extLst>
            </p:cNvPr>
            <p:cNvCxnSpPr>
              <a:cxnSpLocks/>
              <a:endCxn id="11" idx="0"/>
            </p:cNvCxnSpPr>
            <p:nvPr/>
          </p:nvCxnSpPr>
          <p:spPr>
            <a:xfrm>
              <a:off x="5723514" y="3141293"/>
              <a:ext cx="669316" cy="31009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4F054140-D332-487E-B21F-BB73FE71E787}"/>
              </a:ext>
            </a:extLst>
          </p:cNvPr>
          <p:cNvSpPr/>
          <p:nvPr/>
        </p:nvSpPr>
        <p:spPr>
          <a:xfrm>
            <a:off x="4707006" y="6267640"/>
            <a:ext cx="1751799" cy="561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Objet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5F4EC321-FF67-496F-88AA-94E42E37932F}"/>
              </a:ext>
            </a:extLst>
          </p:cNvPr>
          <p:cNvGrpSpPr/>
          <p:nvPr/>
        </p:nvGrpSpPr>
        <p:grpSpPr>
          <a:xfrm>
            <a:off x="3996414" y="3920615"/>
            <a:ext cx="2063327" cy="2336858"/>
            <a:chOff x="3996414" y="3920615"/>
            <a:chExt cx="2063327" cy="2336858"/>
          </a:xfrm>
        </p:grpSpPr>
        <p:cxnSp>
          <p:nvCxnSpPr>
            <p:cNvPr id="29" name="Connecteur droit avec flèche 28">
              <a:extLst>
                <a:ext uri="{FF2B5EF4-FFF2-40B4-BE49-F238E27FC236}">
                  <a16:creationId xmlns:a16="http://schemas.microsoft.com/office/drawing/2014/main" id="{4C627DD6-5368-4216-830B-35F4C28DCF1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86984" y="3920615"/>
              <a:ext cx="472757" cy="233685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9398AF2F-3B1C-4C06-A817-4BA4C948FBBD}"/>
                </a:ext>
              </a:extLst>
            </p:cNvPr>
            <p:cNvSpPr txBox="1"/>
            <p:nvPr/>
          </p:nvSpPr>
          <p:spPr>
            <a:xfrm>
              <a:off x="3996414" y="5235846"/>
              <a:ext cx="175179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dirty="0">
                  <a:solidFill>
                    <a:srgbClr val="FF0000"/>
                  </a:solidFill>
                </a:rPr>
                <a:t>Rayon laser émis</a:t>
              </a:r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DABF408C-CBA0-4413-8E44-66C3109C8EA7}"/>
              </a:ext>
            </a:extLst>
          </p:cNvPr>
          <p:cNvGrpSpPr/>
          <p:nvPr/>
        </p:nvGrpSpPr>
        <p:grpSpPr>
          <a:xfrm>
            <a:off x="5823362" y="3962517"/>
            <a:ext cx="2424526" cy="2248585"/>
            <a:chOff x="5823362" y="3962517"/>
            <a:chExt cx="2424526" cy="2248585"/>
          </a:xfrm>
        </p:grpSpPr>
        <p:cxnSp>
          <p:nvCxnSpPr>
            <p:cNvPr id="34" name="Connecteur droit avec flèche 33">
              <a:extLst>
                <a:ext uri="{FF2B5EF4-FFF2-40B4-BE49-F238E27FC236}">
                  <a16:creationId xmlns:a16="http://schemas.microsoft.com/office/drawing/2014/main" id="{CD013508-5C81-4644-BA62-DBC9935B43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23362" y="3962517"/>
              <a:ext cx="461928" cy="2248585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3C6D50EC-EDC1-42F8-B6C8-9C13D99CB002}"/>
                </a:ext>
              </a:extLst>
            </p:cNvPr>
            <p:cNvSpPr txBox="1"/>
            <p:nvPr/>
          </p:nvSpPr>
          <p:spPr>
            <a:xfrm>
              <a:off x="6162744" y="4717383"/>
              <a:ext cx="20851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dirty="0">
                  <a:solidFill>
                    <a:srgbClr val="FF0000"/>
                  </a:solidFill>
                </a:rPr>
                <a:t>Rayon laser réfléchi</a:t>
              </a:r>
            </a:p>
          </p:txBody>
        </p:sp>
      </p:grpSp>
      <p:grpSp>
        <p:nvGrpSpPr>
          <p:cNvPr id="68" name="Groupe 67">
            <a:extLst>
              <a:ext uri="{FF2B5EF4-FFF2-40B4-BE49-F238E27FC236}">
                <a16:creationId xmlns:a16="http://schemas.microsoft.com/office/drawing/2014/main" id="{CB2DFAF0-DA31-4A72-BD8B-B695E6540731}"/>
              </a:ext>
            </a:extLst>
          </p:cNvPr>
          <p:cNvGrpSpPr/>
          <p:nvPr/>
        </p:nvGrpSpPr>
        <p:grpSpPr>
          <a:xfrm>
            <a:off x="8071009" y="3346664"/>
            <a:ext cx="2352597" cy="1370719"/>
            <a:chOff x="9228471" y="3222717"/>
            <a:chExt cx="2352597" cy="1370719"/>
          </a:xfrm>
        </p:grpSpPr>
        <p:sp>
          <p:nvSpPr>
            <p:cNvPr id="50" name="Arc 49">
              <a:extLst>
                <a:ext uri="{FF2B5EF4-FFF2-40B4-BE49-F238E27FC236}">
                  <a16:creationId xmlns:a16="http://schemas.microsoft.com/office/drawing/2014/main" id="{A42889DC-2127-4AD3-B10B-BD6FB762A319}"/>
                </a:ext>
              </a:extLst>
            </p:cNvPr>
            <p:cNvSpPr/>
            <p:nvPr/>
          </p:nvSpPr>
          <p:spPr>
            <a:xfrm>
              <a:off x="9630342" y="3577278"/>
              <a:ext cx="461928" cy="914400"/>
            </a:xfrm>
            <a:prstGeom prst="arc">
              <a:avLst>
                <a:gd name="adj1" fmla="val 14142787"/>
                <a:gd name="adj2" fmla="val 0"/>
              </a:avLst>
            </a:prstGeom>
            <a:ln>
              <a:solidFill>
                <a:srgbClr val="7030A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DA445246-DCDB-44F8-96D3-B7368E92CC69}"/>
                </a:ext>
              </a:extLst>
            </p:cNvPr>
            <p:cNvCxnSpPr/>
            <p:nvPr/>
          </p:nvCxnSpPr>
          <p:spPr>
            <a:xfrm>
              <a:off x="9867900" y="3743370"/>
              <a:ext cx="1243773" cy="0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Arc 69">
              <a:extLst>
                <a:ext uri="{FF2B5EF4-FFF2-40B4-BE49-F238E27FC236}">
                  <a16:creationId xmlns:a16="http://schemas.microsoft.com/office/drawing/2014/main" id="{C65C2A6F-BE6E-42DB-B1A6-845C95BF921F}"/>
                </a:ext>
              </a:extLst>
            </p:cNvPr>
            <p:cNvSpPr/>
            <p:nvPr/>
          </p:nvSpPr>
          <p:spPr>
            <a:xfrm>
              <a:off x="9638966" y="3323558"/>
              <a:ext cx="914400" cy="914400"/>
            </a:xfrm>
            <a:prstGeom prst="arc">
              <a:avLst>
                <a:gd name="adj1" fmla="val 16200000"/>
                <a:gd name="adj2" fmla="val 5108129"/>
              </a:avLst>
            </a:prstGeom>
            <a:ln>
              <a:solidFill>
                <a:srgbClr val="7030A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1" name="Arc 70">
              <a:extLst>
                <a:ext uri="{FF2B5EF4-FFF2-40B4-BE49-F238E27FC236}">
                  <a16:creationId xmlns:a16="http://schemas.microsoft.com/office/drawing/2014/main" id="{07B200E3-CB99-413E-AE9B-E53BA1D4BBC3}"/>
                </a:ext>
              </a:extLst>
            </p:cNvPr>
            <p:cNvSpPr/>
            <p:nvPr/>
          </p:nvSpPr>
          <p:spPr>
            <a:xfrm>
              <a:off x="10280236" y="3615653"/>
              <a:ext cx="914400" cy="229199"/>
            </a:xfrm>
            <a:prstGeom prst="arc">
              <a:avLst>
                <a:gd name="adj1" fmla="val 16200000"/>
                <a:gd name="adj2" fmla="val 5108129"/>
              </a:avLst>
            </a:prstGeom>
            <a:ln>
              <a:solidFill>
                <a:srgbClr val="7030A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ZoneTexte 71">
              <a:extLst>
                <a:ext uri="{FF2B5EF4-FFF2-40B4-BE49-F238E27FC236}">
                  <a16:creationId xmlns:a16="http://schemas.microsoft.com/office/drawing/2014/main" id="{C1E56A9A-1D85-4924-ACBD-FD9B602C8422}"/>
                </a:ext>
              </a:extLst>
            </p:cNvPr>
            <p:cNvSpPr txBox="1"/>
            <p:nvPr/>
          </p:nvSpPr>
          <p:spPr>
            <a:xfrm>
              <a:off x="9228471" y="3793851"/>
              <a:ext cx="96819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dirty="0">
                  <a:solidFill>
                    <a:srgbClr val="7030A0"/>
                  </a:solidFill>
                </a:rPr>
                <a:t>Roulis</a:t>
              </a:r>
            </a:p>
          </p:txBody>
        </p:sp>
        <p:sp>
          <p:nvSpPr>
            <p:cNvPr id="73" name="ZoneTexte 72">
              <a:extLst>
                <a:ext uri="{FF2B5EF4-FFF2-40B4-BE49-F238E27FC236}">
                  <a16:creationId xmlns:a16="http://schemas.microsoft.com/office/drawing/2014/main" id="{00D0CD60-6AFE-4696-9B8C-291DB1236B7D}"/>
                </a:ext>
              </a:extLst>
            </p:cNvPr>
            <p:cNvSpPr txBox="1"/>
            <p:nvPr/>
          </p:nvSpPr>
          <p:spPr>
            <a:xfrm>
              <a:off x="9900078" y="4224104"/>
              <a:ext cx="96819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dirty="0">
                  <a:solidFill>
                    <a:srgbClr val="7030A0"/>
                  </a:solidFill>
                </a:rPr>
                <a:t>Tangage</a:t>
              </a:r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id="{F90B87CB-5205-4ADD-8662-5CD6A280CD22}"/>
                </a:ext>
              </a:extLst>
            </p:cNvPr>
            <p:cNvSpPr txBox="1"/>
            <p:nvPr/>
          </p:nvSpPr>
          <p:spPr>
            <a:xfrm>
              <a:off x="10612869" y="3222717"/>
              <a:ext cx="96819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dirty="0">
                  <a:solidFill>
                    <a:srgbClr val="7030A0"/>
                  </a:solidFill>
                </a:rPr>
                <a:t>Lacet</a:t>
              </a:r>
            </a:p>
          </p:txBody>
        </p:sp>
      </p:grpSp>
      <p:grpSp>
        <p:nvGrpSpPr>
          <p:cNvPr id="5" name="Groupe 4">
            <a:extLst>
              <a:ext uri="{FF2B5EF4-FFF2-40B4-BE49-F238E27FC236}">
                <a16:creationId xmlns:a16="http://schemas.microsoft.com/office/drawing/2014/main" id="{8101A04E-78AA-43DF-9877-C19268A63245}"/>
              </a:ext>
            </a:extLst>
          </p:cNvPr>
          <p:cNvGrpSpPr/>
          <p:nvPr/>
        </p:nvGrpSpPr>
        <p:grpSpPr>
          <a:xfrm>
            <a:off x="7038052" y="1179267"/>
            <a:ext cx="1591818" cy="1304683"/>
            <a:chOff x="7038052" y="1179267"/>
            <a:chExt cx="1591818" cy="1304683"/>
          </a:xfrm>
        </p:grpSpPr>
        <p:grpSp>
          <p:nvGrpSpPr>
            <p:cNvPr id="47" name="Groupe 46">
              <a:extLst>
                <a:ext uri="{FF2B5EF4-FFF2-40B4-BE49-F238E27FC236}">
                  <a16:creationId xmlns:a16="http://schemas.microsoft.com/office/drawing/2014/main" id="{2124631A-8A4A-48B0-ADBE-F36387C54BC1}"/>
                </a:ext>
              </a:extLst>
            </p:cNvPr>
            <p:cNvGrpSpPr/>
            <p:nvPr/>
          </p:nvGrpSpPr>
          <p:grpSpPr>
            <a:xfrm>
              <a:off x="7038052" y="1497018"/>
              <a:ext cx="1018503" cy="986932"/>
              <a:chOff x="7032252" y="868680"/>
              <a:chExt cx="1018503" cy="986932"/>
            </a:xfrm>
          </p:grpSpPr>
          <p:cxnSp>
            <p:nvCxnSpPr>
              <p:cNvPr id="45" name="Connecteur droit avec flèche 44">
                <a:extLst>
                  <a:ext uri="{FF2B5EF4-FFF2-40B4-BE49-F238E27FC236}">
                    <a16:creationId xmlns:a16="http://schemas.microsoft.com/office/drawing/2014/main" id="{BACCC2A8-0E67-47DB-9AA4-76C6574D542F}"/>
                  </a:ext>
                </a:extLst>
              </p:cNvPr>
              <p:cNvCxnSpPr/>
              <p:nvPr/>
            </p:nvCxnSpPr>
            <p:spPr>
              <a:xfrm flipV="1">
                <a:off x="7306056" y="868680"/>
                <a:ext cx="0" cy="671950"/>
              </a:xfrm>
              <a:prstGeom prst="straightConnector1">
                <a:avLst/>
              </a:prstGeom>
              <a:ln>
                <a:solidFill>
                  <a:srgbClr val="095D4D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avec flèche 47">
                <a:extLst>
                  <a:ext uri="{FF2B5EF4-FFF2-40B4-BE49-F238E27FC236}">
                    <a16:creationId xmlns:a16="http://schemas.microsoft.com/office/drawing/2014/main" id="{F2356D54-5272-466B-9604-8ED87D769FF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306055" y="1123995"/>
                <a:ext cx="534885" cy="414136"/>
              </a:xfrm>
              <a:prstGeom prst="straightConnector1">
                <a:avLst/>
              </a:prstGeom>
              <a:ln>
                <a:solidFill>
                  <a:srgbClr val="095D4D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cteur droit avec flèche 48">
                <a:extLst>
                  <a:ext uri="{FF2B5EF4-FFF2-40B4-BE49-F238E27FC236}">
                    <a16:creationId xmlns:a16="http://schemas.microsoft.com/office/drawing/2014/main" id="{64ACE1C8-03DE-40E5-857E-B07D2EBA536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7642031" y="1204655"/>
                <a:ext cx="0" cy="671950"/>
              </a:xfrm>
              <a:prstGeom prst="straightConnector1">
                <a:avLst/>
              </a:prstGeom>
              <a:ln>
                <a:solidFill>
                  <a:srgbClr val="095D4D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ZoneTexte 50">
                <a:extLst>
                  <a:ext uri="{FF2B5EF4-FFF2-40B4-BE49-F238E27FC236}">
                    <a16:creationId xmlns:a16="http://schemas.microsoft.com/office/drawing/2014/main" id="{2CB20738-24CC-483D-AF27-E333544ED91C}"/>
                  </a:ext>
                </a:extLst>
              </p:cNvPr>
              <p:cNvSpPr txBox="1"/>
              <p:nvPr/>
            </p:nvSpPr>
            <p:spPr>
              <a:xfrm>
                <a:off x="7430891" y="1486280"/>
                <a:ext cx="28521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dirty="0">
                    <a:solidFill>
                      <a:srgbClr val="095D4D"/>
                    </a:solidFill>
                  </a:rPr>
                  <a:t>X</a:t>
                </a:r>
              </a:p>
            </p:txBody>
          </p:sp>
          <p:sp>
            <p:nvSpPr>
              <p:cNvPr id="52" name="ZoneTexte 51">
                <a:extLst>
                  <a:ext uri="{FF2B5EF4-FFF2-40B4-BE49-F238E27FC236}">
                    <a16:creationId xmlns:a16="http://schemas.microsoft.com/office/drawing/2014/main" id="{18EB6595-8C17-4322-9C43-378B66CE1D88}"/>
                  </a:ext>
                </a:extLst>
              </p:cNvPr>
              <p:cNvSpPr txBox="1"/>
              <p:nvPr/>
            </p:nvSpPr>
            <p:spPr>
              <a:xfrm>
                <a:off x="7032252" y="1074225"/>
                <a:ext cx="28521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dirty="0">
                    <a:solidFill>
                      <a:srgbClr val="095D4D"/>
                    </a:solidFill>
                  </a:rPr>
                  <a:t>Z</a:t>
                </a:r>
              </a:p>
            </p:txBody>
          </p:sp>
          <p:sp>
            <p:nvSpPr>
              <p:cNvPr id="53" name="ZoneTexte 52">
                <a:extLst>
                  <a:ext uri="{FF2B5EF4-FFF2-40B4-BE49-F238E27FC236}">
                    <a16:creationId xmlns:a16="http://schemas.microsoft.com/office/drawing/2014/main" id="{013196BC-0289-4DA0-8AF9-86247DCB348E}"/>
                  </a:ext>
                </a:extLst>
              </p:cNvPr>
              <p:cNvSpPr txBox="1"/>
              <p:nvPr/>
            </p:nvSpPr>
            <p:spPr>
              <a:xfrm>
                <a:off x="7765544" y="905558"/>
                <a:ext cx="28521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dirty="0">
                    <a:solidFill>
                      <a:srgbClr val="095D4D"/>
                    </a:solidFill>
                  </a:rPr>
                  <a:t>Y</a:t>
                </a:r>
              </a:p>
            </p:txBody>
          </p:sp>
        </p:grp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id="{EEB6E1B6-9829-4637-A28C-3216EC60CAFD}"/>
                </a:ext>
              </a:extLst>
            </p:cNvPr>
            <p:cNvSpPr txBox="1"/>
            <p:nvPr/>
          </p:nvSpPr>
          <p:spPr>
            <a:xfrm>
              <a:off x="7343614" y="1179267"/>
              <a:ext cx="128625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dirty="0">
                  <a:solidFill>
                    <a:srgbClr val="095D4D"/>
                  </a:solidFill>
                </a:rPr>
                <a:t>+ Temps</a:t>
              </a:r>
            </a:p>
          </p:txBody>
        </p:sp>
      </p:grpSp>
      <p:sp>
        <p:nvSpPr>
          <p:cNvPr id="77" name="ZoneTexte 76">
            <a:extLst>
              <a:ext uri="{FF2B5EF4-FFF2-40B4-BE49-F238E27FC236}">
                <a16:creationId xmlns:a16="http://schemas.microsoft.com/office/drawing/2014/main" id="{276F9AE5-0956-451B-BCF1-11CCBF1C9A60}"/>
              </a:ext>
            </a:extLst>
          </p:cNvPr>
          <p:cNvSpPr txBox="1"/>
          <p:nvPr/>
        </p:nvSpPr>
        <p:spPr>
          <a:xfrm>
            <a:off x="6360439" y="5094969"/>
            <a:ext cx="32674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Durée de retour </a:t>
            </a:r>
            <a:r>
              <a:rPr lang="fr-FR" dirty="0">
                <a:solidFill>
                  <a:srgbClr val="C00000"/>
                </a:solidFill>
                <a:sym typeface="Wingdings" panose="05000000000000000000" pitchFamily="2" charset="2"/>
              </a:rPr>
              <a:t></a:t>
            </a:r>
            <a:r>
              <a:rPr lang="fr-FR" dirty="0">
                <a:solidFill>
                  <a:srgbClr val="C00000"/>
                </a:solidFill>
              </a:rPr>
              <a:t> Distance</a:t>
            </a:r>
          </a:p>
        </p:txBody>
      </p:sp>
      <p:sp>
        <p:nvSpPr>
          <p:cNvPr id="79" name="ZoneTexte 78">
            <a:extLst>
              <a:ext uri="{FF2B5EF4-FFF2-40B4-BE49-F238E27FC236}">
                <a16:creationId xmlns:a16="http://schemas.microsoft.com/office/drawing/2014/main" id="{5817819D-689C-40AD-8D13-49B85710F3FC}"/>
              </a:ext>
            </a:extLst>
          </p:cNvPr>
          <p:cNvSpPr txBox="1"/>
          <p:nvPr/>
        </p:nvSpPr>
        <p:spPr>
          <a:xfrm>
            <a:off x="2398994" y="5615345"/>
            <a:ext cx="32772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Direction d’émission (dx, </a:t>
            </a:r>
            <a:r>
              <a:rPr lang="fr-FR" dirty="0" err="1">
                <a:solidFill>
                  <a:srgbClr val="C00000"/>
                </a:solidFill>
              </a:rPr>
              <a:t>dy</a:t>
            </a:r>
            <a:r>
              <a:rPr lang="fr-FR" dirty="0">
                <a:solidFill>
                  <a:srgbClr val="C00000"/>
                </a:solidFill>
              </a:rPr>
              <a:t>, dz)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9E3B5C41-D99A-459C-A9DB-CA48F58ECAAD}"/>
              </a:ext>
            </a:extLst>
          </p:cNvPr>
          <p:cNvGrpSpPr/>
          <p:nvPr/>
        </p:nvGrpSpPr>
        <p:grpSpPr>
          <a:xfrm>
            <a:off x="4901073" y="3404354"/>
            <a:ext cx="1327775" cy="653509"/>
            <a:chOff x="4901073" y="3404354"/>
            <a:chExt cx="1327775" cy="653509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5653C50-3BC7-4590-AB4A-E606D2F4571E}"/>
                </a:ext>
              </a:extLst>
            </p:cNvPr>
            <p:cNvSpPr/>
            <p:nvPr/>
          </p:nvSpPr>
          <p:spPr>
            <a:xfrm rot="651384">
              <a:off x="5991104" y="3404354"/>
              <a:ext cx="237744" cy="53035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0" name="ZoneTexte 79">
              <a:extLst>
                <a:ext uri="{FF2B5EF4-FFF2-40B4-BE49-F238E27FC236}">
                  <a16:creationId xmlns:a16="http://schemas.microsoft.com/office/drawing/2014/main" id="{67AD99DD-1442-4E71-95DB-C015696970F2}"/>
                </a:ext>
              </a:extLst>
            </p:cNvPr>
            <p:cNvSpPr txBox="1"/>
            <p:nvPr/>
          </p:nvSpPr>
          <p:spPr>
            <a:xfrm>
              <a:off x="4901073" y="3688531"/>
              <a:ext cx="113574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dirty="0">
                  <a:solidFill>
                    <a:srgbClr val="C00000"/>
                  </a:solidFill>
                </a:rPr>
                <a:t>Emetteur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1C3CEE1C-86CB-4ADC-8A05-1516A2C24283}"/>
              </a:ext>
            </a:extLst>
          </p:cNvPr>
          <p:cNvGrpSpPr/>
          <p:nvPr/>
        </p:nvGrpSpPr>
        <p:grpSpPr>
          <a:xfrm>
            <a:off x="6224013" y="3446643"/>
            <a:ext cx="1397163" cy="687429"/>
            <a:chOff x="6224013" y="3446643"/>
            <a:chExt cx="1397163" cy="687429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F93964B-1198-4A70-ACCA-EB8E18672444}"/>
                </a:ext>
              </a:extLst>
            </p:cNvPr>
            <p:cNvSpPr/>
            <p:nvPr/>
          </p:nvSpPr>
          <p:spPr>
            <a:xfrm rot="651384">
              <a:off x="6224013" y="3446643"/>
              <a:ext cx="237744" cy="53035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1" name="ZoneTexte 80">
              <a:extLst>
                <a:ext uri="{FF2B5EF4-FFF2-40B4-BE49-F238E27FC236}">
                  <a16:creationId xmlns:a16="http://schemas.microsoft.com/office/drawing/2014/main" id="{FB545E9B-0D6E-4C15-B372-C55774B29F9E}"/>
                </a:ext>
              </a:extLst>
            </p:cNvPr>
            <p:cNvSpPr txBox="1"/>
            <p:nvPr/>
          </p:nvSpPr>
          <p:spPr>
            <a:xfrm>
              <a:off x="6416044" y="3764740"/>
              <a:ext cx="120513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dirty="0">
                  <a:solidFill>
                    <a:srgbClr val="00B0F0"/>
                  </a:solidFill>
                </a:rPr>
                <a:t>Récepteur</a:t>
              </a:r>
            </a:p>
          </p:txBody>
        </p:sp>
      </p:grpSp>
      <p:sp>
        <p:nvSpPr>
          <p:cNvPr id="75" name="Espace réservé du numéro de diapositive 74">
            <a:extLst>
              <a:ext uri="{FF2B5EF4-FFF2-40B4-BE49-F238E27FC236}">
                <a16:creationId xmlns:a16="http://schemas.microsoft.com/office/drawing/2014/main" id="{8C4B757A-8A1E-4C9B-B260-954D9058354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20</a:t>
            </a:fld>
            <a:endParaRPr lang="fr-FR"/>
          </a:p>
        </p:txBody>
      </p:sp>
      <p:sp>
        <p:nvSpPr>
          <p:cNvPr id="83" name="Espace réservé du contenu 2">
            <a:extLst>
              <a:ext uri="{FF2B5EF4-FFF2-40B4-BE49-F238E27FC236}">
                <a16:creationId xmlns:a16="http://schemas.microsoft.com/office/drawing/2014/main" id="{8FA77EFF-A5B3-4777-9271-414E4D35A738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5233752"/>
          </a:xfrm>
        </p:spPr>
        <p:txBody>
          <a:bodyPr/>
          <a:lstStyle/>
          <a:p>
            <a:r>
              <a:rPr lang="fr-FR" dirty="0"/>
              <a:t>Cas du Lidar aéroporté :</a:t>
            </a:r>
          </a:p>
        </p:txBody>
      </p:sp>
    </p:spTree>
    <p:extLst>
      <p:ext uri="{BB962C8B-B14F-4D97-AF65-F5344CB8AC3E}">
        <p14:creationId xmlns:p14="http://schemas.microsoft.com/office/powerpoint/2010/main" val="127654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77" grpId="0"/>
      <p:bldP spid="7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B0C5B2E7-C832-4FD2-9A95-101CB8B6152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Principe du Lidar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E783A87-42CA-466C-92A2-A138850B27A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fr-FR" dirty="0"/>
              <a:t>Connaissant à l’instant t où le rayon laser est émis :</a:t>
            </a:r>
          </a:p>
          <a:p>
            <a:pPr lvl="1"/>
            <a:r>
              <a:rPr lang="fr-FR" dirty="0"/>
              <a:t>La direction d’émission et la durée de retour</a:t>
            </a:r>
          </a:p>
          <a:p>
            <a:pPr marL="914400" lvl="2" indent="0">
              <a:buNone/>
            </a:pPr>
            <a:r>
              <a:rPr lang="fr-FR" dirty="0">
                <a:sym typeface="Wingdings" panose="05000000000000000000" pitchFamily="2" charset="2"/>
              </a:rPr>
              <a:t> Permet de calculer la position relative de l’impact</a:t>
            </a:r>
            <a:endParaRPr lang="fr-FR" dirty="0"/>
          </a:p>
          <a:p>
            <a:pPr lvl="1"/>
            <a:endParaRPr lang="fr-FR" dirty="0"/>
          </a:p>
          <a:p>
            <a:pPr lvl="1"/>
            <a:r>
              <a:rPr lang="fr-FR" dirty="0"/>
              <a:t>La position (</a:t>
            </a:r>
            <a:r>
              <a:rPr lang="fr-FR" dirty="0" err="1"/>
              <a:t>x,y,z</a:t>
            </a:r>
            <a:r>
              <a:rPr lang="fr-FR" dirty="0"/>
              <a:t>) de l’avion et son orientation (roulis, tangage, lacet)</a:t>
            </a:r>
          </a:p>
          <a:p>
            <a:pPr marL="914400" lvl="2" indent="0">
              <a:buNone/>
            </a:pPr>
            <a:r>
              <a:rPr lang="fr-FR" dirty="0">
                <a:sym typeface="Wingdings" panose="05000000000000000000" pitchFamily="2" charset="2"/>
              </a:rPr>
              <a:t>Permet d’obtenir la position absolue de l’impact, sous forme d’un point en 3D</a:t>
            </a:r>
          </a:p>
          <a:p>
            <a:pPr marL="914400" lvl="2" indent="0">
              <a:buNone/>
            </a:pPr>
            <a:endParaRPr lang="fr-FR" dirty="0">
              <a:sym typeface="Wingdings" panose="05000000000000000000" pitchFamily="2" charset="2"/>
            </a:endParaRPr>
          </a:p>
          <a:p>
            <a:r>
              <a:rPr lang="fr-FR" dirty="0"/>
              <a:t>En sortie on obtient un nuage de points 3D géolocalisé</a:t>
            </a:r>
          </a:p>
          <a:p>
            <a:pPr marL="914400" lvl="2" indent="0">
              <a:buNone/>
            </a:pPr>
            <a:r>
              <a:rPr lang="fr-FR" dirty="0">
                <a:sym typeface="Wingdings" panose="05000000000000000000" pitchFamily="2" charset="2"/>
              </a:rPr>
              <a:t>			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B11510F-7AF9-4A3B-88CA-D4A96E9141F2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21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6266DAB-FCA4-4E75-850E-418D6BBE81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227" y="4339706"/>
            <a:ext cx="5653824" cy="236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41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Groupe 191">
            <a:extLst>
              <a:ext uri="{FF2B5EF4-FFF2-40B4-BE49-F238E27FC236}">
                <a16:creationId xmlns:a16="http://schemas.microsoft.com/office/drawing/2014/main" id="{696921EE-2824-4592-AA27-339B2359AAA2}"/>
              </a:ext>
            </a:extLst>
          </p:cNvPr>
          <p:cNvGrpSpPr/>
          <p:nvPr/>
        </p:nvGrpSpPr>
        <p:grpSpPr>
          <a:xfrm>
            <a:off x="4078224" y="2075688"/>
            <a:ext cx="3758184" cy="685800"/>
            <a:chOff x="4078224" y="2075688"/>
            <a:chExt cx="3758184" cy="685800"/>
          </a:xfrm>
        </p:grpSpPr>
        <p:sp>
          <p:nvSpPr>
            <p:cNvPr id="171" name="Forme libre : forme 170">
              <a:extLst>
                <a:ext uri="{FF2B5EF4-FFF2-40B4-BE49-F238E27FC236}">
                  <a16:creationId xmlns:a16="http://schemas.microsoft.com/office/drawing/2014/main" id="{A86B80DC-1159-4143-B902-74FD8F09365F}"/>
                </a:ext>
              </a:extLst>
            </p:cNvPr>
            <p:cNvSpPr/>
            <p:nvPr/>
          </p:nvSpPr>
          <p:spPr>
            <a:xfrm>
              <a:off x="4078224" y="2075688"/>
              <a:ext cx="3758184" cy="685800"/>
            </a:xfrm>
            <a:custGeom>
              <a:avLst/>
              <a:gdLst>
                <a:gd name="connsiteX0" fmla="*/ 0 w 3758184"/>
                <a:gd name="connsiteY0" fmla="*/ 173736 h 685800"/>
                <a:gd name="connsiteX1" fmla="*/ 0 w 3758184"/>
                <a:gd name="connsiteY1" fmla="*/ 466344 h 685800"/>
                <a:gd name="connsiteX2" fmla="*/ 3758184 w 3758184"/>
                <a:gd name="connsiteY2" fmla="*/ 685800 h 685800"/>
                <a:gd name="connsiteX3" fmla="*/ 3758184 w 3758184"/>
                <a:gd name="connsiteY3" fmla="*/ 0 h 685800"/>
                <a:gd name="connsiteX4" fmla="*/ 0 w 3758184"/>
                <a:gd name="connsiteY4" fmla="*/ 17373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58184" h="685800">
                  <a:moveTo>
                    <a:pt x="0" y="173736"/>
                  </a:moveTo>
                  <a:lnTo>
                    <a:pt x="0" y="466344"/>
                  </a:lnTo>
                  <a:lnTo>
                    <a:pt x="3758184" y="685800"/>
                  </a:lnTo>
                  <a:lnTo>
                    <a:pt x="3758184" y="0"/>
                  </a:lnTo>
                  <a:lnTo>
                    <a:pt x="0" y="173736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87" name="Connecteur droit avec flèche 186">
              <a:extLst>
                <a:ext uri="{FF2B5EF4-FFF2-40B4-BE49-F238E27FC236}">
                  <a16:creationId xmlns:a16="http://schemas.microsoft.com/office/drawing/2014/main" id="{17974007-F61E-456F-AC02-BEC19317E57A}"/>
                </a:ext>
              </a:extLst>
            </p:cNvPr>
            <p:cNvCxnSpPr>
              <a:cxnSpLocks/>
            </p:cNvCxnSpPr>
            <p:nvPr/>
          </p:nvCxnSpPr>
          <p:spPr>
            <a:xfrm>
              <a:off x="4078224" y="2404872"/>
              <a:ext cx="3758184" cy="0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6E7F953-E3F3-4C83-A7BD-D9CC760A64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Principe du Lidar</a:t>
            </a:r>
          </a:p>
        </p:txBody>
      </p:sp>
      <p:sp>
        <p:nvSpPr>
          <p:cNvPr id="195" name="Espace réservé du numéro de diapositive 194">
            <a:extLst>
              <a:ext uri="{FF2B5EF4-FFF2-40B4-BE49-F238E27FC236}">
                <a16:creationId xmlns:a16="http://schemas.microsoft.com/office/drawing/2014/main" id="{74310B2B-3C36-4A25-9611-82E160655DF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22</a:t>
            </a:fld>
            <a:endParaRPr lang="fr-FR"/>
          </a:p>
        </p:txBody>
      </p:sp>
      <p:grpSp>
        <p:nvGrpSpPr>
          <p:cNvPr id="194" name="Groupe 193">
            <a:extLst>
              <a:ext uri="{FF2B5EF4-FFF2-40B4-BE49-F238E27FC236}">
                <a16:creationId xmlns:a16="http://schemas.microsoft.com/office/drawing/2014/main" id="{19C6B8D1-F4EC-4422-8700-992EBC8D7B4C}"/>
              </a:ext>
            </a:extLst>
          </p:cNvPr>
          <p:cNvGrpSpPr/>
          <p:nvPr/>
        </p:nvGrpSpPr>
        <p:grpSpPr>
          <a:xfrm>
            <a:off x="1275928" y="2220206"/>
            <a:ext cx="2655992" cy="369332"/>
            <a:chOff x="1275928" y="2220206"/>
            <a:chExt cx="2655992" cy="369332"/>
          </a:xfrm>
        </p:grpSpPr>
        <p:cxnSp>
          <p:nvCxnSpPr>
            <p:cNvPr id="173" name="Connecteur droit avec flèche 172">
              <a:extLst>
                <a:ext uri="{FF2B5EF4-FFF2-40B4-BE49-F238E27FC236}">
                  <a16:creationId xmlns:a16="http://schemas.microsoft.com/office/drawing/2014/main" id="{C8954BB9-E7D3-4064-BA5F-48ACF21D068D}"/>
                </a:ext>
              </a:extLst>
            </p:cNvPr>
            <p:cNvCxnSpPr/>
            <p:nvPr/>
          </p:nvCxnSpPr>
          <p:spPr>
            <a:xfrm>
              <a:off x="3931920" y="2258568"/>
              <a:ext cx="0" cy="292608"/>
            </a:xfrm>
            <a:prstGeom prst="straightConnector1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5" name="ZoneTexte 174">
              <a:extLst>
                <a:ext uri="{FF2B5EF4-FFF2-40B4-BE49-F238E27FC236}">
                  <a16:creationId xmlns:a16="http://schemas.microsoft.com/office/drawing/2014/main" id="{74656385-B162-412C-AEE9-A095090E4A91}"/>
                </a:ext>
              </a:extLst>
            </p:cNvPr>
            <p:cNvSpPr txBox="1"/>
            <p:nvPr/>
          </p:nvSpPr>
          <p:spPr>
            <a:xfrm>
              <a:off x="1275928" y="2220206"/>
              <a:ext cx="25908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fr-FR" dirty="0">
                  <a:solidFill>
                    <a:srgbClr val="002923"/>
                  </a:solidFill>
                </a:rPr>
                <a:t>Diamètre de sortie</a:t>
              </a:r>
              <a:endParaRPr lang="fr-FR" dirty="0"/>
            </a:p>
          </p:txBody>
        </p:sp>
      </p:grpSp>
      <p:grpSp>
        <p:nvGrpSpPr>
          <p:cNvPr id="193" name="Groupe 192">
            <a:extLst>
              <a:ext uri="{FF2B5EF4-FFF2-40B4-BE49-F238E27FC236}">
                <a16:creationId xmlns:a16="http://schemas.microsoft.com/office/drawing/2014/main" id="{313A6DA4-A67C-476F-A40B-8BD1090B4B6B}"/>
              </a:ext>
            </a:extLst>
          </p:cNvPr>
          <p:cNvGrpSpPr/>
          <p:nvPr/>
        </p:nvGrpSpPr>
        <p:grpSpPr>
          <a:xfrm>
            <a:off x="4078224" y="1968746"/>
            <a:ext cx="8018526" cy="369332"/>
            <a:chOff x="4078224" y="1968746"/>
            <a:chExt cx="8018526" cy="369332"/>
          </a:xfrm>
        </p:grpSpPr>
        <p:cxnSp>
          <p:nvCxnSpPr>
            <p:cNvPr id="177" name="Connecteur droit 176">
              <a:extLst>
                <a:ext uri="{FF2B5EF4-FFF2-40B4-BE49-F238E27FC236}">
                  <a16:creationId xmlns:a16="http://schemas.microsoft.com/office/drawing/2014/main" id="{50B57369-342C-4C94-A486-5B75B9DFFE22}"/>
                </a:ext>
              </a:extLst>
            </p:cNvPr>
            <p:cNvCxnSpPr>
              <a:cxnSpLocks/>
            </p:cNvCxnSpPr>
            <p:nvPr/>
          </p:nvCxnSpPr>
          <p:spPr>
            <a:xfrm>
              <a:off x="4078224" y="2258568"/>
              <a:ext cx="459181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Connecteur droit 179">
              <a:extLst>
                <a:ext uri="{FF2B5EF4-FFF2-40B4-BE49-F238E27FC236}">
                  <a16:creationId xmlns:a16="http://schemas.microsoft.com/office/drawing/2014/main" id="{BB7A8377-64D7-4CC5-B893-B0FBA230C2E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78224" y="2038350"/>
              <a:ext cx="4584764" cy="2202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Arc 183">
              <a:extLst>
                <a:ext uri="{FF2B5EF4-FFF2-40B4-BE49-F238E27FC236}">
                  <a16:creationId xmlns:a16="http://schemas.microsoft.com/office/drawing/2014/main" id="{4FD851D3-1FEB-49AC-A516-EB673CA9BFBC}"/>
                </a:ext>
              </a:extLst>
            </p:cNvPr>
            <p:cNvSpPr/>
            <p:nvPr/>
          </p:nvSpPr>
          <p:spPr>
            <a:xfrm rot="2802043">
              <a:off x="8520420" y="2003796"/>
              <a:ext cx="299232" cy="299232"/>
            </a:xfrm>
            <a:prstGeom prst="arc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5" name="ZoneTexte 184">
              <a:extLst>
                <a:ext uri="{FF2B5EF4-FFF2-40B4-BE49-F238E27FC236}">
                  <a16:creationId xmlns:a16="http://schemas.microsoft.com/office/drawing/2014/main" id="{49E6746A-6822-4888-8F09-67111AA5282E}"/>
                </a:ext>
              </a:extLst>
            </p:cNvPr>
            <p:cNvSpPr txBox="1"/>
            <p:nvPr/>
          </p:nvSpPr>
          <p:spPr>
            <a:xfrm>
              <a:off x="8881532" y="1968746"/>
              <a:ext cx="32152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dirty="0">
                  <a:solidFill>
                    <a:srgbClr val="002923"/>
                  </a:solidFill>
                </a:rPr>
                <a:t>Divergence angulaire</a:t>
              </a:r>
              <a:endParaRPr lang="fr-FR" dirty="0"/>
            </a:p>
          </p:txBody>
        </p:sp>
      </p:grp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AA1CCB44-AAEF-4765-A060-49E8FFD0B8E7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5801844"/>
          </a:xfrm>
        </p:spPr>
        <p:txBody>
          <a:bodyPr>
            <a:noAutofit/>
          </a:bodyPr>
          <a:lstStyle/>
          <a:p>
            <a:r>
              <a:rPr lang="fr-FR" dirty="0"/>
              <a:t>En fait ce n’est pas aussi simple ! (cas des Lidar à balayage)</a:t>
            </a:r>
          </a:p>
          <a:p>
            <a:pPr lvl="1"/>
            <a:r>
              <a:rPr lang="fr-FR" dirty="0"/>
              <a:t>Car le faisceau laser a un certain diamètre et une certaine divergence</a:t>
            </a:r>
          </a:p>
          <a:p>
            <a:endParaRPr lang="fr-FR" dirty="0"/>
          </a:p>
          <a:p>
            <a:pPr lvl="1"/>
            <a:endParaRPr lang="fr-FR" dirty="0"/>
          </a:p>
          <a:p>
            <a:pPr lvl="1"/>
            <a:r>
              <a:rPr lang="fr-FR" dirty="0"/>
              <a:t>Ce qui est mesuré par le récepteur c’est l’énergie reçue en fonction du temps = forme d’onde complète</a:t>
            </a:r>
          </a:p>
          <a:p>
            <a:endParaRPr lang="fr-FR" dirty="0"/>
          </a:p>
          <a:p>
            <a:pPr lvl="1"/>
            <a:r>
              <a:rPr lang="fr-FR" dirty="0"/>
              <a:t>On peut analyser directement la forme d’onde complète :</a:t>
            </a:r>
          </a:p>
          <a:p>
            <a:pPr lvl="2"/>
            <a:r>
              <a:rPr lang="fr-FR" dirty="0"/>
              <a:t>Dans ce cas pas de « points 3D », mais courbe d’énergie</a:t>
            </a:r>
          </a:p>
          <a:p>
            <a:pPr lvl="2"/>
            <a:r>
              <a:rPr lang="fr-FR" dirty="0"/>
              <a:t>Très riche en information (extinction progressive du signal)</a:t>
            </a:r>
          </a:p>
          <a:p>
            <a:pPr lvl="2"/>
            <a:r>
              <a:rPr lang="fr-FR" dirty="0"/>
              <a:t>Mais très compliquée à analyser pour en extraire l’information souhaitée</a:t>
            </a:r>
          </a:p>
          <a:p>
            <a:endParaRPr lang="fr-FR" dirty="0"/>
          </a:p>
          <a:p>
            <a:pPr lvl="1"/>
            <a:r>
              <a:rPr lang="fr-FR" dirty="0"/>
              <a:t>La plupart du temps on convertit cette forme d’onde en échos (points 3D)</a:t>
            </a:r>
          </a:p>
          <a:p>
            <a:pPr marL="457200" lvl="1" indent="0">
              <a:buNone/>
            </a:pPr>
            <a:r>
              <a:rPr lang="fr-FR" dirty="0"/>
              <a:t>= lidar « multi-échos »</a:t>
            </a:r>
          </a:p>
        </p:txBody>
      </p:sp>
    </p:spTree>
    <p:extLst>
      <p:ext uri="{BB962C8B-B14F-4D97-AF65-F5344CB8AC3E}">
        <p14:creationId xmlns:p14="http://schemas.microsoft.com/office/powerpoint/2010/main" val="1665388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6E7F953-E3F3-4C83-A7BD-D9CC760A64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Principe du Lidar</a:t>
            </a:r>
          </a:p>
        </p:txBody>
      </p:sp>
      <p:pic>
        <p:nvPicPr>
          <p:cNvPr id="139" name="Image 138">
            <a:extLst>
              <a:ext uri="{FF2B5EF4-FFF2-40B4-BE49-F238E27FC236}">
                <a16:creationId xmlns:a16="http://schemas.microsoft.com/office/drawing/2014/main" id="{F4E10D46-02CD-4195-8804-64D034324A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699" y="2727740"/>
            <a:ext cx="4035101" cy="4028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e 2">
            <a:extLst>
              <a:ext uri="{FF2B5EF4-FFF2-40B4-BE49-F238E27FC236}">
                <a16:creationId xmlns:a16="http://schemas.microsoft.com/office/drawing/2014/main" id="{AA976550-E827-4FD4-8705-0167BDFA2E1F}"/>
              </a:ext>
            </a:extLst>
          </p:cNvPr>
          <p:cNvGrpSpPr/>
          <p:nvPr/>
        </p:nvGrpSpPr>
        <p:grpSpPr>
          <a:xfrm>
            <a:off x="2401465" y="1348317"/>
            <a:ext cx="1545817" cy="4476050"/>
            <a:chOff x="2401465" y="1348317"/>
            <a:chExt cx="1545817" cy="4476050"/>
          </a:xfrm>
        </p:grpSpPr>
        <p:sp>
          <p:nvSpPr>
            <p:cNvPr id="140" name="Triangle isocèle 139">
              <a:extLst>
                <a:ext uri="{FF2B5EF4-FFF2-40B4-BE49-F238E27FC236}">
                  <a16:creationId xmlns:a16="http://schemas.microsoft.com/office/drawing/2014/main" id="{66BCFE9E-37DF-40F2-8F30-76A671946E48}"/>
                </a:ext>
              </a:extLst>
            </p:cNvPr>
            <p:cNvSpPr/>
            <p:nvPr/>
          </p:nvSpPr>
          <p:spPr>
            <a:xfrm rot="963928">
              <a:off x="3007146" y="1348317"/>
              <a:ext cx="652272" cy="4476050"/>
            </a:xfrm>
            <a:prstGeom prst="triangle">
              <a:avLst/>
            </a:prstGeom>
            <a:solidFill>
              <a:srgbClr val="FF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>
                <a:solidFill>
                  <a:srgbClr val="FFFFFF"/>
                </a:solidFill>
              </a:endParaRPr>
            </a:p>
          </p:txBody>
        </p:sp>
        <p:sp>
          <p:nvSpPr>
            <p:cNvPr id="141" name="Forme libre 9">
              <a:extLst>
                <a:ext uri="{FF2B5EF4-FFF2-40B4-BE49-F238E27FC236}">
                  <a16:creationId xmlns:a16="http://schemas.microsoft.com/office/drawing/2014/main" id="{6473E222-B65D-4575-BA6C-C129338EA958}"/>
                </a:ext>
              </a:extLst>
            </p:cNvPr>
            <p:cNvSpPr/>
            <p:nvPr/>
          </p:nvSpPr>
          <p:spPr>
            <a:xfrm>
              <a:off x="2401465" y="1451482"/>
              <a:ext cx="1545817" cy="4249751"/>
            </a:xfrm>
            <a:custGeom>
              <a:avLst/>
              <a:gdLst>
                <a:gd name="connsiteX0" fmla="*/ 1435100 w 1435100"/>
                <a:gd name="connsiteY0" fmla="*/ 0 h 3949700"/>
                <a:gd name="connsiteX1" fmla="*/ 1104900 w 1435100"/>
                <a:gd name="connsiteY1" fmla="*/ 1600200 h 3949700"/>
                <a:gd name="connsiteX2" fmla="*/ 1028700 w 1435100"/>
                <a:gd name="connsiteY2" fmla="*/ 1562100 h 3949700"/>
                <a:gd name="connsiteX3" fmla="*/ 971550 w 1435100"/>
                <a:gd name="connsiteY3" fmla="*/ 1708150 h 3949700"/>
                <a:gd name="connsiteX4" fmla="*/ 933450 w 1435100"/>
                <a:gd name="connsiteY4" fmla="*/ 1689100 h 3949700"/>
                <a:gd name="connsiteX5" fmla="*/ 895350 w 1435100"/>
                <a:gd name="connsiteY5" fmla="*/ 1835150 h 3949700"/>
                <a:gd name="connsiteX6" fmla="*/ 844550 w 1435100"/>
                <a:gd name="connsiteY6" fmla="*/ 1809750 h 3949700"/>
                <a:gd name="connsiteX7" fmla="*/ 171450 w 1435100"/>
                <a:gd name="connsiteY7" fmla="*/ 3949700 h 3949700"/>
                <a:gd name="connsiteX8" fmla="*/ 0 w 1435100"/>
                <a:gd name="connsiteY8" fmla="*/ 3930650 h 3949700"/>
                <a:gd name="connsiteX9" fmla="*/ 1435100 w 1435100"/>
                <a:gd name="connsiteY9" fmla="*/ 0 h 3949700"/>
                <a:gd name="connsiteX0" fmla="*/ 1454150 w 1454150"/>
                <a:gd name="connsiteY0" fmla="*/ 0 h 3949700"/>
                <a:gd name="connsiteX1" fmla="*/ 1123950 w 1454150"/>
                <a:gd name="connsiteY1" fmla="*/ 1600200 h 3949700"/>
                <a:gd name="connsiteX2" fmla="*/ 1047750 w 1454150"/>
                <a:gd name="connsiteY2" fmla="*/ 1562100 h 3949700"/>
                <a:gd name="connsiteX3" fmla="*/ 990600 w 1454150"/>
                <a:gd name="connsiteY3" fmla="*/ 1708150 h 3949700"/>
                <a:gd name="connsiteX4" fmla="*/ 952500 w 1454150"/>
                <a:gd name="connsiteY4" fmla="*/ 1689100 h 3949700"/>
                <a:gd name="connsiteX5" fmla="*/ 914400 w 1454150"/>
                <a:gd name="connsiteY5" fmla="*/ 1835150 h 3949700"/>
                <a:gd name="connsiteX6" fmla="*/ 863600 w 1454150"/>
                <a:gd name="connsiteY6" fmla="*/ 1809750 h 3949700"/>
                <a:gd name="connsiteX7" fmla="*/ 190500 w 1454150"/>
                <a:gd name="connsiteY7" fmla="*/ 3949700 h 3949700"/>
                <a:gd name="connsiteX8" fmla="*/ 0 w 1454150"/>
                <a:gd name="connsiteY8" fmla="*/ 3940175 h 3949700"/>
                <a:gd name="connsiteX9" fmla="*/ 1454150 w 1454150"/>
                <a:gd name="connsiteY9" fmla="*/ 0 h 3949700"/>
                <a:gd name="connsiteX0" fmla="*/ 1454150 w 1454150"/>
                <a:gd name="connsiteY0" fmla="*/ 0 h 3997325"/>
                <a:gd name="connsiteX1" fmla="*/ 1123950 w 1454150"/>
                <a:gd name="connsiteY1" fmla="*/ 1600200 h 3997325"/>
                <a:gd name="connsiteX2" fmla="*/ 1047750 w 1454150"/>
                <a:gd name="connsiteY2" fmla="*/ 1562100 h 3997325"/>
                <a:gd name="connsiteX3" fmla="*/ 990600 w 1454150"/>
                <a:gd name="connsiteY3" fmla="*/ 1708150 h 3997325"/>
                <a:gd name="connsiteX4" fmla="*/ 952500 w 1454150"/>
                <a:gd name="connsiteY4" fmla="*/ 1689100 h 3997325"/>
                <a:gd name="connsiteX5" fmla="*/ 914400 w 1454150"/>
                <a:gd name="connsiteY5" fmla="*/ 1835150 h 3997325"/>
                <a:gd name="connsiteX6" fmla="*/ 863600 w 1454150"/>
                <a:gd name="connsiteY6" fmla="*/ 1809750 h 3997325"/>
                <a:gd name="connsiteX7" fmla="*/ 166687 w 1454150"/>
                <a:gd name="connsiteY7" fmla="*/ 3997325 h 3997325"/>
                <a:gd name="connsiteX8" fmla="*/ 0 w 1454150"/>
                <a:gd name="connsiteY8" fmla="*/ 3940175 h 3997325"/>
                <a:gd name="connsiteX9" fmla="*/ 1454150 w 1454150"/>
                <a:gd name="connsiteY9" fmla="*/ 0 h 3997325"/>
                <a:gd name="connsiteX0" fmla="*/ 1454150 w 1454150"/>
                <a:gd name="connsiteY0" fmla="*/ 0 h 3985418"/>
                <a:gd name="connsiteX1" fmla="*/ 1123950 w 1454150"/>
                <a:gd name="connsiteY1" fmla="*/ 1600200 h 3985418"/>
                <a:gd name="connsiteX2" fmla="*/ 1047750 w 1454150"/>
                <a:gd name="connsiteY2" fmla="*/ 1562100 h 3985418"/>
                <a:gd name="connsiteX3" fmla="*/ 990600 w 1454150"/>
                <a:gd name="connsiteY3" fmla="*/ 1708150 h 3985418"/>
                <a:gd name="connsiteX4" fmla="*/ 952500 w 1454150"/>
                <a:gd name="connsiteY4" fmla="*/ 1689100 h 3985418"/>
                <a:gd name="connsiteX5" fmla="*/ 914400 w 1454150"/>
                <a:gd name="connsiteY5" fmla="*/ 1835150 h 3985418"/>
                <a:gd name="connsiteX6" fmla="*/ 863600 w 1454150"/>
                <a:gd name="connsiteY6" fmla="*/ 1809750 h 3985418"/>
                <a:gd name="connsiteX7" fmla="*/ 176212 w 1454150"/>
                <a:gd name="connsiteY7" fmla="*/ 3985418 h 3985418"/>
                <a:gd name="connsiteX8" fmla="*/ 0 w 1454150"/>
                <a:gd name="connsiteY8" fmla="*/ 3940175 h 3985418"/>
                <a:gd name="connsiteX9" fmla="*/ 1454150 w 1454150"/>
                <a:gd name="connsiteY9" fmla="*/ 0 h 3985418"/>
                <a:gd name="connsiteX0" fmla="*/ 1449388 w 1449388"/>
                <a:gd name="connsiteY0" fmla="*/ 0 h 3985418"/>
                <a:gd name="connsiteX1" fmla="*/ 1119188 w 1449388"/>
                <a:gd name="connsiteY1" fmla="*/ 1600200 h 3985418"/>
                <a:gd name="connsiteX2" fmla="*/ 1042988 w 1449388"/>
                <a:gd name="connsiteY2" fmla="*/ 1562100 h 3985418"/>
                <a:gd name="connsiteX3" fmla="*/ 985838 w 1449388"/>
                <a:gd name="connsiteY3" fmla="*/ 1708150 h 3985418"/>
                <a:gd name="connsiteX4" fmla="*/ 947738 w 1449388"/>
                <a:gd name="connsiteY4" fmla="*/ 1689100 h 3985418"/>
                <a:gd name="connsiteX5" fmla="*/ 909638 w 1449388"/>
                <a:gd name="connsiteY5" fmla="*/ 1835150 h 3985418"/>
                <a:gd name="connsiteX6" fmla="*/ 858838 w 1449388"/>
                <a:gd name="connsiteY6" fmla="*/ 1809750 h 3985418"/>
                <a:gd name="connsiteX7" fmla="*/ 171450 w 1449388"/>
                <a:gd name="connsiteY7" fmla="*/ 3985418 h 3985418"/>
                <a:gd name="connsiteX8" fmla="*/ 0 w 1449388"/>
                <a:gd name="connsiteY8" fmla="*/ 3935413 h 3985418"/>
                <a:gd name="connsiteX9" fmla="*/ 1449388 w 1449388"/>
                <a:gd name="connsiteY9" fmla="*/ 0 h 3985418"/>
                <a:gd name="connsiteX0" fmla="*/ 1361282 w 1361282"/>
                <a:gd name="connsiteY0" fmla="*/ 0 h 3985418"/>
                <a:gd name="connsiteX1" fmla="*/ 1031082 w 1361282"/>
                <a:gd name="connsiteY1" fmla="*/ 1600200 h 3985418"/>
                <a:gd name="connsiteX2" fmla="*/ 954882 w 1361282"/>
                <a:gd name="connsiteY2" fmla="*/ 1562100 h 3985418"/>
                <a:gd name="connsiteX3" fmla="*/ 897732 w 1361282"/>
                <a:gd name="connsiteY3" fmla="*/ 1708150 h 3985418"/>
                <a:gd name="connsiteX4" fmla="*/ 859632 w 1361282"/>
                <a:gd name="connsiteY4" fmla="*/ 1689100 h 3985418"/>
                <a:gd name="connsiteX5" fmla="*/ 821532 w 1361282"/>
                <a:gd name="connsiteY5" fmla="*/ 1835150 h 3985418"/>
                <a:gd name="connsiteX6" fmla="*/ 770732 w 1361282"/>
                <a:gd name="connsiteY6" fmla="*/ 1809750 h 3985418"/>
                <a:gd name="connsiteX7" fmla="*/ 83344 w 1361282"/>
                <a:gd name="connsiteY7" fmla="*/ 3985418 h 3985418"/>
                <a:gd name="connsiteX8" fmla="*/ 0 w 1361282"/>
                <a:gd name="connsiteY8" fmla="*/ 3899695 h 3985418"/>
                <a:gd name="connsiteX9" fmla="*/ 1361282 w 1361282"/>
                <a:gd name="connsiteY9" fmla="*/ 0 h 3985418"/>
                <a:gd name="connsiteX0" fmla="*/ 1451770 w 1451770"/>
                <a:gd name="connsiteY0" fmla="*/ 0 h 3985418"/>
                <a:gd name="connsiteX1" fmla="*/ 1121570 w 1451770"/>
                <a:gd name="connsiteY1" fmla="*/ 1600200 h 3985418"/>
                <a:gd name="connsiteX2" fmla="*/ 1045370 w 1451770"/>
                <a:gd name="connsiteY2" fmla="*/ 1562100 h 3985418"/>
                <a:gd name="connsiteX3" fmla="*/ 988220 w 1451770"/>
                <a:gd name="connsiteY3" fmla="*/ 1708150 h 3985418"/>
                <a:gd name="connsiteX4" fmla="*/ 950120 w 1451770"/>
                <a:gd name="connsiteY4" fmla="*/ 1689100 h 3985418"/>
                <a:gd name="connsiteX5" fmla="*/ 912020 w 1451770"/>
                <a:gd name="connsiteY5" fmla="*/ 1835150 h 3985418"/>
                <a:gd name="connsiteX6" fmla="*/ 861220 w 1451770"/>
                <a:gd name="connsiteY6" fmla="*/ 1809750 h 3985418"/>
                <a:gd name="connsiteX7" fmla="*/ 173832 w 1451770"/>
                <a:gd name="connsiteY7" fmla="*/ 3985418 h 3985418"/>
                <a:gd name="connsiteX8" fmla="*/ 0 w 1451770"/>
                <a:gd name="connsiteY8" fmla="*/ 3933033 h 3985418"/>
                <a:gd name="connsiteX9" fmla="*/ 1451770 w 1451770"/>
                <a:gd name="connsiteY9" fmla="*/ 0 h 3985418"/>
                <a:gd name="connsiteX0" fmla="*/ 1451770 w 1451770"/>
                <a:gd name="connsiteY0" fmla="*/ 0 h 4042568"/>
                <a:gd name="connsiteX1" fmla="*/ 1121570 w 1451770"/>
                <a:gd name="connsiteY1" fmla="*/ 1600200 h 4042568"/>
                <a:gd name="connsiteX2" fmla="*/ 1045370 w 1451770"/>
                <a:gd name="connsiteY2" fmla="*/ 1562100 h 4042568"/>
                <a:gd name="connsiteX3" fmla="*/ 988220 w 1451770"/>
                <a:gd name="connsiteY3" fmla="*/ 1708150 h 4042568"/>
                <a:gd name="connsiteX4" fmla="*/ 950120 w 1451770"/>
                <a:gd name="connsiteY4" fmla="*/ 1689100 h 4042568"/>
                <a:gd name="connsiteX5" fmla="*/ 912020 w 1451770"/>
                <a:gd name="connsiteY5" fmla="*/ 1835150 h 4042568"/>
                <a:gd name="connsiteX6" fmla="*/ 861220 w 1451770"/>
                <a:gd name="connsiteY6" fmla="*/ 1809750 h 4042568"/>
                <a:gd name="connsiteX7" fmla="*/ 157163 w 1451770"/>
                <a:gd name="connsiteY7" fmla="*/ 4042568 h 4042568"/>
                <a:gd name="connsiteX8" fmla="*/ 0 w 1451770"/>
                <a:gd name="connsiteY8" fmla="*/ 3933033 h 4042568"/>
                <a:gd name="connsiteX9" fmla="*/ 1451770 w 1451770"/>
                <a:gd name="connsiteY9" fmla="*/ 0 h 4042568"/>
                <a:gd name="connsiteX0" fmla="*/ 1468439 w 1468439"/>
                <a:gd name="connsiteY0" fmla="*/ 0 h 4042568"/>
                <a:gd name="connsiteX1" fmla="*/ 1138239 w 1468439"/>
                <a:gd name="connsiteY1" fmla="*/ 1600200 h 4042568"/>
                <a:gd name="connsiteX2" fmla="*/ 1062039 w 1468439"/>
                <a:gd name="connsiteY2" fmla="*/ 1562100 h 4042568"/>
                <a:gd name="connsiteX3" fmla="*/ 1004889 w 1468439"/>
                <a:gd name="connsiteY3" fmla="*/ 1708150 h 4042568"/>
                <a:gd name="connsiteX4" fmla="*/ 966789 w 1468439"/>
                <a:gd name="connsiteY4" fmla="*/ 1689100 h 4042568"/>
                <a:gd name="connsiteX5" fmla="*/ 928689 w 1468439"/>
                <a:gd name="connsiteY5" fmla="*/ 1835150 h 4042568"/>
                <a:gd name="connsiteX6" fmla="*/ 877889 w 1468439"/>
                <a:gd name="connsiteY6" fmla="*/ 1809750 h 4042568"/>
                <a:gd name="connsiteX7" fmla="*/ 173832 w 1468439"/>
                <a:gd name="connsiteY7" fmla="*/ 4042568 h 4042568"/>
                <a:gd name="connsiteX8" fmla="*/ 0 w 1468439"/>
                <a:gd name="connsiteY8" fmla="*/ 3987802 h 4042568"/>
                <a:gd name="connsiteX9" fmla="*/ 1468439 w 1468439"/>
                <a:gd name="connsiteY9" fmla="*/ 0 h 4042568"/>
                <a:gd name="connsiteX0" fmla="*/ 1468439 w 1468439"/>
                <a:gd name="connsiteY0" fmla="*/ 0 h 4042568"/>
                <a:gd name="connsiteX1" fmla="*/ 1150146 w 1468439"/>
                <a:gd name="connsiteY1" fmla="*/ 1569244 h 4042568"/>
                <a:gd name="connsiteX2" fmla="*/ 1062039 w 1468439"/>
                <a:gd name="connsiteY2" fmla="*/ 1562100 h 4042568"/>
                <a:gd name="connsiteX3" fmla="*/ 1004889 w 1468439"/>
                <a:gd name="connsiteY3" fmla="*/ 1708150 h 4042568"/>
                <a:gd name="connsiteX4" fmla="*/ 966789 w 1468439"/>
                <a:gd name="connsiteY4" fmla="*/ 1689100 h 4042568"/>
                <a:gd name="connsiteX5" fmla="*/ 928689 w 1468439"/>
                <a:gd name="connsiteY5" fmla="*/ 1835150 h 4042568"/>
                <a:gd name="connsiteX6" fmla="*/ 877889 w 1468439"/>
                <a:gd name="connsiteY6" fmla="*/ 1809750 h 4042568"/>
                <a:gd name="connsiteX7" fmla="*/ 173832 w 1468439"/>
                <a:gd name="connsiteY7" fmla="*/ 4042568 h 4042568"/>
                <a:gd name="connsiteX8" fmla="*/ 0 w 1468439"/>
                <a:gd name="connsiteY8" fmla="*/ 3987802 h 4042568"/>
                <a:gd name="connsiteX9" fmla="*/ 1468439 w 1468439"/>
                <a:gd name="connsiteY9" fmla="*/ 0 h 4042568"/>
                <a:gd name="connsiteX0" fmla="*/ 1468439 w 1468439"/>
                <a:gd name="connsiteY0" fmla="*/ 0 h 4042568"/>
                <a:gd name="connsiteX1" fmla="*/ 1150146 w 1468439"/>
                <a:gd name="connsiteY1" fmla="*/ 1569244 h 4042568"/>
                <a:gd name="connsiteX2" fmla="*/ 1062039 w 1468439"/>
                <a:gd name="connsiteY2" fmla="*/ 1562100 h 4042568"/>
                <a:gd name="connsiteX3" fmla="*/ 1019177 w 1468439"/>
                <a:gd name="connsiteY3" fmla="*/ 1662906 h 4042568"/>
                <a:gd name="connsiteX4" fmla="*/ 966789 w 1468439"/>
                <a:gd name="connsiteY4" fmla="*/ 1689100 h 4042568"/>
                <a:gd name="connsiteX5" fmla="*/ 928689 w 1468439"/>
                <a:gd name="connsiteY5" fmla="*/ 1835150 h 4042568"/>
                <a:gd name="connsiteX6" fmla="*/ 877889 w 1468439"/>
                <a:gd name="connsiteY6" fmla="*/ 1809750 h 4042568"/>
                <a:gd name="connsiteX7" fmla="*/ 173832 w 1468439"/>
                <a:gd name="connsiteY7" fmla="*/ 4042568 h 4042568"/>
                <a:gd name="connsiteX8" fmla="*/ 0 w 1468439"/>
                <a:gd name="connsiteY8" fmla="*/ 3987802 h 4042568"/>
                <a:gd name="connsiteX9" fmla="*/ 1468439 w 1468439"/>
                <a:gd name="connsiteY9" fmla="*/ 0 h 4042568"/>
                <a:gd name="connsiteX0" fmla="*/ 1468439 w 1468439"/>
                <a:gd name="connsiteY0" fmla="*/ 0 h 4042568"/>
                <a:gd name="connsiteX1" fmla="*/ 1150146 w 1468439"/>
                <a:gd name="connsiteY1" fmla="*/ 1569244 h 4042568"/>
                <a:gd name="connsiteX2" fmla="*/ 1107284 w 1468439"/>
                <a:gd name="connsiteY2" fmla="*/ 1562894 h 4042568"/>
                <a:gd name="connsiteX3" fmla="*/ 1062039 w 1468439"/>
                <a:gd name="connsiteY3" fmla="*/ 1562100 h 4042568"/>
                <a:gd name="connsiteX4" fmla="*/ 1019177 w 1468439"/>
                <a:gd name="connsiteY4" fmla="*/ 1662906 h 4042568"/>
                <a:gd name="connsiteX5" fmla="*/ 966789 w 1468439"/>
                <a:gd name="connsiteY5" fmla="*/ 1689100 h 4042568"/>
                <a:gd name="connsiteX6" fmla="*/ 928689 w 1468439"/>
                <a:gd name="connsiteY6" fmla="*/ 1835150 h 4042568"/>
                <a:gd name="connsiteX7" fmla="*/ 877889 w 1468439"/>
                <a:gd name="connsiteY7" fmla="*/ 1809750 h 4042568"/>
                <a:gd name="connsiteX8" fmla="*/ 173832 w 1468439"/>
                <a:gd name="connsiteY8" fmla="*/ 4042568 h 4042568"/>
                <a:gd name="connsiteX9" fmla="*/ 0 w 1468439"/>
                <a:gd name="connsiteY9" fmla="*/ 3987802 h 4042568"/>
                <a:gd name="connsiteX10" fmla="*/ 1468439 w 1468439"/>
                <a:gd name="connsiteY10" fmla="*/ 0 h 4042568"/>
                <a:gd name="connsiteX0" fmla="*/ 1468439 w 1468439"/>
                <a:gd name="connsiteY0" fmla="*/ 0 h 4042568"/>
                <a:gd name="connsiteX1" fmla="*/ 1152528 w 1468439"/>
                <a:gd name="connsiteY1" fmla="*/ 1545431 h 4042568"/>
                <a:gd name="connsiteX2" fmla="*/ 1107284 w 1468439"/>
                <a:gd name="connsiteY2" fmla="*/ 1562894 h 4042568"/>
                <a:gd name="connsiteX3" fmla="*/ 1062039 w 1468439"/>
                <a:gd name="connsiteY3" fmla="*/ 1562100 h 4042568"/>
                <a:gd name="connsiteX4" fmla="*/ 1019177 w 1468439"/>
                <a:gd name="connsiteY4" fmla="*/ 1662906 h 4042568"/>
                <a:gd name="connsiteX5" fmla="*/ 966789 w 1468439"/>
                <a:gd name="connsiteY5" fmla="*/ 1689100 h 4042568"/>
                <a:gd name="connsiteX6" fmla="*/ 928689 w 1468439"/>
                <a:gd name="connsiteY6" fmla="*/ 1835150 h 4042568"/>
                <a:gd name="connsiteX7" fmla="*/ 877889 w 1468439"/>
                <a:gd name="connsiteY7" fmla="*/ 1809750 h 4042568"/>
                <a:gd name="connsiteX8" fmla="*/ 173832 w 1468439"/>
                <a:gd name="connsiteY8" fmla="*/ 4042568 h 4042568"/>
                <a:gd name="connsiteX9" fmla="*/ 0 w 1468439"/>
                <a:gd name="connsiteY9" fmla="*/ 3987802 h 4042568"/>
                <a:gd name="connsiteX10" fmla="*/ 1468439 w 1468439"/>
                <a:gd name="connsiteY10" fmla="*/ 0 h 4042568"/>
                <a:gd name="connsiteX0" fmla="*/ 1468439 w 1468439"/>
                <a:gd name="connsiteY0" fmla="*/ 0 h 4042568"/>
                <a:gd name="connsiteX1" fmla="*/ 1145385 w 1468439"/>
                <a:gd name="connsiteY1" fmla="*/ 1545431 h 4042568"/>
                <a:gd name="connsiteX2" fmla="*/ 1107284 w 1468439"/>
                <a:gd name="connsiteY2" fmla="*/ 1562894 h 4042568"/>
                <a:gd name="connsiteX3" fmla="*/ 1062039 w 1468439"/>
                <a:gd name="connsiteY3" fmla="*/ 1562100 h 4042568"/>
                <a:gd name="connsiteX4" fmla="*/ 1019177 w 1468439"/>
                <a:gd name="connsiteY4" fmla="*/ 1662906 h 4042568"/>
                <a:gd name="connsiteX5" fmla="*/ 966789 w 1468439"/>
                <a:gd name="connsiteY5" fmla="*/ 1689100 h 4042568"/>
                <a:gd name="connsiteX6" fmla="*/ 928689 w 1468439"/>
                <a:gd name="connsiteY6" fmla="*/ 1835150 h 4042568"/>
                <a:gd name="connsiteX7" fmla="*/ 877889 w 1468439"/>
                <a:gd name="connsiteY7" fmla="*/ 1809750 h 4042568"/>
                <a:gd name="connsiteX8" fmla="*/ 173832 w 1468439"/>
                <a:gd name="connsiteY8" fmla="*/ 4042568 h 4042568"/>
                <a:gd name="connsiteX9" fmla="*/ 0 w 1468439"/>
                <a:gd name="connsiteY9" fmla="*/ 3987802 h 4042568"/>
                <a:gd name="connsiteX10" fmla="*/ 1468439 w 1468439"/>
                <a:gd name="connsiteY10" fmla="*/ 0 h 4042568"/>
                <a:gd name="connsiteX0" fmla="*/ 1468439 w 1468439"/>
                <a:gd name="connsiteY0" fmla="*/ 0 h 4042568"/>
                <a:gd name="connsiteX1" fmla="*/ 1145385 w 1468439"/>
                <a:gd name="connsiteY1" fmla="*/ 1545431 h 4042568"/>
                <a:gd name="connsiteX2" fmla="*/ 1107284 w 1468439"/>
                <a:gd name="connsiteY2" fmla="*/ 1562894 h 4042568"/>
                <a:gd name="connsiteX3" fmla="*/ 1062039 w 1468439"/>
                <a:gd name="connsiteY3" fmla="*/ 1562100 h 4042568"/>
                <a:gd name="connsiteX4" fmla="*/ 1028702 w 1468439"/>
                <a:gd name="connsiteY4" fmla="*/ 1641474 h 4042568"/>
                <a:gd name="connsiteX5" fmla="*/ 966789 w 1468439"/>
                <a:gd name="connsiteY5" fmla="*/ 1689100 h 4042568"/>
                <a:gd name="connsiteX6" fmla="*/ 928689 w 1468439"/>
                <a:gd name="connsiteY6" fmla="*/ 1835150 h 4042568"/>
                <a:gd name="connsiteX7" fmla="*/ 877889 w 1468439"/>
                <a:gd name="connsiteY7" fmla="*/ 1809750 h 4042568"/>
                <a:gd name="connsiteX8" fmla="*/ 173832 w 1468439"/>
                <a:gd name="connsiteY8" fmla="*/ 4042568 h 4042568"/>
                <a:gd name="connsiteX9" fmla="*/ 0 w 1468439"/>
                <a:gd name="connsiteY9" fmla="*/ 3987802 h 4042568"/>
                <a:gd name="connsiteX10" fmla="*/ 1468439 w 1468439"/>
                <a:gd name="connsiteY10" fmla="*/ 0 h 4042568"/>
                <a:gd name="connsiteX0" fmla="*/ 1468439 w 1468439"/>
                <a:gd name="connsiteY0" fmla="*/ 0 h 4042568"/>
                <a:gd name="connsiteX1" fmla="*/ 1145385 w 1468439"/>
                <a:gd name="connsiteY1" fmla="*/ 1545431 h 4042568"/>
                <a:gd name="connsiteX2" fmla="*/ 1107284 w 1468439"/>
                <a:gd name="connsiteY2" fmla="*/ 1562894 h 4042568"/>
                <a:gd name="connsiteX3" fmla="*/ 1062039 w 1468439"/>
                <a:gd name="connsiteY3" fmla="*/ 1562100 h 4042568"/>
                <a:gd name="connsiteX4" fmla="*/ 1028702 w 1468439"/>
                <a:gd name="connsiteY4" fmla="*/ 1641474 h 4042568"/>
                <a:gd name="connsiteX5" fmla="*/ 992984 w 1468439"/>
                <a:gd name="connsiteY5" fmla="*/ 1667669 h 4042568"/>
                <a:gd name="connsiteX6" fmla="*/ 966789 w 1468439"/>
                <a:gd name="connsiteY6" fmla="*/ 1689100 h 4042568"/>
                <a:gd name="connsiteX7" fmla="*/ 928689 w 1468439"/>
                <a:gd name="connsiteY7" fmla="*/ 1835150 h 4042568"/>
                <a:gd name="connsiteX8" fmla="*/ 877889 w 1468439"/>
                <a:gd name="connsiteY8" fmla="*/ 1809750 h 4042568"/>
                <a:gd name="connsiteX9" fmla="*/ 173832 w 1468439"/>
                <a:gd name="connsiteY9" fmla="*/ 4042568 h 4042568"/>
                <a:gd name="connsiteX10" fmla="*/ 0 w 1468439"/>
                <a:gd name="connsiteY10" fmla="*/ 3987802 h 4042568"/>
                <a:gd name="connsiteX11" fmla="*/ 1468439 w 1468439"/>
                <a:gd name="connsiteY11" fmla="*/ 0 h 4042568"/>
                <a:gd name="connsiteX0" fmla="*/ 1468439 w 1468439"/>
                <a:gd name="connsiteY0" fmla="*/ 0 h 4042568"/>
                <a:gd name="connsiteX1" fmla="*/ 1145385 w 1468439"/>
                <a:gd name="connsiteY1" fmla="*/ 1545431 h 4042568"/>
                <a:gd name="connsiteX2" fmla="*/ 1107284 w 1468439"/>
                <a:gd name="connsiteY2" fmla="*/ 1562894 h 4042568"/>
                <a:gd name="connsiteX3" fmla="*/ 1062039 w 1468439"/>
                <a:gd name="connsiteY3" fmla="*/ 1562100 h 4042568"/>
                <a:gd name="connsiteX4" fmla="*/ 1028702 w 1468439"/>
                <a:gd name="connsiteY4" fmla="*/ 1641474 h 4042568"/>
                <a:gd name="connsiteX5" fmla="*/ 988221 w 1468439"/>
                <a:gd name="connsiteY5" fmla="*/ 1705769 h 4042568"/>
                <a:gd name="connsiteX6" fmla="*/ 966789 w 1468439"/>
                <a:gd name="connsiteY6" fmla="*/ 1689100 h 4042568"/>
                <a:gd name="connsiteX7" fmla="*/ 928689 w 1468439"/>
                <a:gd name="connsiteY7" fmla="*/ 1835150 h 4042568"/>
                <a:gd name="connsiteX8" fmla="*/ 877889 w 1468439"/>
                <a:gd name="connsiteY8" fmla="*/ 1809750 h 4042568"/>
                <a:gd name="connsiteX9" fmla="*/ 173832 w 1468439"/>
                <a:gd name="connsiteY9" fmla="*/ 4042568 h 4042568"/>
                <a:gd name="connsiteX10" fmla="*/ 0 w 1468439"/>
                <a:gd name="connsiteY10" fmla="*/ 3987802 h 4042568"/>
                <a:gd name="connsiteX11" fmla="*/ 1468439 w 1468439"/>
                <a:gd name="connsiteY11" fmla="*/ 0 h 4042568"/>
                <a:gd name="connsiteX0" fmla="*/ 1468439 w 1468439"/>
                <a:gd name="connsiteY0" fmla="*/ 0 h 4054474"/>
                <a:gd name="connsiteX1" fmla="*/ 1145385 w 1468439"/>
                <a:gd name="connsiteY1" fmla="*/ 1545431 h 4054474"/>
                <a:gd name="connsiteX2" fmla="*/ 1107284 w 1468439"/>
                <a:gd name="connsiteY2" fmla="*/ 1562894 h 4054474"/>
                <a:gd name="connsiteX3" fmla="*/ 1062039 w 1468439"/>
                <a:gd name="connsiteY3" fmla="*/ 1562100 h 4054474"/>
                <a:gd name="connsiteX4" fmla="*/ 1028702 w 1468439"/>
                <a:gd name="connsiteY4" fmla="*/ 1641474 h 4054474"/>
                <a:gd name="connsiteX5" fmla="*/ 988221 w 1468439"/>
                <a:gd name="connsiteY5" fmla="*/ 1705769 h 4054474"/>
                <a:gd name="connsiteX6" fmla="*/ 966789 w 1468439"/>
                <a:gd name="connsiteY6" fmla="*/ 1689100 h 4054474"/>
                <a:gd name="connsiteX7" fmla="*/ 928689 w 1468439"/>
                <a:gd name="connsiteY7" fmla="*/ 1835150 h 4054474"/>
                <a:gd name="connsiteX8" fmla="*/ 877889 w 1468439"/>
                <a:gd name="connsiteY8" fmla="*/ 1809750 h 4054474"/>
                <a:gd name="connsiteX9" fmla="*/ 171450 w 1468439"/>
                <a:gd name="connsiteY9" fmla="*/ 4054474 h 4054474"/>
                <a:gd name="connsiteX10" fmla="*/ 0 w 1468439"/>
                <a:gd name="connsiteY10" fmla="*/ 3987802 h 4054474"/>
                <a:gd name="connsiteX11" fmla="*/ 1468439 w 1468439"/>
                <a:gd name="connsiteY11" fmla="*/ 0 h 4054474"/>
                <a:gd name="connsiteX0" fmla="*/ 1437483 w 1437483"/>
                <a:gd name="connsiteY0" fmla="*/ 0 h 4054474"/>
                <a:gd name="connsiteX1" fmla="*/ 1114429 w 1437483"/>
                <a:gd name="connsiteY1" fmla="*/ 1545431 h 4054474"/>
                <a:gd name="connsiteX2" fmla="*/ 1076328 w 1437483"/>
                <a:gd name="connsiteY2" fmla="*/ 1562894 h 4054474"/>
                <a:gd name="connsiteX3" fmla="*/ 1031083 w 1437483"/>
                <a:gd name="connsiteY3" fmla="*/ 1562100 h 4054474"/>
                <a:gd name="connsiteX4" fmla="*/ 997746 w 1437483"/>
                <a:gd name="connsiteY4" fmla="*/ 1641474 h 4054474"/>
                <a:gd name="connsiteX5" fmla="*/ 957265 w 1437483"/>
                <a:gd name="connsiteY5" fmla="*/ 1705769 h 4054474"/>
                <a:gd name="connsiteX6" fmla="*/ 935833 w 1437483"/>
                <a:gd name="connsiteY6" fmla="*/ 1689100 h 4054474"/>
                <a:gd name="connsiteX7" fmla="*/ 897733 w 1437483"/>
                <a:gd name="connsiteY7" fmla="*/ 1835150 h 4054474"/>
                <a:gd name="connsiteX8" fmla="*/ 846933 w 1437483"/>
                <a:gd name="connsiteY8" fmla="*/ 1809750 h 4054474"/>
                <a:gd name="connsiteX9" fmla="*/ 140494 w 1437483"/>
                <a:gd name="connsiteY9" fmla="*/ 4054474 h 4054474"/>
                <a:gd name="connsiteX10" fmla="*/ 0 w 1437483"/>
                <a:gd name="connsiteY10" fmla="*/ 3997327 h 4054474"/>
                <a:gd name="connsiteX11" fmla="*/ 1437483 w 1437483"/>
                <a:gd name="connsiteY11" fmla="*/ 0 h 4054474"/>
                <a:gd name="connsiteX0" fmla="*/ 1475583 w 1475583"/>
                <a:gd name="connsiteY0" fmla="*/ 0 h 4054474"/>
                <a:gd name="connsiteX1" fmla="*/ 1152529 w 1475583"/>
                <a:gd name="connsiteY1" fmla="*/ 1545431 h 4054474"/>
                <a:gd name="connsiteX2" fmla="*/ 1114428 w 1475583"/>
                <a:gd name="connsiteY2" fmla="*/ 1562894 h 4054474"/>
                <a:gd name="connsiteX3" fmla="*/ 1069183 w 1475583"/>
                <a:gd name="connsiteY3" fmla="*/ 1562100 h 4054474"/>
                <a:gd name="connsiteX4" fmla="*/ 1035846 w 1475583"/>
                <a:gd name="connsiteY4" fmla="*/ 1641474 h 4054474"/>
                <a:gd name="connsiteX5" fmla="*/ 995365 w 1475583"/>
                <a:gd name="connsiteY5" fmla="*/ 1705769 h 4054474"/>
                <a:gd name="connsiteX6" fmla="*/ 973933 w 1475583"/>
                <a:gd name="connsiteY6" fmla="*/ 1689100 h 4054474"/>
                <a:gd name="connsiteX7" fmla="*/ 935833 w 1475583"/>
                <a:gd name="connsiteY7" fmla="*/ 1835150 h 4054474"/>
                <a:gd name="connsiteX8" fmla="*/ 885033 w 1475583"/>
                <a:gd name="connsiteY8" fmla="*/ 1809750 h 4054474"/>
                <a:gd name="connsiteX9" fmla="*/ 178594 w 1475583"/>
                <a:gd name="connsiteY9" fmla="*/ 4054474 h 4054474"/>
                <a:gd name="connsiteX10" fmla="*/ 0 w 1475583"/>
                <a:gd name="connsiteY10" fmla="*/ 4002090 h 4054474"/>
                <a:gd name="connsiteX11" fmla="*/ 1475583 w 1475583"/>
                <a:gd name="connsiteY11" fmla="*/ 0 h 405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5583" h="4054474">
                  <a:moveTo>
                    <a:pt x="1475583" y="0"/>
                  </a:moveTo>
                  <a:lnTo>
                    <a:pt x="1152529" y="1545431"/>
                  </a:lnTo>
                  <a:lnTo>
                    <a:pt x="1114428" y="1562894"/>
                  </a:lnTo>
                  <a:lnTo>
                    <a:pt x="1069183" y="1562100"/>
                  </a:lnTo>
                  <a:cubicBezTo>
                    <a:pt x="1058071" y="1588558"/>
                    <a:pt x="1048149" y="1617529"/>
                    <a:pt x="1035846" y="1641474"/>
                  </a:cubicBezTo>
                  <a:cubicBezTo>
                    <a:pt x="1023543" y="1665419"/>
                    <a:pt x="1008859" y="1684337"/>
                    <a:pt x="995365" y="1705769"/>
                  </a:cubicBezTo>
                  <a:lnTo>
                    <a:pt x="973933" y="1689100"/>
                  </a:lnTo>
                  <a:lnTo>
                    <a:pt x="935833" y="1835150"/>
                  </a:lnTo>
                  <a:lnTo>
                    <a:pt x="885033" y="1809750"/>
                  </a:lnTo>
                  <a:lnTo>
                    <a:pt x="178594" y="4054474"/>
                  </a:lnTo>
                  <a:lnTo>
                    <a:pt x="0" y="4002090"/>
                  </a:lnTo>
                  <a:lnTo>
                    <a:pt x="1475583" y="0"/>
                  </a:lnTo>
                  <a:close/>
                </a:path>
              </a:pathLst>
            </a:custGeom>
            <a:solidFill>
              <a:srgbClr val="FF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>
                <a:solidFill>
                  <a:srgbClr val="FFFFFF"/>
                </a:solidFill>
              </a:endParaRPr>
            </a:p>
          </p:txBody>
        </p:sp>
      </p:grpSp>
      <p:pic>
        <p:nvPicPr>
          <p:cNvPr id="142" name="Picture 4" descr="cessna01">
            <a:extLst>
              <a:ext uri="{FF2B5EF4-FFF2-40B4-BE49-F238E27FC236}">
                <a16:creationId xmlns:a16="http://schemas.microsoft.com/office/drawing/2014/main" id="{B53CC77A-95A0-4372-B602-B2EE0E2D10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5385" y="940648"/>
            <a:ext cx="1782100" cy="1224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4" name="Groupe 133">
            <a:extLst>
              <a:ext uri="{FF2B5EF4-FFF2-40B4-BE49-F238E27FC236}">
                <a16:creationId xmlns:a16="http://schemas.microsoft.com/office/drawing/2014/main" id="{F0CBB722-CEB4-4357-AF01-95AE15949A42}"/>
              </a:ext>
            </a:extLst>
          </p:cNvPr>
          <p:cNvGrpSpPr>
            <a:grpSpLocks/>
          </p:cNvGrpSpPr>
          <p:nvPr/>
        </p:nvGrpSpPr>
        <p:grpSpPr bwMode="auto">
          <a:xfrm>
            <a:off x="4905723" y="2727734"/>
            <a:ext cx="2722496" cy="3697311"/>
            <a:chOff x="5749815" y="3125321"/>
            <a:chExt cx="1350563" cy="3527992"/>
          </a:xfrm>
        </p:grpSpPr>
        <p:cxnSp>
          <p:nvCxnSpPr>
            <p:cNvPr id="135" name="Connecteur droit avec flèche 134">
              <a:extLst>
                <a:ext uri="{FF2B5EF4-FFF2-40B4-BE49-F238E27FC236}">
                  <a16:creationId xmlns:a16="http://schemas.microsoft.com/office/drawing/2014/main" id="{79D237A3-7014-48EE-824B-2B9C604EF49D}"/>
                </a:ext>
              </a:extLst>
            </p:cNvPr>
            <p:cNvCxnSpPr/>
            <p:nvPr/>
          </p:nvCxnSpPr>
          <p:spPr>
            <a:xfrm flipV="1">
              <a:off x="5846624" y="3125321"/>
              <a:ext cx="0" cy="324060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Connecteur droit avec flèche 135">
              <a:extLst>
                <a:ext uri="{FF2B5EF4-FFF2-40B4-BE49-F238E27FC236}">
                  <a16:creationId xmlns:a16="http://schemas.microsoft.com/office/drawing/2014/main" id="{69A857DF-8AD4-45DC-926A-DAD31F045B07}"/>
                </a:ext>
              </a:extLst>
            </p:cNvPr>
            <p:cNvCxnSpPr/>
            <p:nvPr/>
          </p:nvCxnSpPr>
          <p:spPr>
            <a:xfrm>
              <a:off x="5846624" y="6372280"/>
              <a:ext cx="125375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Forme libre 5">
              <a:extLst>
                <a:ext uri="{FF2B5EF4-FFF2-40B4-BE49-F238E27FC236}">
                  <a16:creationId xmlns:a16="http://schemas.microsoft.com/office/drawing/2014/main" id="{4DCBDFFF-3CD6-4463-9DE2-2DED21BC3A58}"/>
                </a:ext>
              </a:extLst>
            </p:cNvPr>
            <p:cNvSpPr/>
            <p:nvPr/>
          </p:nvSpPr>
          <p:spPr>
            <a:xfrm>
              <a:off x="5892648" y="3212647"/>
              <a:ext cx="690359" cy="2991331"/>
            </a:xfrm>
            <a:custGeom>
              <a:avLst/>
              <a:gdLst>
                <a:gd name="connsiteX0" fmla="*/ 134764 w 1941339"/>
                <a:gd name="connsiteY0" fmla="*/ 0 h 2397151"/>
                <a:gd name="connsiteX1" fmla="*/ 147464 w 1941339"/>
                <a:gd name="connsiteY1" fmla="*/ 190500 h 2397151"/>
                <a:gd name="connsiteX2" fmla="*/ 303039 w 1941339"/>
                <a:gd name="connsiteY2" fmla="*/ 234950 h 2397151"/>
                <a:gd name="connsiteX3" fmla="*/ 588789 w 1941339"/>
                <a:gd name="connsiteY3" fmla="*/ 247650 h 2397151"/>
                <a:gd name="connsiteX4" fmla="*/ 572914 w 1941339"/>
                <a:gd name="connsiteY4" fmla="*/ 285750 h 2397151"/>
                <a:gd name="connsiteX5" fmla="*/ 315739 w 1941339"/>
                <a:gd name="connsiteY5" fmla="*/ 307975 h 2397151"/>
                <a:gd name="connsiteX6" fmla="*/ 166514 w 1941339"/>
                <a:gd name="connsiteY6" fmla="*/ 323850 h 2397151"/>
                <a:gd name="connsiteX7" fmla="*/ 156989 w 1941339"/>
                <a:gd name="connsiteY7" fmla="*/ 365125 h 2397151"/>
                <a:gd name="connsiteX8" fmla="*/ 306214 w 1941339"/>
                <a:gd name="connsiteY8" fmla="*/ 374650 h 2397151"/>
                <a:gd name="connsiteX9" fmla="*/ 436389 w 1941339"/>
                <a:gd name="connsiteY9" fmla="*/ 384175 h 2397151"/>
                <a:gd name="connsiteX10" fmla="*/ 360189 w 1941339"/>
                <a:gd name="connsiteY10" fmla="*/ 422275 h 2397151"/>
                <a:gd name="connsiteX11" fmla="*/ 191914 w 1941339"/>
                <a:gd name="connsiteY11" fmla="*/ 425450 h 2397151"/>
                <a:gd name="connsiteX12" fmla="*/ 153814 w 1941339"/>
                <a:gd name="connsiteY12" fmla="*/ 476250 h 2397151"/>
                <a:gd name="connsiteX13" fmla="*/ 220489 w 1941339"/>
                <a:gd name="connsiteY13" fmla="*/ 504825 h 2397151"/>
                <a:gd name="connsiteX14" fmla="*/ 350664 w 1941339"/>
                <a:gd name="connsiteY14" fmla="*/ 511175 h 2397151"/>
                <a:gd name="connsiteX15" fmla="*/ 407814 w 1941339"/>
                <a:gd name="connsiteY15" fmla="*/ 549275 h 2397151"/>
                <a:gd name="connsiteX16" fmla="*/ 277639 w 1941339"/>
                <a:gd name="connsiteY16" fmla="*/ 587375 h 2397151"/>
                <a:gd name="connsiteX17" fmla="*/ 160164 w 1941339"/>
                <a:gd name="connsiteY17" fmla="*/ 600075 h 2397151"/>
                <a:gd name="connsiteX18" fmla="*/ 131589 w 1941339"/>
                <a:gd name="connsiteY18" fmla="*/ 688975 h 2397151"/>
                <a:gd name="connsiteX19" fmla="*/ 131589 w 1941339"/>
                <a:gd name="connsiteY19" fmla="*/ 1089025 h 2397151"/>
                <a:gd name="connsiteX20" fmla="*/ 134764 w 1941339"/>
                <a:gd name="connsiteY20" fmla="*/ 2387600 h 2397151"/>
                <a:gd name="connsiteX21" fmla="*/ 1941339 w 1941339"/>
                <a:gd name="connsiteY21" fmla="*/ 1689100 h 2397151"/>
                <a:gd name="connsiteX0" fmla="*/ 25210 w 1831785"/>
                <a:gd name="connsiteY0" fmla="*/ 0 h 2645668"/>
                <a:gd name="connsiteX1" fmla="*/ 37910 w 1831785"/>
                <a:gd name="connsiteY1" fmla="*/ 190500 h 2645668"/>
                <a:gd name="connsiteX2" fmla="*/ 193485 w 1831785"/>
                <a:gd name="connsiteY2" fmla="*/ 234950 h 2645668"/>
                <a:gd name="connsiteX3" fmla="*/ 479235 w 1831785"/>
                <a:gd name="connsiteY3" fmla="*/ 247650 h 2645668"/>
                <a:gd name="connsiteX4" fmla="*/ 463360 w 1831785"/>
                <a:gd name="connsiteY4" fmla="*/ 285750 h 2645668"/>
                <a:gd name="connsiteX5" fmla="*/ 206185 w 1831785"/>
                <a:gd name="connsiteY5" fmla="*/ 307975 h 2645668"/>
                <a:gd name="connsiteX6" fmla="*/ 56960 w 1831785"/>
                <a:gd name="connsiteY6" fmla="*/ 323850 h 2645668"/>
                <a:gd name="connsiteX7" fmla="*/ 47435 w 1831785"/>
                <a:gd name="connsiteY7" fmla="*/ 365125 h 2645668"/>
                <a:gd name="connsiteX8" fmla="*/ 196660 w 1831785"/>
                <a:gd name="connsiteY8" fmla="*/ 374650 h 2645668"/>
                <a:gd name="connsiteX9" fmla="*/ 326835 w 1831785"/>
                <a:gd name="connsiteY9" fmla="*/ 384175 h 2645668"/>
                <a:gd name="connsiteX10" fmla="*/ 250635 w 1831785"/>
                <a:gd name="connsiteY10" fmla="*/ 422275 h 2645668"/>
                <a:gd name="connsiteX11" fmla="*/ 82360 w 1831785"/>
                <a:gd name="connsiteY11" fmla="*/ 425450 h 2645668"/>
                <a:gd name="connsiteX12" fmla="*/ 44260 w 1831785"/>
                <a:gd name="connsiteY12" fmla="*/ 476250 h 2645668"/>
                <a:gd name="connsiteX13" fmla="*/ 110935 w 1831785"/>
                <a:gd name="connsiteY13" fmla="*/ 504825 h 2645668"/>
                <a:gd name="connsiteX14" fmla="*/ 241110 w 1831785"/>
                <a:gd name="connsiteY14" fmla="*/ 511175 h 2645668"/>
                <a:gd name="connsiteX15" fmla="*/ 298260 w 1831785"/>
                <a:gd name="connsiteY15" fmla="*/ 549275 h 2645668"/>
                <a:gd name="connsiteX16" fmla="*/ 168085 w 1831785"/>
                <a:gd name="connsiteY16" fmla="*/ 587375 h 2645668"/>
                <a:gd name="connsiteX17" fmla="*/ 50610 w 1831785"/>
                <a:gd name="connsiteY17" fmla="*/ 600075 h 2645668"/>
                <a:gd name="connsiteX18" fmla="*/ 22035 w 1831785"/>
                <a:gd name="connsiteY18" fmla="*/ 688975 h 2645668"/>
                <a:gd name="connsiteX19" fmla="*/ 22035 w 1831785"/>
                <a:gd name="connsiteY19" fmla="*/ 1089025 h 2645668"/>
                <a:gd name="connsiteX20" fmla="*/ 183960 w 1831785"/>
                <a:gd name="connsiteY20" fmla="*/ 2638425 h 2645668"/>
                <a:gd name="connsiteX21" fmla="*/ 1831785 w 1831785"/>
                <a:gd name="connsiteY21" fmla="*/ 1689100 h 2645668"/>
                <a:gd name="connsiteX0" fmla="*/ 38582 w 1845157"/>
                <a:gd name="connsiteY0" fmla="*/ 0 h 2645668"/>
                <a:gd name="connsiteX1" fmla="*/ 51282 w 1845157"/>
                <a:gd name="connsiteY1" fmla="*/ 190500 h 2645668"/>
                <a:gd name="connsiteX2" fmla="*/ 206857 w 1845157"/>
                <a:gd name="connsiteY2" fmla="*/ 234950 h 2645668"/>
                <a:gd name="connsiteX3" fmla="*/ 492607 w 1845157"/>
                <a:gd name="connsiteY3" fmla="*/ 247650 h 2645668"/>
                <a:gd name="connsiteX4" fmla="*/ 476732 w 1845157"/>
                <a:gd name="connsiteY4" fmla="*/ 285750 h 2645668"/>
                <a:gd name="connsiteX5" fmla="*/ 219557 w 1845157"/>
                <a:gd name="connsiteY5" fmla="*/ 307975 h 2645668"/>
                <a:gd name="connsiteX6" fmla="*/ 70332 w 1845157"/>
                <a:gd name="connsiteY6" fmla="*/ 323850 h 2645668"/>
                <a:gd name="connsiteX7" fmla="*/ 60807 w 1845157"/>
                <a:gd name="connsiteY7" fmla="*/ 365125 h 2645668"/>
                <a:gd name="connsiteX8" fmla="*/ 210032 w 1845157"/>
                <a:gd name="connsiteY8" fmla="*/ 374650 h 2645668"/>
                <a:gd name="connsiteX9" fmla="*/ 340207 w 1845157"/>
                <a:gd name="connsiteY9" fmla="*/ 384175 h 2645668"/>
                <a:gd name="connsiteX10" fmla="*/ 264007 w 1845157"/>
                <a:gd name="connsiteY10" fmla="*/ 422275 h 2645668"/>
                <a:gd name="connsiteX11" fmla="*/ 95732 w 1845157"/>
                <a:gd name="connsiteY11" fmla="*/ 425450 h 2645668"/>
                <a:gd name="connsiteX12" fmla="*/ 57632 w 1845157"/>
                <a:gd name="connsiteY12" fmla="*/ 476250 h 2645668"/>
                <a:gd name="connsiteX13" fmla="*/ 124307 w 1845157"/>
                <a:gd name="connsiteY13" fmla="*/ 504825 h 2645668"/>
                <a:gd name="connsiteX14" fmla="*/ 254482 w 1845157"/>
                <a:gd name="connsiteY14" fmla="*/ 511175 h 2645668"/>
                <a:gd name="connsiteX15" fmla="*/ 311632 w 1845157"/>
                <a:gd name="connsiteY15" fmla="*/ 549275 h 2645668"/>
                <a:gd name="connsiteX16" fmla="*/ 181457 w 1845157"/>
                <a:gd name="connsiteY16" fmla="*/ 587375 h 2645668"/>
                <a:gd name="connsiteX17" fmla="*/ 63982 w 1845157"/>
                <a:gd name="connsiteY17" fmla="*/ 600075 h 2645668"/>
                <a:gd name="connsiteX18" fmla="*/ 35407 w 1845157"/>
                <a:gd name="connsiteY18" fmla="*/ 688975 h 2645668"/>
                <a:gd name="connsiteX19" fmla="*/ 35407 w 1845157"/>
                <a:gd name="connsiteY19" fmla="*/ 1089025 h 2645668"/>
                <a:gd name="connsiteX20" fmla="*/ 197332 w 1845157"/>
                <a:gd name="connsiteY20" fmla="*/ 2638425 h 2645668"/>
                <a:gd name="connsiteX21" fmla="*/ 1845157 w 1845157"/>
                <a:gd name="connsiteY21" fmla="*/ 1689100 h 2645668"/>
                <a:gd name="connsiteX0" fmla="*/ 42092 w 1848667"/>
                <a:gd name="connsiteY0" fmla="*/ 0 h 2645668"/>
                <a:gd name="connsiteX1" fmla="*/ 54792 w 1848667"/>
                <a:gd name="connsiteY1" fmla="*/ 190500 h 2645668"/>
                <a:gd name="connsiteX2" fmla="*/ 210367 w 1848667"/>
                <a:gd name="connsiteY2" fmla="*/ 234950 h 2645668"/>
                <a:gd name="connsiteX3" fmla="*/ 496117 w 1848667"/>
                <a:gd name="connsiteY3" fmla="*/ 247650 h 2645668"/>
                <a:gd name="connsiteX4" fmla="*/ 480242 w 1848667"/>
                <a:gd name="connsiteY4" fmla="*/ 285750 h 2645668"/>
                <a:gd name="connsiteX5" fmla="*/ 223067 w 1848667"/>
                <a:gd name="connsiteY5" fmla="*/ 307975 h 2645668"/>
                <a:gd name="connsiteX6" fmla="*/ 73842 w 1848667"/>
                <a:gd name="connsiteY6" fmla="*/ 323850 h 2645668"/>
                <a:gd name="connsiteX7" fmla="*/ 64317 w 1848667"/>
                <a:gd name="connsiteY7" fmla="*/ 365125 h 2645668"/>
                <a:gd name="connsiteX8" fmla="*/ 213542 w 1848667"/>
                <a:gd name="connsiteY8" fmla="*/ 374650 h 2645668"/>
                <a:gd name="connsiteX9" fmla="*/ 343717 w 1848667"/>
                <a:gd name="connsiteY9" fmla="*/ 384175 h 2645668"/>
                <a:gd name="connsiteX10" fmla="*/ 267517 w 1848667"/>
                <a:gd name="connsiteY10" fmla="*/ 422275 h 2645668"/>
                <a:gd name="connsiteX11" fmla="*/ 99242 w 1848667"/>
                <a:gd name="connsiteY11" fmla="*/ 425450 h 2645668"/>
                <a:gd name="connsiteX12" fmla="*/ 61142 w 1848667"/>
                <a:gd name="connsiteY12" fmla="*/ 476250 h 2645668"/>
                <a:gd name="connsiteX13" fmla="*/ 127817 w 1848667"/>
                <a:gd name="connsiteY13" fmla="*/ 504825 h 2645668"/>
                <a:gd name="connsiteX14" fmla="*/ 257992 w 1848667"/>
                <a:gd name="connsiteY14" fmla="*/ 511175 h 2645668"/>
                <a:gd name="connsiteX15" fmla="*/ 315142 w 1848667"/>
                <a:gd name="connsiteY15" fmla="*/ 549275 h 2645668"/>
                <a:gd name="connsiteX16" fmla="*/ 184967 w 1848667"/>
                <a:gd name="connsiteY16" fmla="*/ 587375 h 2645668"/>
                <a:gd name="connsiteX17" fmla="*/ 67492 w 1848667"/>
                <a:gd name="connsiteY17" fmla="*/ 600075 h 2645668"/>
                <a:gd name="connsiteX18" fmla="*/ 38917 w 1848667"/>
                <a:gd name="connsiteY18" fmla="*/ 688975 h 2645668"/>
                <a:gd name="connsiteX19" fmla="*/ 38917 w 1848667"/>
                <a:gd name="connsiteY19" fmla="*/ 1089025 h 2645668"/>
                <a:gd name="connsiteX20" fmla="*/ 10342 w 1848667"/>
                <a:gd name="connsiteY20" fmla="*/ 1933574 h 2645668"/>
                <a:gd name="connsiteX21" fmla="*/ 200842 w 1848667"/>
                <a:gd name="connsiteY21" fmla="*/ 2638425 h 2645668"/>
                <a:gd name="connsiteX22" fmla="*/ 1848667 w 1848667"/>
                <a:gd name="connsiteY22" fmla="*/ 1689100 h 2645668"/>
                <a:gd name="connsiteX0" fmla="*/ 20009 w 1826584"/>
                <a:gd name="connsiteY0" fmla="*/ 0 h 2728824"/>
                <a:gd name="connsiteX1" fmla="*/ 32709 w 1826584"/>
                <a:gd name="connsiteY1" fmla="*/ 190500 h 2728824"/>
                <a:gd name="connsiteX2" fmla="*/ 188284 w 1826584"/>
                <a:gd name="connsiteY2" fmla="*/ 234950 h 2728824"/>
                <a:gd name="connsiteX3" fmla="*/ 474034 w 1826584"/>
                <a:gd name="connsiteY3" fmla="*/ 247650 h 2728824"/>
                <a:gd name="connsiteX4" fmla="*/ 458159 w 1826584"/>
                <a:gd name="connsiteY4" fmla="*/ 285750 h 2728824"/>
                <a:gd name="connsiteX5" fmla="*/ 200984 w 1826584"/>
                <a:gd name="connsiteY5" fmla="*/ 307975 h 2728824"/>
                <a:gd name="connsiteX6" fmla="*/ 51759 w 1826584"/>
                <a:gd name="connsiteY6" fmla="*/ 323850 h 2728824"/>
                <a:gd name="connsiteX7" fmla="*/ 42234 w 1826584"/>
                <a:gd name="connsiteY7" fmla="*/ 365125 h 2728824"/>
                <a:gd name="connsiteX8" fmla="*/ 191459 w 1826584"/>
                <a:gd name="connsiteY8" fmla="*/ 374650 h 2728824"/>
                <a:gd name="connsiteX9" fmla="*/ 321634 w 1826584"/>
                <a:gd name="connsiteY9" fmla="*/ 384175 h 2728824"/>
                <a:gd name="connsiteX10" fmla="*/ 245434 w 1826584"/>
                <a:gd name="connsiteY10" fmla="*/ 422275 h 2728824"/>
                <a:gd name="connsiteX11" fmla="*/ 77159 w 1826584"/>
                <a:gd name="connsiteY11" fmla="*/ 425450 h 2728824"/>
                <a:gd name="connsiteX12" fmla="*/ 39059 w 1826584"/>
                <a:gd name="connsiteY12" fmla="*/ 476250 h 2728824"/>
                <a:gd name="connsiteX13" fmla="*/ 105734 w 1826584"/>
                <a:gd name="connsiteY13" fmla="*/ 504825 h 2728824"/>
                <a:gd name="connsiteX14" fmla="*/ 235909 w 1826584"/>
                <a:gd name="connsiteY14" fmla="*/ 511175 h 2728824"/>
                <a:gd name="connsiteX15" fmla="*/ 293059 w 1826584"/>
                <a:gd name="connsiteY15" fmla="*/ 549275 h 2728824"/>
                <a:gd name="connsiteX16" fmla="*/ 162884 w 1826584"/>
                <a:gd name="connsiteY16" fmla="*/ 587375 h 2728824"/>
                <a:gd name="connsiteX17" fmla="*/ 45409 w 1826584"/>
                <a:gd name="connsiteY17" fmla="*/ 600075 h 2728824"/>
                <a:gd name="connsiteX18" fmla="*/ 16834 w 1826584"/>
                <a:gd name="connsiteY18" fmla="*/ 688975 h 2728824"/>
                <a:gd name="connsiteX19" fmla="*/ 16834 w 1826584"/>
                <a:gd name="connsiteY19" fmla="*/ 1089025 h 2728824"/>
                <a:gd name="connsiteX20" fmla="*/ 26359 w 1826584"/>
                <a:gd name="connsiteY20" fmla="*/ 2514599 h 2728824"/>
                <a:gd name="connsiteX21" fmla="*/ 178759 w 1826584"/>
                <a:gd name="connsiteY21" fmla="*/ 2638425 h 2728824"/>
                <a:gd name="connsiteX22" fmla="*/ 1826584 w 1826584"/>
                <a:gd name="connsiteY22" fmla="*/ 1689100 h 2728824"/>
                <a:gd name="connsiteX0" fmla="*/ 8231 w 1814806"/>
                <a:gd name="connsiteY0" fmla="*/ 0 h 2665947"/>
                <a:gd name="connsiteX1" fmla="*/ 20931 w 1814806"/>
                <a:gd name="connsiteY1" fmla="*/ 190500 h 2665947"/>
                <a:gd name="connsiteX2" fmla="*/ 176506 w 1814806"/>
                <a:gd name="connsiteY2" fmla="*/ 234950 h 2665947"/>
                <a:gd name="connsiteX3" fmla="*/ 462256 w 1814806"/>
                <a:gd name="connsiteY3" fmla="*/ 247650 h 2665947"/>
                <a:gd name="connsiteX4" fmla="*/ 446381 w 1814806"/>
                <a:gd name="connsiteY4" fmla="*/ 285750 h 2665947"/>
                <a:gd name="connsiteX5" fmla="*/ 189206 w 1814806"/>
                <a:gd name="connsiteY5" fmla="*/ 307975 h 2665947"/>
                <a:gd name="connsiteX6" fmla="*/ 39981 w 1814806"/>
                <a:gd name="connsiteY6" fmla="*/ 323850 h 2665947"/>
                <a:gd name="connsiteX7" fmla="*/ 30456 w 1814806"/>
                <a:gd name="connsiteY7" fmla="*/ 365125 h 2665947"/>
                <a:gd name="connsiteX8" fmla="*/ 179681 w 1814806"/>
                <a:gd name="connsiteY8" fmla="*/ 374650 h 2665947"/>
                <a:gd name="connsiteX9" fmla="*/ 309856 w 1814806"/>
                <a:gd name="connsiteY9" fmla="*/ 384175 h 2665947"/>
                <a:gd name="connsiteX10" fmla="*/ 233656 w 1814806"/>
                <a:gd name="connsiteY10" fmla="*/ 422275 h 2665947"/>
                <a:gd name="connsiteX11" fmla="*/ 65381 w 1814806"/>
                <a:gd name="connsiteY11" fmla="*/ 425450 h 2665947"/>
                <a:gd name="connsiteX12" fmla="*/ 27281 w 1814806"/>
                <a:gd name="connsiteY12" fmla="*/ 476250 h 2665947"/>
                <a:gd name="connsiteX13" fmla="*/ 93956 w 1814806"/>
                <a:gd name="connsiteY13" fmla="*/ 504825 h 2665947"/>
                <a:gd name="connsiteX14" fmla="*/ 224131 w 1814806"/>
                <a:gd name="connsiteY14" fmla="*/ 511175 h 2665947"/>
                <a:gd name="connsiteX15" fmla="*/ 281281 w 1814806"/>
                <a:gd name="connsiteY15" fmla="*/ 549275 h 2665947"/>
                <a:gd name="connsiteX16" fmla="*/ 151106 w 1814806"/>
                <a:gd name="connsiteY16" fmla="*/ 587375 h 2665947"/>
                <a:gd name="connsiteX17" fmla="*/ 33631 w 1814806"/>
                <a:gd name="connsiteY17" fmla="*/ 600075 h 2665947"/>
                <a:gd name="connsiteX18" fmla="*/ 5056 w 1814806"/>
                <a:gd name="connsiteY18" fmla="*/ 688975 h 2665947"/>
                <a:gd name="connsiteX19" fmla="*/ 5056 w 1814806"/>
                <a:gd name="connsiteY19" fmla="*/ 1089025 h 2665947"/>
                <a:gd name="connsiteX20" fmla="*/ 14581 w 1814806"/>
                <a:gd name="connsiteY20" fmla="*/ 2514599 h 2665947"/>
                <a:gd name="connsiteX21" fmla="*/ 166981 w 1814806"/>
                <a:gd name="connsiteY21" fmla="*/ 2638425 h 2665947"/>
                <a:gd name="connsiteX22" fmla="*/ 1814806 w 1814806"/>
                <a:gd name="connsiteY22" fmla="*/ 1689100 h 2665947"/>
                <a:gd name="connsiteX0" fmla="*/ 8231 w 1557631"/>
                <a:gd name="connsiteY0" fmla="*/ 0 h 2677629"/>
                <a:gd name="connsiteX1" fmla="*/ 20931 w 1557631"/>
                <a:gd name="connsiteY1" fmla="*/ 190500 h 2677629"/>
                <a:gd name="connsiteX2" fmla="*/ 176506 w 1557631"/>
                <a:gd name="connsiteY2" fmla="*/ 234950 h 2677629"/>
                <a:gd name="connsiteX3" fmla="*/ 462256 w 1557631"/>
                <a:gd name="connsiteY3" fmla="*/ 247650 h 2677629"/>
                <a:gd name="connsiteX4" fmla="*/ 446381 w 1557631"/>
                <a:gd name="connsiteY4" fmla="*/ 285750 h 2677629"/>
                <a:gd name="connsiteX5" fmla="*/ 189206 w 1557631"/>
                <a:gd name="connsiteY5" fmla="*/ 307975 h 2677629"/>
                <a:gd name="connsiteX6" fmla="*/ 39981 w 1557631"/>
                <a:gd name="connsiteY6" fmla="*/ 323850 h 2677629"/>
                <a:gd name="connsiteX7" fmla="*/ 30456 w 1557631"/>
                <a:gd name="connsiteY7" fmla="*/ 365125 h 2677629"/>
                <a:gd name="connsiteX8" fmla="*/ 179681 w 1557631"/>
                <a:gd name="connsiteY8" fmla="*/ 374650 h 2677629"/>
                <a:gd name="connsiteX9" fmla="*/ 309856 w 1557631"/>
                <a:gd name="connsiteY9" fmla="*/ 384175 h 2677629"/>
                <a:gd name="connsiteX10" fmla="*/ 233656 w 1557631"/>
                <a:gd name="connsiteY10" fmla="*/ 422275 h 2677629"/>
                <a:gd name="connsiteX11" fmla="*/ 65381 w 1557631"/>
                <a:gd name="connsiteY11" fmla="*/ 425450 h 2677629"/>
                <a:gd name="connsiteX12" fmla="*/ 27281 w 1557631"/>
                <a:gd name="connsiteY12" fmla="*/ 476250 h 2677629"/>
                <a:gd name="connsiteX13" fmla="*/ 93956 w 1557631"/>
                <a:gd name="connsiteY13" fmla="*/ 504825 h 2677629"/>
                <a:gd name="connsiteX14" fmla="*/ 224131 w 1557631"/>
                <a:gd name="connsiteY14" fmla="*/ 511175 h 2677629"/>
                <a:gd name="connsiteX15" fmla="*/ 281281 w 1557631"/>
                <a:gd name="connsiteY15" fmla="*/ 549275 h 2677629"/>
                <a:gd name="connsiteX16" fmla="*/ 151106 w 1557631"/>
                <a:gd name="connsiteY16" fmla="*/ 587375 h 2677629"/>
                <a:gd name="connsiteX17" fmla="*/ 33631 w 1557631"/>
                <a:gd name="connsiteY17" fmla="*/ 600075 h 2677629"/>
                <a:gd name="connsiteX18" fmla="*/ 5056 w 1557631"/>
                <a:gd name="connsiteY18" fmla="*/ 688975 h 2677629"/>
                <a:gd name="connsiteX19" fmla="*/ 5056 w 1557631"/>
                <a:gd name="connsiteY19" fmla="*/ 1089025 h 2677629"/>
                <a:gd name="connsiteX20" fmla="*/ 14581 w 1557631"/>
                <a:gd name="connsiteY20" fmla="*/ 2514599 h 2677629"/>
                <a:gd name="connsiteX21" fmla="*/ 166981 w 1557631"/>
                <a:gd name="connsiteY21" fmla="*/ 2638425 h 2677629"/>
                <a:gd name="connsiteX22" fmla="*/ 1557631 w 1557631"/>
                <a:gd name="connsiteY22" fmla="*/ 2635250 h 2677629"/>
                <a:gd name="connsiteX0" fmla="*/ 8231 w 1557631"/>
                <a:gd name="connsiteY0" fmla="*/ 0 h 2667045"/>
                <a:gd name="connsiteX1" fmla="*/ 20931 w 1557631"/>
                <a:gd name="connsiteY1" fmla="*/ 190500 h 2667045"/>
                <a:gd name="connsiteX2" fmla="*/ 176506 w 1557631"/>
                <a:gd name="connsiteY2" fmla="*/ 234950 h 2667045"/>
                <a:gd name="connsiteX3" fmla="*/ 462256 w 1557631"/>
                <a:gd name="connsiteY3" fmla="*/ 247650 h 2667045"/>
                <a:gd name="connsiteX4" fmla="*/ 446381 w 1557631"/>
                <a:gd name="connsiteY4" fmla="*/ 285750 h 2667045"/>
                <a:gd name="connsiteX5" fmla="*/ 189206 w 1557631"/>
                <a:gd name="connsiteY5" fmla="*/ 307975 h 2667045"/>
                <a:gd name="connsiteX6" fmla="*/ 39981 w 1557631"/>
                <a:gd name="connsiteY6" fmla="*/ 323850 h 2667045"/>
                <a:gd name="connsiteX7" fmla="*/ 30456 w 1557631"/>
                <a:gd name="connsiteY7" fmla="*/ 365125 h 2667045"/>
                <a:gd name="connsiteX8" fmla="*/ 179681 w 1557631"/>
                <a:gd name="connsiteY8" fmla="*/ 374650 h 2667045"/>
                <a:gd name="connsiteX9" fmla="*/ 309856 w 1557631"/>
                <a:gd name="connsiteY9" fmla="*/ 384175 h 2667045"/>
                <a:gd name="connsiteX10" fmla="*/ 233656 w 1557631"/>
                <a:gd name="connsiteY10" fmla="*/ 422275 h 2667045"/>
                <a:gd name="connsiteX11" fmla="*/ 65381 w 1557631"/>
                <a:gd name="connsiteY11" fmla="*/ 425450 h 2667045"/>
                <a:gd name="connsiteX12" fmla="*/ 27281 w 1557631"/>
                <a:gd name="connsiteY12" fmla="*/ 476250 h 2667045"/>
                <a:gd name="connsiteX13" fmla="*/ 93956 w 1557631"/>
                <a:gd name="connsiteY13" fmla="*/ 504825 h 2667045"/>
                <a:gd name="connsiteX14" fmla="*/ 224131 w 1557631"/>
                <a:gd name="connsiteY14" fmla="*/ 511175 h 2667045"/>
                <a:gd name="connsiteX15" fmla="*/ 281281 w 1557631"/>
                <a:gd name="connsiteY15" fmla="*/ 549275 h 2667045"/>
                <a:gd name="connsiteX16" fmla="*/ 151106 w 1557631"/>
                <a:gd name="connsiteY16" fmla="*/ 587375 h 2667045"/>
                <a:gd name="connsiteX17" fmla="*/ 33631 w 1557631"/>
                <a:gd name="connsiteY17" fmla="*/ 600075 h 2667045"/>
                <a:gd name="connsiteX18" fmla="*/ 5056 w 1557631"/>
                <a:gd name="connsiteY18" fmla="*/ 688975 h 2667045"/>
                <a:gd name="connsiteX19" fmla="*/ 5056 w 1557631"/>
                <a:gd name="connsiteY19" fmla="*/ 1089025 h 2667045"/>
                <a:gd name="connsiteX20" fmla="*/ 14581 w 1557631"/>
                <a:gd name="connsiteY20" fmla="*/ 2514599 h 2667045"/>
                <a:gd name="connsiteX21" fmla="*/ 166981 w 1557631"/>
                <a:gd name="connsiteY21" fmla="*/ 2638425 h 2667045"/>
                <a:gd name="connsiteX22" fmla="*/ 611481 w 1557631"/>
                <a:gd name="connsiteY22" fmla="*/ 2667000 h 2667045"/>
                <a:gd name="connsiteX23" fmla="*/ 1557631 w 1557631"/>
                <a:gd name="connsiteY23" fmla="*/ 2635250 h 2667045"/>
                <a:gd name="connsiteX0" fmla="*/ 8231 w 647238"/>
                <a:gd name="connsiteY0" fmla="*/ 0 h 2765619"/>
                <a:gd name="connsiteX1" fmla="*/ 20931 w 647238"/>
                <a:gd name="connsiteY1" fmla="*/ 190500 h 2765619"/>
                <a:gd name="connsiteX2" fmla="*/ 176506 w 647238"/>
                <a:gd name="connsiteY2" fmla="*/ 234950 h 2765619"/>
                <a:gd name="connsiteX3" fmla="*/ 462256 w 647238"/>
                <a:gd name="connsiteY3" fmla="*/ 247650 h 2765619"/>
                <a:gd name="connsiteX4" fmla="*/ 446381 w 647238"/>
                <a:gd name="connsiteY4" fmla="*/ 285750 h 2765619"/>
                <a:gd name="connsiteX5" fmla="*/ 189206 w 647238"/>
                <a:gd name="connsiteY5" fmla="*/ 307975 h 2765619"/>
                <a:gd name="connsiteX6" fmla="*/ 39981 w 647238"/>
                <a:gd name="connsiteY6" fmla="*/ 323850 h 2765619"/>
                <a:gd name="connsiteX7" fmla="*/ 30456 w 647238"/>
                <a:gd name="connsiteY7" fmla="*/ 365125 h 2765619"/>
                <a:gd name="connsiteX8" fmla="*/ 179681 w 647238"/>
                <a:gd name="connsiteY8" fmla="*/ 374650 h 2765619"/>
                <a:gd name="connsiteX9" fmla="*/ 309856 w 647238"/>
                <a:gd name="connsiteY9" fmla="*/ 384175 h 2765619"/>
                <a:gd name="connsiteX10" fmla="*/ 233656 w 647238"/>
                <a:gd name="connsiteY10" fmla="*/ 422275 h 2765619"/>
                <a:gd name="connsiteX11" fmla="*/ 65381 w 647238"/>
                <a:gd name="connsiteY11" fmla="*/ 425450 h 2765619"/>
                <a:gd name="connsiteX12" fmla="*/ 27281 w 647238"/>
                <a:gd name="connsiteY12" fmla="*/ 476250 h 2765619"/>
                <a:gd name="connsiteX13" fmla="*/ 93956 w 647238"/>
                <a:gd name="connsiteY13" fmla="*/ 504825 h 2765619"/>
                <a:gd name="connsiteX14" fmla="*/ 224131 w 647238"/>
                <a:gd name="connsiteY14" fmla="*/ 511175 h 2765619"/>
                <a:gd name="connsiteX15" fmla="*/ 281281 w 647238"/>
                <a:gd name="connsiteY15" fmla="*/ 549275 h 2765619"/>
                <a:gd name="connsiteX16" fmla="*/ 151106 w 647238"/>
                <a:gd name="connsiteY16" fmla="*/ 587375 h 2765619"/>
                <a:gd name="connsiteX17" fmla="*/ 33631 w 647238"/>
                <a:gd name="connsiteY17" fmla="*/ 600075 h 2765619"/>
                <a:gd name="connsiteX18" fmla="*/ 5056 w 647238"/>
                <a:gd name="connsiteY18" fmla="*/ 688975 h 2765619"/>
                <a:gd name="connsiteX19" fmla="*/ 5056 w 647238"/>
                <a:gd name="connsiteY19" fmla="*/ 1089025 h 2765619"/>
                <a:gd name="connsiteX20" fmla="*/ 14581 w 647238"/>
                <a:gd name="connsiteY20" fmla="*/ 2514599 h 2765619"/>
                <a:gd name="connsiteX21" fmla="*/ 166981 w 647238"/>
                <a:gd name="connsiteY21" fmla="*/ 2638425 h 2765619"/>
                <a:gd name="connsiteX22" fmla="*/ 611481 w 647238"/>
                <a:gd name="connsiteY22" fmla="*/ 2667000 h 2765619"/>
                <a:gd name="connsiteX23" fmla="*/ 24106 w 647238"/>
                <a:gd name="connsiteY23" fmla="*/ 2765425 h 2765619"/>
                <a:gd name="connsiteX0" fmla="*/ 8231 w 611632"/>
                <a:gd name="connsiteY0" fmla="*/ 0 h 2765425"/>
                <a:gd name="connsiteX1" fmla="*/ 20931 w 611632"/>
                <a:gd name="connsiteY1" fmla="*/ 190500 h 2765425"/>
                <a:gd name="connsiteX2" fmla="*/ 176506 w 611632"/>
                <a:gd name="connsiteY2" fmla="*/ 234950 h 2765425"/>
                <a:gd name="connsiteX3" fmla="*/ 462256 w 611632"/>
                <a:gd name="connsiteY3" fmla="*/ 247650 h 2765425"/>
                <a:gd name="connsiteX4" fmla="*/ 446381 w 611632"/>
                <a:gd name="connsiteY4" fmla="*/ 285750 h 2765425"/>
                <a:gd name="connsiteX5" fmla="*/ 189206 w 611632"/>
                <a:gd name="connsiteY5" fmla="*/ 307975 h 2765425"/>
                <a:gd name="connsiteX6" fmla="*/ 39981 w 611632"/>
                <a:gd name="connsiteY6" fmla="*/ 323850 h 2765425"/>
                <a:gd name="connsiteX7" fmla="*/ 30456 w 611632"/>
                <a:gd name="connsiteY7" fmla="*/ 365125 h 2765425"/>
                <a:gd name="connsiteX8" fmla="*/ 179681 w 611632"/>
                <a:gd name="connsiteY8" fmla="*/ 374650 h 2765425"/>
                <a:gd name="connsiteX9" fmla="*/ 309856 w 611632"/>
                <a:gd name="connsiteY9" fmla="*/ 384175 h 2765425"/>
                <a:gd name="connsiteX10" fmla="*/ 233656 w 611632"/>
                <a:gd name="connsiteY10" fmla="*/ 422275 h 2765425"/>
                <a:gd name="connsiteX11" fmla="*/ 65381 w 611632"/>
                <a:gd name="connsiteY11" fmla="*/ 425450 h 2765425"/>
                <a:gd name="connsiteX12" fmla="*/ 27281 w 611632"/>
                <a:gd name="connsiteY12" fmla="*/ 476250 h 2765425"/>
                <a:gd name="connsiteX13" fmla="*/ 93956 w 611632"/>
                <a:gd name="connsiteY13" fmla="*/ 504825 h 2765425"/>
                <a:gd name="connsiteX14" fmla="*/ 224131 w 611632"/>
                <a:gd name="connsiteY14" fmla="*/ 511175 h 2765425"/>
                <a:gd name="connsiteX15" fmla="*/ 281281 w 611632"/>
                <a:gd name="connsiteY15" fmla="*/ 549275 h 2765425"/>
                <a:gd name="connsiteX16" fmla="*/ 151106 w 611632"/>
                <a:gd name="connsiteY16" fmla="*/ 587375 h 2765425"/>
                <a:gd name="connsiteX17" fmla="*/ 33631 w 611632"/>
                <a:gd name="connsiteY17" fmla="*/ 600075 h 2765425"/>
                <a:gd name="connsiteX18" fmla="*/ 5056 w 611632"/>
                <a:gd name="connsiteY18" fmla="*/ 688975 h 2765425"/>
                <a:gd name="connsiteX19" fmla="*/ 5056 w 611632"/>
                <a:gd name="connsiteY19" fmla="*/ 1089025 h 2765425"/>
                <a:gd name="connsiteX20" fmla="*/ 14581 w 611632"/>
                <a:gd name="connsiteY20" fmla="*/ 2514599 h 2765425"/>
                <a:gd name="connsiteX21" fmla="*/ 166981 w 611632"/>
                <a:gd name="connsiteY21" fmla="*/ 2638425 h 2765425"/>
                <a:gd name="connsiteX22" fmla="*/ 611481 w 611632"/>
                <a:gd name="connsiteY22" fmla="*/ 2667000 h 2765425"/>
                <a:gd name="connsiteX23" fmla="*/ 214606 w 611632"/>
                <a:gd name="connsiteY23" fmla="*/ 2730500 h 2765425"/>
                <a:gd name="connsiteX24" fmla="*/ 24106 w 611632"/>
                <a:gd name="connsiteY24" fmla="*/ 2765425 h 2765425"/>
                <a:gd name="connsiteX0" fmla="*/ 8231 w 611632"/>
                <a:gd name="connsiteY0" fmla="*/ 0 h 2990850"/>
                <a:gd name="connsiteX1" fmla="*/ 20931 w 611632"/>
                <a:gd name="connsiteY1" fmla="*/ 190500 h 2990850"/>
                <a:gd name="connsiteX2" fmla="*/ 176506 w 611632"/>
                <a:gd name="connsiteY2" fmla="*/ 234950 h 2990850"/>
                <a:gd name="connsiteX3" fmla="*/ 462256 w 611632"/>
                <a:gd name="connsiteY3" fmla="*/ 247650 h 2990850"/>
                <a:gd name="connsiteX4" fmla="*/ 446381 w 611632"/>
                <a:gd name="connsiteY4" fmla="*/ 285750 h 2990850"/>
                <a:gd name="connsiteX5" fmla="*/ 189206 w 611632"/>
                <a:gd name="connsiteY5" fmla="*/ 307975 h 2990850"/>
                <a:gd name="connsiteX6" fmla="*/ 39981 w 611632"/>
                <a:gd name="connsiteY6" fmla="*/ 323850 h 2990850"/>
                <a:gd name="connsiteX7" fmla="*/ 30456 w 611632"/>
                <a:gd name="connsiteY7" fmla="*/ 365125 h 2990850"/>
                <a:gd name="connsiteX8" fmla="*/ 179681 w 611632"/>
                <a:gd name="connsiteY8" fmla="*/ 374650 h 2990850"/>
                <a:gd name="connsiteX9" fmla="*/ 309856 w 611632"/>
                <a:gd name="connsiteY9" fmla="*/ 384175 h 2990850"/>
                <a:gd name="connsiteX10" fmla="*/ 233656 w 611632"/>
                <a:gd name="connsiteY10" fmla="*/ 422275 h 2990850"/>
                <a:gd name="connsiteX11" fmla="*/ 65381 w 611632"/>
                <a:gd name="connsiteY11" fmla="*/ 425450 h 2990850"/>
                <a:gd name="connsiteX12" fmla="*/ 27281 w 611632"/>
                <a:gd name="connsiteY12" fmla="*/ 476250 h 2990850"/>
                <a:gd name="connsiteX13" fmla="*/ 93956 w 611632"/>
                <a:gd name="connsiteY13" fmla="*/ 504825 h 2990850"/>
                <a:gd name="connsiteX14" fmla="*/ 224131 w 611632"/>
                <a:gd name="connsiteY14" fmla="*/ 511175 h 2990850"/>
                <a:gd name="connsiteX15" fmla="*/ 281281 w 611632"/>
                <a:gd name="connsiteY15" fmla="*/ 549275 h 2990850"/>
                <a:gd name="connsiteX16" fmla="*/ 151106 w 611632"/>
                <a:gd name="connsiteY16" fmla="*/ 587375 h 2990850"/>
                <a:gd name="connsiteX17" fmla="*/ 33631 w 611632"/>
                <a:gd name="connsiteY17" fmla="*/ 600075 h 2990850"/>
                <a:gd name="connsiteX18" fmla="*/ 5056 w 611632"/>
                <a:gd name="connsiteY18" fmla="*/ 688975 h 2990850"/>
                <a:gd name="connsiteX19" fmla="*/ 5056 w 611632"/>
                <a:gd name="connsiteY19" fmla="*/ 1089025 h 2990850"/>
                <a:gd name="connsiteX20" fmla="*/ 14581 w 611632"/>
                <a:gd name="connsiteY20" fmla="*/ 2514599 h 2990850"/>
                <a:gd name="connsiteX21" fmla="*/ 166981 w 611632"/>
                <a:gd name="connsiteY21" fmla="*/ 2638425 h 2990850"/>
                <a:gd name="connsiteX22" fmla="*/ 611481 w 611632"/>
                <a:gd name="connsiteY22" fmla="*/ 2667000 h 2990850"/>
                <a:gd name="connsiteX23" fmla="*/ 214606 w 611632"/>
                <a:gd name="connsiteY23" fmla="*/ 2730500 h 2990850"/>
                <a:gd name="connsiteX24" fmla="*/ 14581 w 611632"/>
                <a:gd name="connsiteY24" fmla="*/ 2990850 h 2990850"/>
                <a:gd name="connsiteX0" fmla="*/ 8231 w 611586"/>
                <a:gd name="connsiteY0" fmla="*/ 0 h 2990850"/>
                <a:gd name="connsiteX1" fmla="*/ 20931 w 611586"/>
                <a:gd name="connsiteY1" fmla="*/ 190500 h 2990850"/>
                <a:gd name="connsiteX2" fmla="*/ 176506 w 611586"/>
                <a:gd name="connsiteY2" fmla="*/ 234950 h 2990850"/>
                <a:gd name="connsiteX3" fmla="*/ 462256 w 611586"/>
                <a:gd name="connsiteY3" fmla="*/ 247650 h 2990850"/>
                <a:gd name="connsiteX4" fmla="*/ 446381 w 611586"/>
                <a:gd name="connsiteY4" fmla="*/ 285750 h 2990850"/>
                <a:gd name="connsiteX5" fmla="*/ 189206 w 611586"/>
                <a:gd name="connsiteY5" fmla="*/ 307975 h 2990850"/>
                <a:gd name="connsiteX6" fmla="*/ 39981 w 611586"/>
                <a:gd name="connsiteY6" fmla="*/ 323850 h 2990850"/>
                <a:gd name="connsiteX7" fmla="*/ 30456 w 611586"/>
                <a:gd name="connsiteY7" fmla="*/ 365125 h 2990850"/>
                <a:gd name="connsiteX8" fmla="*/ 179681 w 611586"/>
                <a:gd name="connsiteY8" fmla="*/ 374650 h 2990850"/>
                <a:gd name="connsiteX9" fmla="*/ 309856 w 611586"/>
                <a:gd name="connsiteY9" fmla="*/ 384175 h 2990850"/>
                <a:gd name="connsiteX10" fmla="*/ 233656 w 611586"/>
                <a:gd name="connsiteY10" fmla="*/ 422275 h 2990850"/>
                <a:gd name="connsiteX11" fmla="*/ 65381 w 611586"/>
                <a:gd name="connsiteY11" fmla="*/ 425450 h 2990850"/>
                <a:gd name="connsiteX12" fmla="*/ 27281 w 611586"/>
                <a:gd name="connsiteY12" fmla="*/ 476250 h 2990850"/>
                <a:gd name="connsiteX13" fmla="*/ 93956 w 611586"/>
                <a:gd name="connsiteY13" fmla="*/ 504825 h 2990850"/>
                <a:gd name="connsiteX14" fmla="*/ 224131 w 611586"/>
                <a:gd name="connsiteY14" fmla="*/ 511175 h 2990850"/>
                <a:gd name="connsiteX15" fmla="*/ 281281 w 611586"/>
                <a:gd name="connsiteY15" fmla="*/ 549275 h 2990850"/>
                <a:gd name="connsiteX16" fmla="*/ 151106 w 611586"/>
                <a:gd name="connsiteY16" fmla="*/ 587375 h 2990850"/>
                <a:gd name="connsiteX17" fmla="*/ 33631 w 611586"/>
                <a:gd name="connsiteY17" fmla="*/ 600075 h 2990850"/>
                <a:gd name="connsiteX18" fmla="*/ 5056 w 611586"/>
                <a:gd name="connsiteY18" fmla="*/ 688975 h 2990850"/>
                <a:gd name="connsiteX19" fmla="*/ 5056 w 611586"/>
                <a:gd name="connsiteY19" fmla="*/ 1089025 h 2990850"/>
                <a:gd name="connsiteX20" fmla="*/ 14581 w 611586"/>
                <a:gd name="connsiteY20" fmla="*/ 2514599 h 2990850"/>
                <a:gd name="connsiteX21" fmla="*/ 166981 w 611586"/>
                <a:gd name="connsiteY21" fmla="*/ 2638425 h 2990850"/>
                <a:gd name="connsiteX22" fmla="*/ 611481 w 611586"/>
                <a:gd name="connsiteY22" fmla="*/ 2667000 h 2990850"/>
                <a:gd name="connsiteX23" fmla="*/ 78081 w 611586"/>
                <a:gd name="connsiteY23" fmla="*/ 2781300 h 2990850"/>
                <a:gd name="connsiteX24" fmla="*/ 14581 w 611586"/>
                <a:gd name="connsiteY24" fmla="*/ 2990850 h 2990850"/>
                <a:gd name="connsiteX0" fmla="*/ 8231 w 626548"/>
                <a:gd name="connsiteY0" fmla="*/ 0 h 2990850"/>
                <a:gd name="connsiteX1" fmla="*/ 20931 w 626548"/>
                <a:gd name="connsiteY1" fmla="*/ 190500 h 2990850"/>
                <a:gd name="connsiteX2" fmla="*/ 176506 w 626548"/>
                <a:gd name="connsiteY2" fmla="*/ 234950 h 2990850"/>
                <a:gd name="connsiteX3" fmla="*/ 462256 w 626548"/>
                <a:gd name="connsiteY3" fmla="*/ 247650 h 2990850"/>
                <a:gd name="connsiteX4" fmla="*/ 446381 w 626548"/>
                <a:gd name="connsiteY4" fmla="*/ 285750 h 2990850"/>
                <a:gd name="connsiteX5" fmla="*/ 189206 w 626548"/>
                <a:gd name="connsiteY5" fmla="*/ 307975 h 2990850"/>
                <a:gd name="connsiteX6" fmla="*/ 39981 w 626548"/>
                <a:gd name="connsiteY6" fmla="*/ 323850 h 2990850"/>
                <a:gd name="connsiteX7" fmla="*/ 30456 w 626548"/>
                <a:gd name="connsiteY7" fmla="*/ 365125 h 2990850"/>
                <a:gd name="connsiteX8" fmla="*/ 179681 w 626548"/>
                <a:gd name="connsiteY8" fmla="*/ 374650 h 2990850"/>
                <a:gd name="connsiteX9" fmla="*/ 309856 w 626548"/>
                <a:gd name="connsiteY9" fmla="*/ 384175 h 2990850"/>
                <a:gd name="connsiteX10" fmla="*/ 233656 w 626548"/>
                <a:gd name="connsiteY10" fmla="*/ 422275 h 2990850"/>
                <a:gd name="connsiteX11" fmla="*/ 65381 w 626548"/>
                <a:gd name="connsiteY11" fmla="*/ 425450 h 2990850"/>
                <a:gd name="connsiteX12" fmla="*/ 27281 w 626548"/>
                <a:gd name="connsiteY12" fmla="*/ 476250 h 2990850"/>
                <a:gd name="connsiteX13" fmla="*/ 93956 w 626548"/>
                <a:gd name="connsiteY13" fmla="*/ 504825 h 2990850"/>
                <a:gd name="connsiteX14" fmla="*/ 224131 w 626548"/>
                <a:gd name="connsiteY14" fmla="*/ 511175 h 2990850"/>
                <a:gd name="connsiteX15" fmla="*/ 281281 w 626548"/>
                <a:gd name="connsiteY15" fmla="*/ 549275 h 2990850"/>
                <a:gd name="connsiteX16" fmla="*/ 151106 w 626548"/>
                <a:gd name="connsiteY16" fmla="*/ 587375 h 2990850"/>
                <a:gd name="connsiteX17" fmla="*/ 33631 w 626548"/>
                <a:gd name="connsiteY17" fmla="*/ 600075 h 2990850"/>
                <a:gd name="connsiteX18" fmla="*/ 5056 w 626548"/>
                <a:gd name="connsiteY18" fmla="*/ 688975 h 2990850"/>
                <a:gd name="connsiteX19" fmla="*/ 5056 w 626548"/>
                <a:gd name="connsiteY19" fmla="*/ 1089025 h 2990850"/>
                <a:gd name="connsiteX20" fmla="*/ 14581 w 626548"/>
                <a:gd name="connsiteY20" fmla="*/ 2514599 h 2990850"/>
                <a:gd name="connsiteX21" fmla="*/ 166981 w 626548"/>
                <a:gd name="connsiteY21" fmla="*/ 2638425 h 2990850"/>
                <a:gd name="connsiteX22" fmla="*/ 452731 w 626548"/>
                <a:gd name="connsiteY22" fmla="*/ 2663824 h 2990850"/>
                <a:gd name="connsiteX23" fmla="*/ 611481 w 626548"/>
                <a:gd name="connsiteY23" fmla="*/ 2667000 h 2990850"/>
                <a:gd name="connsiteX24" fmla="*/ 78081 w 626548"/>
                <a:gd name="connsiteY24" fmla="*/ 2781300 h 2990850"/>
                <a:gd name="connsiteX25" fmla="*/ 14581 w 626548"/>
                <a:gd name="connsiteY25" fmla="*/ 2990850 h 2990850"/>
                <a:gd name="connsiteX0" fmla="*/ 8231 w 1114156"/>
                <a:gd name="connsiteY0" fmla="*/ 0 h 2990850"/>
                <a:gd name="connsiteX1" fmla="*/ 20931 w 1114156"/>
                <a:gd name="connsiteY1" fmla="*/ 190500 h 2990850"/>
                <a:gd name="connsiteX2" fmla="*/ 176506 w 1114156"/>
                <a:gd name="connsiteY2" fmla="*/ 234950 h 2990850"/>
                <a:gd name="connsiteX3" fmla="*/ 462256 w 1114156"/>
                <a:gd name="connsiteY3" fmla="*/ 247650 h 2990850"/>
                <a:gd name="connsiteX4" fmla="*/ 446381 w 1114156"/>
                <a:gd name="connsiteY4" fmla="*/ 285750 h 2990850"/>
                <a:gd name="connsiteX5" fmla="*/ 189206 w 1114156"/>
                <a:gd name="connsiteY5" fmla="*/ 307975 h 2990850"/>
                <a:gd name="connsiteX6" fmla="*/ 39981 w 1114156"/>
                <a:gd name="connsiteY6" fmla="*/ 323850 h 2990850"/>
                <a:gd name="connsiteX7" fmla="*/ 30456 w 1114156"/>
                <a:gd name="connsiteY7" fmla="*/ 365125 h 2990850"/>
                <a:gd name="connsiteX8" fmla="*/ 179681 w 1114156"/>
                <a:gd name="connsiteY8" fmla="*/ 374650 h 2990850"/>
                <a:gd name="connsiteX9" fmla="*/ 309856 w 1114156"/>
                <a:gd name="connsiteY9" fmla="*/ 384175 h 2990850"/>
                <a:gd name="connsiteX10" fmla="*/ 233656 w 1114156"/>
                <a:gd name="connsiteY10" fmla="*/ 422275 h 2990850"/>
                <a:gd name="connsiteX11" fmla="*/ 65381 w 1114156"/>
                <a:gd name="connsiteY11" fmla="*/ 425450 h 2990850"/>
                <a:gd name="connsiteX12" fmla="*/ 27281 w 1114156"/>
                <a:gd name="connsiteY12" fmla="*/ 476250 h 2990850"/>
                <a:gd name="connsiteX13" fmla="*/ 93956 w 1114156"/>
                <a:gd name="connsiteY13" fmla="*/ 504825 h 2990850"/>
                <a:gd name="connsiteX14" fmla="*/ 224131 w 1114156"/>
                <a:gd name="connsiteY14" fmla="*/ 511175 h 2990850"/>
                <a:gd name="connsiteX15" fmla="*/ 281281 w 1114156"/>
                <a:gd name="connsiteY15" fmla="*/ 549275 h 2990850"/>
                <a:gd name="connsiteX16" fmla="*/ 151106 w 1114156"/>
                <a:gd name="connsiteY16" fmla="*/ 587375 h 2990850"/>
                <a:gd name="connsiteX17" fmla="*/ 33631 w 1114156"/>
                <a:gd name="connsiteY17" fmla="*/ 600075 h 2990850"/>
                <a:gd name="connsiteX18" fmla="*/ 5056 w 1114156"/>
                <a:gd name="connsiteY18" fmla="*/ 688975 h 2990850"/>
                <a:gd name="connsiteX19" fmla="*/ 5056 w 1114156"/>
                <a:gd name="connsiteY19" fmla="*/ 1089025 h 2990850"/>
                <a:gd name="connsiteX20" fmla="*/ 14581 w 1114156"/>
                <a:gd name="connsiteY20" fmla="*/ 2514599 h 2990850"/>
                <a:gd name="connsiteX21" fmla="*/ 166981 w 1114156"/>
                <a:gd name="connsiteY21" fmla="*/ 2638425 h 2990850"/>
                <a:gd name="connsiteX22" fmla="*/ 1106781 w 1114156"/>
                <a:gd name="connsiteY22" fmla="*/ 2613024 h 2990850"/>
                <a:gd name="connsiteX23" fmla="*/ 611481 w 1114156"/>
                <a:gd name="connsiteY23" fmla="*/ 2667000 h 2990850"/>
                <a:gd name="connsiteX24" fmla="*/ 78081 w 1114156"/>
                <a:gd name="connsiteY24" fmla="*/ 2781300 h 2990850"/>
                <a:gd name="connsiteX25" fmla="*/ 14581 w 1114156"/>
                <a:gd name="connsiteY25" fmla="*/ 2990850 h 2990850"/>
                <a:gd name="connsiteX0" fmla="*/ 8231 w 1114114"/>
                <a:gd name="connsiteY0" fmla="*/ 0 h 2990850"/>
                <a:gd name="connsiteX1" fmla="*/ 20931 w 1114114"/>
                <a:gd name="connsiteY1" fmla="*/ 190500 h 2990850"/>
                <a:gd name="connsiteX2" fmla="*/ 176506 w 1114114"/>
                <a:gd name="connsiteY2" fmla="*/ 234950 h 2990850"/>
                <a:gd name="connsiteX3" fmla="*/ 462256 w 1114114"/>
                <a:gd name="connsiteY3" fmla="*/ 247650 h 2990850"/>
                <a:gd name="connsiteX4" fmla="*/ 446381 w 1114114"/>
                <a:gd name="connsiteY4" fmla="*/ 285750 h 2990850"/>
                <a:gd name="connsiteX5" fmla="*/ 189206 w 1114114"/>
                <a:gd name="connsiteY5" fmla="*/ 307975 h 2990850"/>
                <a:gd name="connsiteX6" fmla="*/ 39981 w 1114114"/>
                <a:gd name="connsiteY6" fmla="*/ 323850 h 2990850"/>
                <a:gd name="connsiteX7" fmla="*/ 30456 w 1114114"/>
                <a:gd name="connsiteY7" fmla="*/ 365125 h 2990850"/>
                <a:gd name="connsiteX8" fmla="*/ 179681 w 1114114"/>
                <a:gd name="connsiteY8" fmla="*/ 374650 h 2990850"/>
                <a:gd name="connsiteX9" fmla="*/ 309856 w 1114114"/>
                <a:gd name="connsiteY9" fmla="*/ 384175 h 2990850"/>
                <a:gd name="connsiteX10" fmla="*/ 233656 w 1114114"/>
                <a:gd name="connsiteY10" fmla="*/ 422275 h 2990850"/>
                <a:gd name="connsiteX11" fmla="*/ 65381 w 1114114"/>
                <a:gd name="connsiteY11" fmla="*/ 425450 h 2990850"/>
                <a:gd name="connsiteX12" fmla="*/ 27281 w 1114114"/>
                <a:gd name="connsiteY12" fmla="*/ 476250 h 2990850"/>
                <a:gd name="connsiteX13" fmla="*/ 93956 w 1114114"/>
                <a:gd name="connsiteY13" fmla="*/ 504825 h 2990850"/>
                <a:gd name="connsiteX14" fmla="*/ 224131 w 1114114"/>
                <a:gd name="connsiteY14" fmla="*/ 511175 h 2990850"/>
                <a:gd name="connsiteX15" fmla="*/ 281281 w 1114114"/>
                <a:gd name="connsiteY15" fmla="*/ 549275 h 2990850"/>
                <a:gd name="connsiteX16" fmla="*/ 151106 w 1114114"/>
                <a:gd name="connsiteY16" fmla="*/ 587375 h 2990850"/>
                <a:gd name="connsiteX17" fmla="*/ 33631 w 1114114"/>
                <a:gd name="connsiteY17" fmla="*/ 600075 h 2990850"/>
                <a:gd name="connsiteX18" fmla="*/ 5056 w 1114114"/>
                <a:gd name="connsiteY18" fmla="*/ 688975 h 2990850"/>
                <a:gd name="connsiteX19" fmla="*/ 5056 w 1114114"/>
                <a:gd name="connsiteY19" fmla="*/ 1089025 h 2990850"/>
                <a:gd name="connsiteX20" fmla="*/ 14581 w 1114114"/>
                <a:gd name="connsiteY20" fmla="*/ 2514599 h 2990850"/>
                <a:gd name="connsiteX21" fmla="*/ 166981 w 1114114"/>
                <a:gd name="connsiteY21" fmla="*/ 2638425 h 2990850"/>
                <a:gd name="connsiteX22" fmla="*/ 1106781 w 1114114"/>
                <a:gd name="connsiteY22" fmla="*/ 2613024 h 2990850"/>
                <a:gd name="connsiteX23" fmla="*/ 608306 w 1114114"/>
                <a:gd name="connsiteY23" fmla="*/ 2727325 h 2990850"/>
                <a:gd name="connsiteX24" fmla="*/ 78081 w 1114114"/>
                <a:gd name="connsiteY24" fmla="*/ 2781300 h 2990850"/>
                <a:gd name="connsiteX25" fmla="*/ 14581 w 1114114"/>
                <a:gd name="connsiteY25" fmla="*/ 2990850 h 2990850"/>
                <a:gd name="connsiteX0" fmla="*/ 8231 w 620954"/>
                <a:gd name="connsiteY0" fmla="*/ 0 h 2990850"/>
                <a:gd name="connsiteX1" fmla="*/ 20931 w 620954"/>
                <a:gd name="connsiteY1" fmla="*/ 190500 h 2990850"/>
                <a:gd name="connsiteX2" fmla="*/ 176506 w 620954"/>
                <a:gd name="connsiteY2" fmla="*/ 234950 h 2990850"/>
                <a:gd name="connsiteX3" fmla="*/ 462256 w 620954"/>
                <a:gd name="connsiteY3" fmla="*/ 247650 h 2990850"/>
                <a:gd name="connsiteX4" fmla="*/ 446381 w 620954"/>
                <a:gd name="connsiteY4" fmla="*/ 285750 h 2990850"/>
                <a:gd name="connsiteX5" fmla="*/ 189206 w 620954"/>
                <a:gd name="connsiteY5" fmla="*/ 307975 h 2990850"/>
                <a:gd name="connsiteX6" fmla="*/ 39981 w 620954"/>
                <a:gd name="connsiteY6" fmla="*/ 323850 h 2990850"/>
                <a:gd name="connsiteX7" fmla="*/ 30456 w 620954"/>
                <a:gd name="connsiteY7" fmla="*/ 365125 h 2990850"/>
                <a:gd name="connsiteX8" fmla="*/ 179681 w 620954"/>
                <a:gd name="connsiteY8" fmla="*/ 374650 h 2990850"/>
                <a:gd name="connsiteX9" fmla="*/ 309856 w 620954"/>
                <a:gd name="connsiteY9" fmla="*/ 384175 h 2990850"/>
                <a:gd name="connsiteX10" fmla="*/ 233656 w 620954"/>
                <a:gd name="connsiteY10" fmla="*/ 422275 h 2990850"/>
                <a:gd name="connsiteX11" fmla="*/ 65381 w 620954"/>
                <a:gd name="connsiteY11" fmla="*/ 425450 h 2990850"/>
                <a:gd name="connsiteX12" fmla="*/ 27281 w 620954"/>
                <a:gd name="connsiteY12" fmla="*/ 476250 h 2990850"/>
                <a:gd name="connsiteX13" fmla="*/ 93956 w 620954"/>
                <a:gd name="connsiteY13" fmla="*/ 504825 h 2990850"/>
                <a:gd name="connsiteX14" fmla="*/ 224131 w 620954"/>
                <a:gd name="connsiteY14" fmla="*/ 511175 h 2990850"/>
                <a:gd name="connsiteX15" fmla="*/ 281281 w 620954"/>
                <a:gd name="connsiteY15" fmla="*/ 549275 h 2990850"/>
                <a:gd name="connsiteX16" fmla="*/ 151106 w 620954"/>
                <a:gd name="connsiteY16" fmla="*/ 587375 h 2990850"/>
                <a:gd name="connsiteX17" fmla="*/ 33631 w 620954"/>
                <a:gd name="connsiteY17" fmla="*/ 600075 h 2990850"/>
                <a:gd name="connsiteX18" fmla="*/ 5056 w 620954"/>
                <a:gd name="connsiteY18" fmla="*/ 688975 h 2990850"/>
                <a:gd name="connsiteX19" fmla="*/ 5056 w 620954"/>
                <a:gd name="connsiteY19" fmla="*/ 1089025 h 2990850"/>
                <a:gd name="connsiteX20" fmla="*/ 14581 w 620954"/>
                <a:gd name="connsiteY20" fmla="*/ 2514599 h 2990850"/>
                <a:gd name="connsiteX21" fmla="*/ 166981 w 620954"/>
                <a:gd name="connsiteY21" fmla="*/ 2638425 h 2990850"/>
                <a:gd name="connsiteX22" fmla="*/ 411456 w 620954"/>
                <a:gd name="connsiteY22" fmla="*/ 2647949 h 2990850"/>
                <a:gd name="connsiteX23" fmla="*/ 608306 w 620954"/>
                <a:gd name="connsiteY23" fmla="*/ 2727325 h 2990850"/>
                <a:gd name="connsiteX24" fmla="*/ 78081 w 620954"/>
                <a:gd name="connsiteY24" fmla="*/ 2781300 h 2990850"/>
                <a:gd name="connsiteX25" fmla="*/ 14581 w 620954"/>
                <a:gd name="connsiteY25" fmla="*/ 2990850 h 2990850"/>
                <a:gd name="connsiteX0" fmla="*/ 8231 w 669507"/>
                <a:gd name="connsiteY0" fmla="*/ 0 h 2990850"/>
                <a:gd name="connsiteX1" fmla="*/ 20931 w 669507"/>
                <a:gd name="connsiteY1" fmla="*/ 190500 h 2990850"/>
                <a:gd name="connsiteX2" fmla="*/ 176506 w 669507"/>
                <a:gd name="connsiteY2" fmla="*/ 234950 h 2990850"/>
                <a:gd name="connsiteX3" fmla="*/ 462256 w 669507"/>
                <a:gd name="connsiteY3" fmla="*/ 247650 h 2990850"/>
                <a:gd name="connsiteX4" fmla="*/ 446381 w 669507"/>
                <a:gd name="connsiteY4" fmla="*/ 285750 h 2990850"/>
                <a:gd name="connsiteX5" fmla="*/ 189206 w 669507"/>
                <a:gd name="connsiteY5" fmla="*/ 307975 h 2990850"/>
                <a:gd name="connsiteX6" fmla="*/ 39981 w 669507"/>
                <a:gd name="connsiteY6" fmla="*/ 323850 h 2990850"/>
                <a:gd name="connsiteX7" fmla="*/ 30456 w 669507"/>
                <a:gd name="connsiteY7" fmla="*/ 365125 h 2990850"/>
                <a:gd name="connsiteX8" fmla="*/ 179681 w 669507"/>
                <a:gd name="connsiteY8" fmla="*/ 374650 h 2990850"/>
                <a:gd name="connsiteX9" fmla="*/ 309856 w 669507"/>
                <a:gd name="connsiteY9" fmla="*/ 384175 h 2990850"/>
                <a:gd name="connsiteX10" fmla="*/ 233656 w 669507"/>
                <a:gd name="connsiteY10" fmla="*/ 422275 h 2990850"/>
                <a:gd name="connsiteX11" fmla="*/ 65381 w 669507"/>
                <a:gd name="connsiteY11" fmla="*/ 425450 h 2990850"/>
                <a:gd name="connsiteX12" fmla="*/ 27281 w 669507"/>
                <a:gd name="connsiteY12" fmla="*/ 476250 h 2990850"/>
                <a:gd name="connsiteX13" fmla="*/ 93956 w 669507"/>
                <a:gd name="connsiteY13" fmla="*/ 504825 h 2990850"/>
                <a:gd name="connsiteX14" fmla="*/ 224131 w 669507"/>
                <a:gd name="connsiteY14" fmla="*/ 511175 h 2990850"/>
                <a:gd name="connsiteX15" fmla="*/ 281281 w 669507"/>
                <a:gd name="connsiteY15" fmla="*/ 549275 h 2990850"/>
                <a:gd name="connsiteX16" fmla="*/ 151106 w 669507"/>
                <a:gd name="connsiteY16" fmla="*/ 587375 h 2990850"/>
                <a:gd name="connsiteX17" fmla="*/ 33631 w 669507"/>
                <a:gd name="connsiteY17" fmla="*/ 600075 h 2990850"/>
                <a:gd name="connsiteX18" fmla="*/ 5056 w 669507"/>
                <a:gd name="connsiteY18" fmla="*/ 688975 h 2990850"/>
                <a:gd name="connsiteX19" fmla="*/ 5056 w 669507"/>
                <a:gd name="connsiteY19" fmla="*/ 1089025 h 2990850"/>
                <a:gd name="connsiteX20" fmla="*/ 14581 w 669507"/>
                <a:gd name="connsiteY20" fmla="*/ 2514599 h 2990850"/>
                <a:gd name="connsiteX21" fmla="*/ 166981 w 669507"/>
                <a:gd name="connsiteY21" fmla="*/ 2638425 h 2990850"/>
                <a:gd name="connsiteX22" fmla="*/ 411456 w 669507"/>
                <a:gd name="connsiteY22" fmla="*/ 2647949 h 2990850"/>
                <a:gd name="connsiteX23" fmla="*/ 659106 w 669507"/>
                <a:gd name="connsiteY23" fmla="*/ 2724150 h 2990850"/>
                <a:gd name="connsiteX24" fmla="*/ 78081 w 669507"/>
                <a:gd name="connsiteY24" fmla="*/ 2781300 h 2990850"/>
                <a:gd name="connsiteX25" fmla="*/ 14581 w 669507"/>
                <a:gd name="connsiteY25" fmla="*/ 2990850 h 2990850"/>
                <a:gd name="connsiteX0" fmla="*/ 8231 w 669507"/>
                <a:gd name="connsiteY0" fmla="*/ 0 h 2990850"/>
                <a:gd name="connsiteX1" fmla="*/ 20931 w 669507"/>
                <a:gd name="connsiteY1" fmla="*/ 190500 h 2990850"/>
                <a:gd name="connsiteX2" fmla="*/ 176506 w 669507"/>
                <a:gd name="connsiteY2" fmla="*/ 234950 h 2990850"/>
                <a:gd name="connsiteX3" fmla="*/ 462256 w 669507"/>
                <a:gd name="connsiteY3" fmla="*/ 247650 h 2990850"/>
                <a:gd name="connsiteX4" fmla="*/ 446381 w 669507"/>
                <a:gd name="connsiteY4" fmla="*/ 285750 h 2990850"/>
                <a:gd name="connsiteX5" fmla="*/ 189206 w 669507"/>
                <a:gd name="connsiteY5" fmla="*/ 307975 h 2990850"/>
                <a:gd name="connsiteX6" fmla="*/ 39981 w 669507"/>
                <a:gd name="connsiteY6" fmla="*/ 323850 h 2990850"/>
                <a:gd name="connsiteX7" fmla="*/ 30456 w 669507"/>
                <a:gd name="connsiteY7" fmla="*/ 365125 h 2990850"/>
                <a:gd name="connsiteX8" fmla="*/ 179681 w 669507"/>
                <a:gd name="connsiteY8" fmla="*/ 374650 h 2990850"/>
                <a:gd name="connsiteX9" fmla="*/ 309856 w 669507"/>
                <a:gd name="connsiteY9" fmla="*/ 384175 h 2990850"/>
                <a:gd name="connsiteX10" fmla="*/ 233656 w 669507"/>
                <a:gd name="connsiteY10" fmla="*/ 422275 h 2990850"/>
                <a:gd name="connsiteX11" fmla="*/ 65381 w 669507"/>
                <a:gd name="connsiteY11" fmla="*/ 425450 h 2990850"/>
                <a:gd name="connsiteX12" fmla="*/ 27281 w 669507"/>
                <a:gd name="connsiteY12" fmla="*/ 476250 h 2990850"/>
                <a:gd name="connsiteX13" fmla="*/ 93956 w 669507"/>
                <a:gd name="connsiteY13" fmla="*/ 504825 h 2990850"/>
                <a:gd name="connsiteX14" fmla="*/ 224131 w 669507"/>
                <a:gd name="connsiteY14" fmla="*/ 511175 h 2990850"/>
                <a:gd name="connsiteX15" fmla="*/ 281281 w 669507"/>
                <a:gd name="connsiteY15" fmla="*/ 549275 h 2990850"/>
                <a:gd name="connsiteX16" fmla="*/ 151106 w 669507"/>
                <a:gd name="connsiteY16" fmla="*/ 587375 h 2990850"/>
                <a:gd name="connsiteX17" fmla="*/ 33631 w 669507"/>
                <a:gd name="connsiteY17" fmla="*/ 600075 h 2990850"/>
                <a:gd name="connsiteX18" fmla="*/ 5056 w 669507"/>
                <a:gd name="connsiteY18" fmla="*/ 688975 h 2990850"/>
                <a:gd name="connsiteX19" fmla="*/ 5056 w 669507"/>
                <a:gd name="connsiteY19" fmla="*/ 1089025 h 2990850"/>
                <a:gd name="connsiteX20" fmla="*/ 14581 w 669507"/>
                <a:gd name="connsiteY20" fmla="*/ 2514599 h 2990850"/>
                <a:gd name="connsiteX21" fmla="*/ 166981 w 669507"/>
                <a:gd name="connsiteY21" fmla="*/ 2638425 h 2990850"/>
                <a:gd name="connsiteX22" fmla="*/ 411456 w 669507"/>
                <a:gd name="connsiteY22" fmla="*/ 2647949 h 2990850"/>
                <a:gd name="connsiteX23" fmla="*/ 659106 w 669507"/>
                <a:gd name="connsiteY23" fmla="*/ 2724150 h 2990850"/>
                <a:gd name="connsiteX24" fmla="*/ 78081 w 669507"/>
                <a:gd name="connsiteY24" fmla="*/ 2781300 h 2990850"/>
                <a:gd name="connsiteX25" fmla="*/ 14581 w 669507"/>
                <a:gd name="connsiteY25" fmla="*/ 2990850 h 2990850"/>
                <a:gd name="connsiteX0" fmla="*/ 8231 w 669507"/>
                <a:gd name="connsiteY0" fmla="*/ 0 h 2990850"/>
                <a:gd name="connsiteX1" fmla="*/ 20931 w 669507"/>
                <a:gd name="connsiteY1" fmla="*/ 190500 h 2990850"/>
                <a:gd name="connsiteX2" fmla="*/ 176506 w 669507"/>
                <a:gd name="connsiteY2" fmla="*/ 234950 h 2990850"/>
                <a:gd name="connsiteX3" fmla="*/ 462256 w 669507"/>
                <a:gd name="connsiteY3" fmla="*/ 247650 h 2990850"/>
                <a:gd name="connsiteX4" fmla="*/ 446381 w 669507"/>
                <a:gd name="connsiteY4" fmla="*/ 285750 h 2990850"/>
                <a:gd name="connsiteX5" fmla="*/ 189206 w 669507"/>
                <a:gd name="connsiteY5" fmla="*/ 307975 h 2990850"/>
                <a:gd name="connsiteX6" fmla="*/ 39981 w 669507"/>
                <a:gd name="connsiteY6" fmla="*/ 323850 h 2990850"/>
                <a:gd name="connsiteX7" fmla="*/ 30456 w 669507"/>
                <a:gd name="connsiteY7" fmla="*/ 365125 h 2990850"/>
                <a:gd name="connsiteX8" fmla="*/ 179681 w 669507"/>
                <a:gd name="connsiteY8" fmla="*/ 374650 h 2990850"/>
                <a:gd name="connsiteX9" fmla="*/ 309856 w 669507"/>
                <a:gd name="connsiteY9" fmla="*/ 384175 h 2990850"/>
                <a:gd name="connsiteX10" fmla="*/ 233656 w 669507"/>
                <a:gd name="connsiteY10" fmla="*/ 422275 h 2990850"/>
                <a:gd name="connsiteX11" fmla="*/ 65381 w 669507"/>
                <a:gd name="connsiteY11" fmla="*/ 425450 h 2990850"/>
                <a:gd name="connsiteX12" fmla="*/ 27281 w 669507"/>
                <a:gd name="connsiteY12" fmla="*/ 476250 h 2990850"/>
                <a:gd name="connsiteX13" fmla="*/ 93956 w 669507"/>
                <a:gd name="connsiteY13" fmla="*/ 504825 h 2990850"/>
                <a:gd name="connsiteX14" fmla="*/ 224131 w 669507"/>
                <a:gd name="connsiteY14" fmla="*/ 511175 h 2990850"/>
                <a:gd name="connsiteX15" fmla="*/ 281281 w 669507"/>
                <a:gd name="connsiteY15" fmla="*/ 549275 h 2990850"/>
                <a:gd name="connsiteX16" fmla="*/ 151106 w 669507"/>
                <a:gd name="connsiteY16" fmla="*/ 587375 h 2990850"/>
                <a:gd name="connsiteX17" fmla="*/ 33631 w 669507"/>
                <a:gd name="connsiteY17" fmla="*/ 600075 h 2990850"/>
                <a:gd name="connsiteX18" fmla="*/ 5056 w 669507"/>
                <a:gd name="connsiteY18" fmla="*/ 688975 h 2990850"/>
                <a:gd name="connsiteX19" fmla="*/ 5056 w 669507"/>
                <a:gd name="connsiteY19" fmla="*/ 1089025 h 2990850"/>
                <a:gd name="connsiteX20" fmla="*/ 14581 w 669507"/>
                <a:gd name="connsiteY20" fmla="*/ 2514599 h 2990850"/>
                <a:gd name="connsiteX21" fmla="*/ 166981 w 669507"/>
                <a:gd name="connsiteY21" fmla="*/ 2638425 h 2990850"/>
                <a:gd name="connsiteX22" fmla="*/ 411456 w 669507"/>
                <a:gd name="connsiteY22" fmla="*/ 2647949 h 2990850"/>
                <a:gd name="connsiteX23" fmla="*/ 659106 w 669507"/>
                <a:gd name="connsiteY23" fmla="*/ 2724150 h 2990850"/>
                <a:gd name="connsiteX24" fmla="*/ 78081 w 669507"/>
                <a:gd name="connsiteY24" fmla="*/ 2781300 h 2990850"/>
                <a:gd name="connsiteX25" fmla="*/ 14581 w 669507"/>
                <a:gd name="connsiteY25" fmla="*/ 2990850 h 2990850"/>
                <a:gd name="connsiteX0" fmla="*/ 8231 w 673778"/>
                <a:gd name="connsiteY0" fmla="*/ 0 h 2990850"/>
                <a:gd name="connsiteX1" fmla="*/ 20931 w 673778"/>
                <a:gd name="connsiteY1" fmla="*/ 190500 h 2990850"/>
                <a:gd name="connsiteX2" fmla="*/ 176506 w 673778"/>
                <a:gd name="connsiteY2" fmla="*/ 234950 h 2990850"/>
                <a:gd name="connsiteX3" fmla="*/ 462256 w 673778"/>
                <a:gd name="connsiteY3" fmla="*/ 247650 h 2990850"/>
                <a:gd name="connsiteX4" fmla="*/ 446381 w 673778"/>
                <a:gd name="connsiteY4" fmla="*/ 285750 h 2990850"/>
                <a:gd name="connsiteX5" fmla="*/ 189206 w 673778"/>
                <a:gd name="connsiteY5" fmla="*/ 307975 h 2990850"/>
                <a:gd name="connsiteX6" fmla="*/ 39981 w 673778"/>
                <a:gd name="connsiteY6" fmla="*/ 323850 h 2990850"/>
                <a:gd name="connsiteX7" fmla="*/ 30456 w 673778"/>
                <a:gd name="connsiteY7" fmla="*/ 365125 h 2990850"/>
                <a:gd name="connsiteX8" fmla="*/ 179681 w 673778"/>
                <a:gd name="connsiteY8" fmla="*/ 374650 h 2990850"/>
                <a:gd name="connsiteX9" fmla="*/ 309856 w 673778"/>
                <a:gd name="connsiteY9" fmla="*/ 384175 h 2990850"/>
                <a:gd name="connsiteX10" fmla="*/ 233656 w 673778"/>
                <a:gd name="connsiteY10" fmla="*/ 422275 h 2990850"/>
                <a:gd name="connsiteX11" fmla="*/ 65381 w 673778"/>
                <a:gd name="connsiteY11" fmla="*/ 425450 h 2990850"/>
                <a:gd name="connsiteX12" fmla="*/ 27281 w 673778"/>
                <a:gd name="connsiteY12" fmla="*/ 476250 h 2990850"/>
                <a:gd name="connsiteX13" fmla="*/ 93956 w 673778"/>
                <a:gd name="connsiteY13" fmla="*/ 504825 h 2990850"/>
                <a:gd name="connsiteX14" fmla="*/ 224131 w 673778"/>
                <a:gd name="connsiteY14" fmla="*/ 511175 h 2990850"/>
                <a:gd name="connsiteX15" fmla="*/ 281281 w 673778"/>
                <a:gd name="connsiteY15" fmla="*/ 549275 h 2990850"/>
                <a:gd name="connsiteX16" fmla="*/ 151106 w 673778"/>
                <a:gd name="connsiteY16" fmla="*/ 587375 h 2990850"/>
                <a:gd name="connsiteX17" fmla="*/ 33631 w 673778"/>
                <a:gd name="connsiteY17" fmla="*/ 600075 h 2990850"/>
                <a:gd name="connsiteX18" fmla="*/ 5056 w 673778"/>
                <a:gd name="connsiteY18" fmla="*/ 688975 h 2990850"/>
                <a:gd name="connsiteX19" fmla="*/ 5056 w 673778"/>
                <a:gd name="connsiteY19" fmla="*/ 1089025 h 2990850"/>
                <a:gd name="connsiteX20" fmla="*/ 14581 w 673778"/>
                <a:gd name="connsiteY20" fmla="*/ 2514599 h 2990850"/>
                <a:gd name="connsiteX21" fmla="*/ 166981 w 673778"/>
                <a:gd name="connsiteY21" fmla="*/ 2638425 h 2990850"/>
                <a:gd name="connsiteX22" fmla="*/ 411456 w 673778"/>
                <a:gd name="connsiteY22" fmla="*/ 2647949 h 2990850"/>
                <a:gd name="connsiteX23" fmla="*/ 659106 w 673778"/>
                <a:gd name="connsiteY23" fmla="*/ 2724150 h 2990850"/>
                <a:gd name="connsiteX24" fmla="*/ 78081 w 673778"/>
                <a:gd name="connsiteY24" fmla="*/ 2781300 h 2990850"/>
                <a:gd name="connsiteX25" fmla="*/ 14581 w 673778"/>
                <a:gd name="connsiteY25" fmla="*/ 2990850 h 2990850"/>
                <a:gd name="connsiteX0" fmla="*/ 8231 w 688624"/>
                <a:gd name="connsiteY0" fmla="*/ 0 h 2990850"/>
                <a:gd name="connsiteX1" fmla="*/ 20931 w 688624"/>
                <a:gd name="connsiteY1" fmla="*/ 190500 h 2990850"/>
                <a:gd name="connsiteX2" fmla="*/ 176506 w 688624"/>
                <a:gd name="connsiteY2" fmla="*/ 234950 h 2990850"/>
                <a:gd name="connsiteX3" fmla="*/ 462256 w 688624"/>
                <a:gd name="connsiteY3" fmla="*/ 247650 h 2990850"/>
                <a:gd name="connsiteX4" fmla="*/ 446381 w 688624"/>
                <a:gd name="connsiteY4" fmla="*/ 285750 h 2990850"/>
                <a:gd name="connsiteX5" fmla="*/ 189206 w 688624"/>
                <a:gd name="connsiteY5" fmla="*/ 307975 h 2990850"/>
                <a:gd name="connsiteX6" fmla="*/ 39981 w 688624"/>
                <a:gd name="connsiteY6" fmla="*/ 323850 h 2990850"/>
                <a:gd name="connsiteX7" fmla="*/ 30456 w 688624"/>
                <a:gd name="connsiteY7" fmla="*/ 365125 h 2990850"/>
                <a:gd name="connsiteX8" fmla="*/ 179681 w 688624"/>
                <a:gd name="connsiteY8" fmla="*/ 374650 h 2990850"/>
                <a:gd name="connsiteX9" fmla="*/ 309856 w 688624"/>
                <a:gd name="connsiteY9" fmla="*/ 384175 h 2990850"/>
                <a:gd name="connsiteX10" fmla="*/ 233656 w 688624"/>
                <a:gd name="connsiteY10" fmla="*/ 422275 h 2990850"/>
                <a:gd name="connsiteX11" fmla="*/ 65381 w 688624"/>
                <a:gd name="connsiteY11" fmla="*/ 425450 h 2990850"/>
                <a:gd name="connsiteX12" fmla="*/ 27281 w 688624"/>
                <a:gd name="connsiteY12" fmla="*/ 476250 h 2990850"/>
                <a:gd name="connsiteX13" fmla="*/ 93956 w 688624"/>
                <a:gd name="connsiteY13" fmla="*/ 504825 h 2990850"/>
                <a:gd name="connsiteX14" fmla="*/ 224131 w 688624"/>
                <a:gd name="connsiteY14" fmla="*/ 511175 h 2990850"/>
                <a:gd name="connsiteX15" fmla="*/ 281281 w 688624"/>
                <a:gd name="connsiteY15" fmla="*/ 549275 h 2990850"/>
                <a:gd name="connsiteX16" fmla="*/ 151106 w 688624"/>
                <a:gd name="connsiteY16" fmla="*/ 587375 h 2990850"/>
                <a:gd name="connsiteX17" fmla="*/ 33631 w 688624"/>
                <a:gd name="connsiteY17" fmla="*/ 600075 h 2990850"/>
                <a:gd name="connsiteX18" fmla="*/ 5056 w 688624"/>
                <a:gd name="connsiteY18" fmla="*/ 688975 h 2990850"/>
                <a:gd name="connsiteX19" fmla="*/ 5056 w 688624"/>
                <a:gd name="connsiteY19" fmla="*/ 1089025 h 2990850"/>
                <a:gd name="connsiteX20" fmla="*/ 14581 w 688624"/>
                <a:gd name="connsiteY20" fmla="*/ 2514599 h 2990850"/>
                <a:gd name="connsiteX21" fmla="*/ 166981 w 688624"/>
                <a:gd name="connsiteY21" fmla="*/ 2638425 h 2990850"/>
                <a:gd name="connsiteX22" fmla="*/ 411456 w 688624"/>
                <a:gd name="connsiteY22" fmla="*/ 2647949 h 2990850"/>
                <a:gd name="connsiteX23" fmla="*/ 674981 w 688624"/>
                <a:gd name="connsiteY23" fmla="*/ 2708275 h 2990850"/>
                <a:gd name="connsiteX24" fmla="*/ 78081 w 688624"/>
                <a:gd name="connsiteY24" fmla="*/ 2781300 h 2990850"/>
                <a:gd name="connsiteX25" fmla="*/ 14581 w 688624"/>
                <a:gd name="connsiteY25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39981 w 689188"/>
                <a:gd name="connsiteY6" fmla="*/ 323850 h 2990850"/>
                <a:gd name="connsiteX7" fmla="*/ 30456 w 689188"/>
                <a:gd name="connsiteY7" fmla="*/ 365125 h 2990850"/>
                <a:gd name="connsiteX8" fmla="*/ 179681 w 689188"/>
                <a:gd name="connsiteY8" fmla="*/ 374650 h 2990850"/>
                <a:gd name="connsiteX9" fmla="*/ 309856 w 689188"/>
                <a:gd name="connsiteY9" fmla="*/ 384175 h 2990850"/>
                <a:gd name="connsiteX10" fmla="*/ 233656 w 689188"/>
                <a:gd name="connsiteY10" fmla="*/ 422275 h 2990850"/>
                <a:gd name="connsiteX11" fmla="*/ 65381 w 689188"/>
                <a:gd name="connsiteY11" fmla="*/ 425450 h 2990850"/>
                <a:gd name="connsiteX12" fmla="*/ 27281 w 689188"/>
                <a:gd name="connsiteY12" fmla="*/ 476250 h 2990850"/>
                <a:gd name="connsiteX13" fmla="*/ 93956 w 689188"/>
                <a:gd name="connsiteY13" fmla="*/ 504825 h 2990850"/>
                <a:gd name="connsiteX14" fmla="*/ 224131 w 689188"/>
                <a:gd name="connsiteY14" fmla="*/ 511175 h 2990850"/>
                <a:gd name="connsiteX15" fmla="*/ 281281 w 689188"/>
                <a:gd name="connsiteY15" fmla="*/ 549275 h 2990850"/>
                <a:gd name="connsiteX16" fmla="*/ 151106 w 689188"/>
                <a:gd name="connsiteY16" fmla="*/ 587375 h 2990850"/>
                <a:gd name="connsiteX17" fmla="*/ 33631 w 689188"/>
                <a:gd name="connsiteY17" fmla="*/ 600075 h 2990850"/>
                <a:gd name="connsiteX18" fmla="*/ 5056 w 689188"/>
                <a:gd name="connsiteY18" fmla="*/ 688975 h 2990850"/>
                <a:gd name="connsiteX19" fmla="*/ 5056 w 689188"/>
                <a:gd name="connsiteY19" fmla="*/ 1089025 h 2990850"/>
                <a:gd name="connsiteX20" fmla="*/ 14581 w 689188"/>
                <a:gd name="connsiteY20" fmla="*/ 2514599 h 2990850"/>
                <a:gd name="connsiteX21" fmla="*/ 166981 w 689188"/>
                <a:gd name="connsiteY21" fmla="*/ 2638425 h 2990850"/>
                <a:gd name="connsiteX22" fmla="*/ 411456 w 689188"/>
                <a:gd name="connsiteY22" fmla="*/ 2647949 h 2990850"/>
                <a:gd name="connsiteX23" fmla="*/ 674981 w 689188"/>
                <a:gd name="connsiteY23" fmla="*/ 2708275 h 2990850"/>
                <a:gd name="connsiteX24" fmla="*/ 78081 w 689188"/>
                <a:gd name="connsiteY24" fmla="*/ 2781300 h 2990850"/>
                <a:gd name="connsiteX25" fmla="*/ 14581 w 689188"/>
                <a:gd name="connsiteY25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30456 w 689188"/>
                <a:gd name="connsiteY6" fmla="*/ 365125 h 2990850"/>
                <a:gd name="connsiteX7" fmla="*/ 179681 w 689188"/>
                <a:gd name="connsiteY7" fmla="*/ 374650 h 2990850"/>
                <a:gd name="connsiteX8" fmla="*/ 309856 w 689188"/>
                <a:gd name="connsiteY8" fmla="*/ 384175 h 2990850"/>
                <a:gd name="connsiteX9" fmla="*/ 233656 w 689188"/>
                <a:gd name="connsiteY9" fmla="*/ 422275 h 2990850"/>
                <a:gd name="connsiteX10" fmla="*/ 65381 w 689188"/>
                <a:gd name="connsiteY10" fmla="*/ 425450 h 2990850"/>
                <a:gd name="connsiteX11" fmla="*/ 27281 w 689188"/>
                <a:gd name="connsiteY11" fmla="*/ 476250 h 2990850"/>
                <a:gd name="connsiteX12" fmla="*/ 93956 w 689188"/>
                <a:gd name="connsiteY12" fmla="*/ 504825 h 2990850"/>
                <a:gd name="connsiteX13" fmla="*/ 224131 w 689188"/>
                <a:gd name="connsiteY13" fmla="*/ 511175 h 2990850"/>
                <a:gd name="connsiteX14" fmla="*/ 281281 w 689188"/>
                <a:gd name="connsiteY14" fmla="*/ 549275 h 2990850"/>
                <a:gd name="connsiteX15" fmla="*/ 151106 w 689188"/>
                <a:gd name="connsiteY15" fmla="*/ 587375 h 2990850"/>
                <a:gd name="connsiteX16" fmla="*/ 33631 w 689188"/>
                <a:gd name="connsiteY16" fmla="*/ 600075 h 2990850"/>
                <a:gd name="connsiteX17" fmla="*/ 5056 w 689188"/>
                <a:gd name="connsiteY17" fmla="*/ 688975 h 2990850"/>
                <a:gd name="connsiteX18" fmla="*/ 5056 w 689188"/>
                <a:gd name="connsiteY18" fmla="*/ 1089025 h 2990850"/>
                <a:gd name="connsiteX19" fmla="*/ 14581 w 689188"/>
                <a:gd name="connsiteY19" fmla="*/ 2514599 h 2990850"/>
                <a:gd name="connsiteX20" fmla="*/ 166981 w 689188"/>
                <a:gd name="connsiteY20" fmla="*/ 2638425 h 2990850"/>
                <a:gd name="connsiteX21" fmla="*/ 411456 w 689188"/>
                <a:gd name="connsiteY21" fmla="*/ 2647949 h 2990850"/>
                <a:gd name="connsiteX22" fmla="*/ 674981 w 689188"/>
                <a:gd name="connsiteY22" fmla="*/ 2708275 h 2990850"/>
                <a:gd name="connsiteX23" fmla="*/ 78081 w 689188"/>
                <a:gd name="connsiteY23" fmla="*/ 2781300 h 2990850"/>
                <a:gd name="connsiteX24" fmla="*/ 14581 w 689188"/>
                <a:gd name="connsiteY24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179681 w 689188"/>
                <a:gd name="connsiteY6" fmla="*/ 374650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193968 w 689188"/>
                <a:gd name="connsiteY6" fmla="*/ 365125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274931 w 689188"/>
                <a:gd name="connsiteY5" fmla="*/ 307975 h 2990850"/>
                <a:gd name="connsiteX6" fmla="*/ 193968 w 689188"/>
                <a:gd name="connsiteY6" fmla="*/ 365125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274931 w 689188"/>
                <a:gd name="connsiteY5" fmla="*/ 307975 h 2990850"/>
                <a:gd name="connsiteX6" fmla="*/ 217781 w 689188"/>
                <a:gd name="connsiteY6" fmla="*/ 369887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274931 w 689188"/>
                <a:gd name="connsiteY5" fmla="*/ 307975 h 2990850"/>
                <a:gd name="connsiteX6" fmla="*/ 198731 w 689188"/>
                <a:gd name="connsiteY6" fmla="*/ 350837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274931 w 689188"/>
                <a:gd name="connsiteY5" fmla="*/ 307975 h 2990850"/>
                <a:gd name="connsiteX6" fmla="*/ 198731 w 689188"/>
                <a:gd name="connsiteY6" fmla="*/ 350837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6643 w 689188"/>
                <a:gd name="connsiteY17" fmla="*/ 898524 h 2990850"/>
                <a:gd name="connsiteX18" fmla="*/ 5056 w 689188"/>
                <a:gd name="connsiteY18" fmla="*/ 1089025 h 2990850"/>
                <a:gd name="connsiteX19" fmla="*/ 14581 w 689188"/>
                <a:gd name="connsiteY19" fmla="*/ 2514599 h 2990850"/>
                <a:gd name="connsiteX20" fmla="*/ 166981 w 689188"/>
                <a:gd name="connsiteY20" fmla="*/ 2638425 h 2990850"/>
                <a:gd name="connsiteX21" fmla="*/ 411456 w 689188"/>
                <a:gd name="connsiteY21" fmla="*/ 2647949 h 2990850"/>
                <a:gd name="connsiteX22" fmla="*/ 674981 w 689188"/>
                <a:gd name="connsiteY22" fmla="*/ 2708275 h 2990850"/>
                <a:gd name="connsiteX23" fmla="*/ 78081 w 689188"/>
                <a:gd name="connsiteY23" fmla="*/ 2781300 h 2990850"/>
                <a:gd name="connsiteX24" fmla="*/ 14581 w 689188"/>
                <a:gd name="connsiteY24" fmla="*/ 2990850 h 2990850"/>
                <a:gd name="connsiteX0" fmla="*/ 9882 w 690839"/>
                <a:gd name="connsiteY0" fmla="*/ 0 h 2990850"/>
                <a:gd name="connsiteX1" fmla="*/ 22582 w 690839"/>
                <a:gd name="connsiteY1" fmla="*/ 190500 h 2990850"/>
                <a:gd name="connsiteX2" fmla="*/ 178157 w 690839"/>
                <a:gd name="connsiteY2" fmla="*/ 234950 h 2990850"/>
                <a:gd name="connsiteX3" fmla="*/ 463907 w 690839"/>
                <a:gd name="connsiteY3" fmla="*/ 247650 h 2990850"/>
                <a:gd name="connsiteX4" fmla="*/ 448032 w 690839"/>
                <a:gd name="connsiteY4" fmla="*/ 285750 h 2990850"/>
                <a:gd name="connsiteX5" fmla="*/ 276582 w 690839"/>
                <a:gd name="connsiteY5" fmla="*/ 307975 h 2990850"/>
                <a:gd name="connsiteX6" fmla="*/ 200382 w 690839"/>
                <a:gd name="connsiteY6" fmla="*/ 350837 h 2990850"/>
                <a:gd name="connsiteX7" fmla="*/ 311507 w 690839"/>
                <a:gd name="connsiteY7" fmla="*/ 384175 h 2990850"/>
                <a:gd name="connsiteX8" fmla="*/ 235307 w 690839"/>
                <a:gd name="connsiteY8" fmla="*/ 422275 h 2990850"/>
                <a:gd name="connsiteX9" fmla="*/ 67032 w 690839"/>
                <a:gd name="connsiteY9" fmla="*/ 425450 h 2990850"/>
                <a:gd name="connsiteX10" fmla="*/ 28932 w 690839"/>
                <a:gd name="connsiteY10" fmla="*/ 476250 h 2990850"/>
                <a:gd name="connsiteX11" fmla="*/ 95607 w 690839"/>
                <a:gd name="connsiteY11" fmla="*/ 504825 h 2990850"/>
                <a:gd name="connsiteX12" fmla="*/ 225782 w 690839"/>
                <a:gd name="connsiteY12" fmla="*/ 511175 h 2990850"/>
                <a:gd name="connsiteX13" fmla="*/ 282932 w 690839"/>
                <a:gd name="connsiteY13" fmla="*/ 549275 h 2990850"/>
                <a:gd name="connsiteX14" fmla="*/ 152757 w 690839"/>
                <a:gd name="connsiteY14" fmla="*/ 587375 h 2990850"/>
                <a:gd name="connsiteX15" fmla="*/ 35282 w 690839"/>
                <a:gd name="connsiteY15" fmla="*/ 600075 h 2990850"/>
                <a:gd name="connsiteX16" fmla="*/ 6707 w 690839"/>
                <a:gd name="connsiteY16" fmla="*/ 688975 h 2990850"/>
                <a:gd name="connsiteX17" fmla="*/ 36869 w 690839"/>
                <a:gd name="connsiteY17" fmla="*/ 922337 h 2990850"/>
                <a:gd name="connsiteX18" fmla="*/ 6707 w 690839"/>
                <a:gd name="connsiteY18" fmla="*/ 1089025 h 2990850"/>
                <a:gd name="connsiteX19" fmla="*/ 16232 w 690839"/>
                <a:gd name="connsiteY19" fmla="*/ 2514599 h 2990850"/>
                <a:gd name="connsiteX20" fmla="*/ 168632 w 690839"/>
                <a:gd name="connsiteY20" fmla="*/ 2638425 h 2990850"/>
                <a:gd name="connsiteX21" fmla="*/ 413107 w 690839"/>
                <a:gd name="connsiteY21" fmla="*/ 2647949 h 2990850"/>
                <a:gd name="connsiteX22" fmla="*/ 676632 w 690839"/>
                <a:gd name="connsiteY22" fmla="*/ 2708275 h 2990850"/>
                <a:gd name="connsiteX23" fmla="*/ 79732 w 690839"/>
                <a:gd name="connsiteY23" fmla="*/ 2781300 h 2990850"/>
                <a:gd name="connsiteX24" fmla="*/ 16232 w 690839"/>
                <a:gd name="connsiteY24" fmla="*/ 2990850 h 2990850"/>
                <a:gd name="connsiteX0" fmla="*/ 9882 w 690839"/>
                <a:gd name="connsiteY0" fmla="*/ 0 h 2990850"/>
                <a:gd name="connsiteX1" fmla="*/ 22582 w 690839"/>
                <a:gd name="connsiteY1" fmla="*/ 190500 h 2990850"/>
                <a:gd name="connsiteX2" fmla="*/ 178157 w 690839"/>
                <a:gd name="connsiteY2" fmla="*/ 234950 h 2990850"/>
                <a:gd name="connsiteX3" fmla="*/ 463907 w 690839"/>
                <a:gd name="connsiteY3" fmla="*/ 247650 h 2990850"/>
                <a:gd name="connsiteX4" fmla="*/ 448032 w 690839"/>
                <a:gd name="connsiteY4" fmla="*/ 285750 h 2990850"/>
                <a:gd name="connsiteX5" fmla="*/ 276582 w 690839"/>
                <a:gd name="connsiteY5" fmla="*/ 307975 h 2990850"/>
                <a:gd name="connsiteX6" fmla="*/ 200382 w 690839"/>
                <a:gd name="connsiteY6" fmla="*/ 350837 h 2990850"/>
                <a:gd name="connsiteX7" fmla="*/ 311507 w 690839"/>
                <a:gd name="connsiteY7" fmla="*/ 384175 h 2990850"/>
                <a:gd name="connsiteX8" fmla="*/ 235307 w 690839"/>
                <a:gd name="connsiteY8" fmla="*/ 422275 h 2990850"/>
                <a:gd name="connsiteX9" fmla="*/ 67032 w 690839"/>
                <a:gd name="connsiteY9" fmla="*/ 425450 h 2990850"/>
                <a:gd name="connsiteX10" fmla="*/ 28932 w 690839"/>
                <a:gd name="connsiteY10" fmla="*/ 476250 h 2990850"/>
                <a:gd name="connsiteX11" fmla="*/ 95607 w 690839"/>
                <a:gd name="connsiteY11" fmla="*/ 504825 h 2990850"/>
                <a:gd name="connsiteX12" fmla="*/ 225782 w 690839"/>
                <a:gd name="connsiteY12" fmla="*/ 511175 h 2990850"/>
                <a:gd name="connsiteX13" fmla="*/ 282932 w 690839"/>
                <a:gd name="connsiteY13" fmla="*/ 549275 h 2990850"/>
                <a:gd name="connsiteX14" fmla="*/ 152757 w 690839"/>
                <a:gd name="connsiteY14" fmla="*/ 587375 h 2990850"/>
                <a:gd name="connsiteX15" fmla="*/ 35282 w 690839"/>
                <a:gd name="connsiteY15" fmla="*/ 600075 h 2990850"/>
                <a:gd name="connsiteX16" fmla="*/ 6707 w 690839"/>
                <a:gd name="connsiteY16" fmla="*/ 688975 h 2990850"/>
                <a:gd name="connsiteX17" fmla="*/ 13057 w 690839"/>
                <a:gd name="connsiteY17" fmla="*/ 808037 h 2990850"/>
                <a:gd name="connsiteX18" fmla="*/ 36869 w 690839"/>
                <a:gd name="connsiteY18" fmla="*/ 922337 h 2990850"/>
                <a:gd name="connsiteX19" fmla="*/ 6707 w 690839"/>
                <a:gd name="connsiteY19" fmla="*/ 1089025 h 2990850"/>
                <a:gd name="connsiteX20" fmla="*/ 16232 w 690839"/>
                <a:gd name="connsiteY20" fmla="*/ 2514599 h 2990850"/>
                <a:gd name="connsiteX21" fmla="*/ 168632 w 690839"/>
                <a:gd name="connsiteY21" fmla="*/ 2638425 h 2990850"/>
                <a:gd name="connsiteX22" fmla="*/ 413107 w 690839"/>
                <a:gd name="connsiteY22" fmla="*/ 2647949 h 2990850"/>
                <a:gd name="connsiteX23" fmla="*/ 676632 w 690839"/>
                <a:gd name="connsiteY23" fmla="*/ 2708275 h 2990850"/>
                <a:gd name="connsiteX24" fmla="*/ 79732 w 690839"/>
                <a:gd name="connsiteY24" fmla="*/ 2781300 h 2990850"/>
                <a:gd name="connsiteX25" fmla="*/ 16232 w 690839"/>
                <a:gd name="connsiteY25" fmla="*/ 2990850 h 2990850"/>
                <a:gd name="connsiteX0" fmla="*/ 13140 w 694097"/>
                <a:gd name="connsiteY0" fmla="*/ 0 h 2990850"/>
                <a:gd name="connsiteX1" fmla="*/ 25840 w 694097"/>
                <a:gd name="connsiteY1" fmla="*/ 190500 h 2990850"/>
                <a:gd name="connsiteX2" fmla="*/ 181415 w 694097"/>
                <a:gd name="connsiteY2" fmla="*/ 234950 h 2990850"/>
                <a:gd name="connsiteX3" fmla="*/ 467165 w 694097"/>
                <a:gd name="connsiteY3" fmla="*/ 247650 h 2990850"/>
                <a:gd name="connsiteX4" fmla="*/ 451290 w 694097"/>
                <a:gd name="connsiteY4" fmla="*/ 285750 h 2990850"/>
                <a:gd name="connsiteX5" fmla="*/ 279840 w 694097"/>
                <a:gd name="connsiteY5" fmla="*/ 307975 h 2990850"/>
                <a:gd name="connsiteX6" fmla="*/ 203640 w 694097"/>
                <a:gd name="connsiteY6" fmla="*/ 350837 h 2990850"/>
                <a:gd name="connsiteX7" fmla="*/ 314765 w 694097"/>
                <a:gd name="connsiteY7" fmla="*/ 384175 h 2990850"/>
                <a:gd name="connsiteX8" fmla="*/ 238565 w 694097"/>
                <a:gd name="connsiteY8" fmla="*/ 422275 h 2990850"/>
                <a:gd name="connsiteX9" fmla="*/ 70290 w 694097"/>
                <a:gd name="connsiteY9" fmla="*/ 425450 h 2990850"/>
                <a:gd name="connsiteX10" fmla="*/ 32190 w 694097"/>
                <a:gd name="connsiteY10" fmla="*/ 476250 h 2990850"/>
                <a:gd name="connsiteX11" fmla="*/ 98865 w 694097"/>
                <a:gd name="connsiteY11" fmla="*/ 504825 h 2990850"/>
                <a:gd name="connsiteX12" fmla="*/ 229040 w 694097"/>
                <a:gd name="connsiteY12" fmla="*/ 511175 h 2990850"/>
                <a:gd name="connsiteX13" fmla="*/ 286190 w 694097"/>
                <a:gd name="connsiteY13" fmla="*/ 549275 h 2990850"/>
                <a:gd name="connsiteX14" fmla="*/ 156015 w 694097"/>
                <a:gd name="connsiteY14" fmla="*/ 587375 h 2990850"/>
                <a:gd name="connsiteX15" fmla="*/ 38540 w 694097"/>
                <a:gd name="connsiteY15" fmla="*/ 600075 h 2990850"/>
                <a:gd name="connsiteX16" fmla="*/ 9965 w 694097"/>
                <a:gd name="connsiteY16" fmla="*/ 688975 h 2990850"/>
                <a:gd name="connsiteX17" fmla="*/ 16315 w 694097"/>
                <a:gd name="connsiteY17" fmla="*/ 808037 h 2990850"/>
                <a:gd name="connsiteX18" fmla="*/ 92515 w 694097"/>
                <a:gd name="connsiteY18" fmla="*/ 908049 h 2990850"/>
                <a:gd name="connsiteX19" fmla="*/ 9965 w 694097"/>
                <a:gd name="connsiteY19" fmla="*/ 1089025 h 2990850"/>
                <a:gd name="connsiteX20" fmla="*/ 19490 w 694097"/>
                <a:gd name="connsiteY20" fmla="*/ 2514599 h 2990850"/>
                <a:gd name="connsiteX21" fmla="*/ 171890 w 694097"/>
                <a:gd name="connsiteY21" fmla="*/ 2638425 h 2990850"/>
                <a:gd name="connsiteX22" fmla="*/ 416365 w 694097"/>
                <a:gd name="connsiteY22" fmla="*/ 2647949 h 2990850"/>
                <a:gd name="connsiteX23" fmla="*/ 679890 w 694097"/>
                <a:gd name="connsiteY23" fmla="*/ 2708275 h 2990850"/>
                <a:gd name="connsiteX24" fmla="*/ 82990 w 694097"/>
                <a:gd name="connsiteY24" fmla="*/ 2781300 h 2990850"/>
                <a:gd name="connsiteX25" fmla="*/ 19490 w 694097"/>
                <a:gd name="connsiteY25" fmla="*/ 2990850 h 2990850"/>
                <a:gd name="connsiteX0" fmla="*/ 13140 w 694097"/>
                <a:gd name="connsiteY0" fmla="*/ 0 h 2990850"/>
                <a:gd name="connsiteX1" fmla="*/ 25840 w 694097"/>
                <a:gd name="connsiteY1" fmla="*/ 190500 h 2990850"/>
                <a:gd name="connsiteX2" fmla="*/ 181415 w 694097"/>
                <a:gd name="connsiteY2" fmla="*/ 234950 h 2990850"/>
                <a:gd name="connsiteX3" fmla="*/ 467165 w 694097"/>
                <a:gd name="connsiteY3" fmla="*/ 247650 h 2990850"/>
                <a:gd name="connsiteX4" fmla="*/ 451290 w 694097"/>
                <a:gd name="connsiteY4" fmla="*/ 285750 h 2990850"/>
                <a:gd name="connsiteX5" fmla="*/ 279840 w 694097"/>
                <a:gd name="connsiteY5" fmla="*/ 307975 h 2990850"/>
                <a:gd name="connsiteX6" fmla="*/ 203640 w 694097"/>
                <a:gd name="connsiteY6" fmla="*/ 350837 h 2990850"/>
                <a:gd name="connsiteX7" fmla="*/ 314765 w 694097"/>
                <a:gd name="connsiteY7" fmla="*/ 384175 h 2990850"/>
                <a:gd name="connsiteX8" fmla="*/ 238565 w 694097"/>
                <a:gd name="connsiteY8" fmla="*/ 422275 h 2990850"/>
                <a:gd name="connsiteX9" fmla="*/ 70290 w 694097"/>
                <a:gd name="connsiteY9" fmla="*/ 425450 h 2990850"/>
                <a:gd name="connsiteX10" fmla="*/ 32190 w 694097"/>
                <a:gd name="connsiteY10" fmla="*/ 476250 h 2990850"/>
                <a:gd name="connsiteX11" fmla="*/ 98865 w 694097"/>
                <a:gd name="connsiteY11" fmla="*/ 504825 h 2990850"/>
                <a:gd name="connsiteX12" fmla="*/ 229040 w 694097"/>
                <a:gd name="connsiteY12" fmla="*/ 511175 h 2990850"/>
                <a:gd name="connsiteX13" fmla="*/ 286190 w 694097"/>
                <a:gd name="connsiteY13" fmla="*/ 549275 h 2990850"/>
                <a:gd name="connsiteX14" fmla="*/ 156015 w 694097"/>
                <a:gd name="connsiteY14" fmla="*/ 587375 h 2990850"/>
                <a:gd name="connsiteX15" fmla="*/ 38540 w 694097"/>
                <a:gd name="connsiteY15" fmla="*/ 600075 h 2990850"/>
                <a:gd name="connsiteX16" fmla="*/ 9965 w 694097"/>
                <a:gd name="connsiteY16" fmla="*/ 688975 h 2990850"/>
                <a:gd name="connsiteX17" fmla="*/ 16315 w 694097"/>
                <a:gd name="connsiteY17" fmla="*/ 808037 h 2990850"/>
                <a:gd name="connsiteX18" fmla="*/ 92515 w 694097"/>
                <a:gd name="connsiteY18" fmla="*/ 908049 h 2990850"/>
                <a:gd name="connsiteX19" fmla="*/ 9965 w 694097"/>
                <a:gd name="connsiteY19" fmla="*/ 1089025 h 2990850"/>
                <a:gd name="connsiteX20" fmla="*/ 19490 w 694097"/>
                <a:gd name="connsiteY20" fmla="*/ 2514599 h 2990850"/>
                <a:gd name="connsiteX21" fmla="*/ 171890 w 694097"/>
                <a:gd name="connsiteY21" fmla="*/ 2638425 h 2990850"/>
                <a:gd name="connsiteX22" fmla="*/ 416365 w 694097"/>
                <a:gd name="connsiteY22" fmla="*/ 2647949 h 2990850"/>
                <a:gd name="connsiteX23" fmla="*/ 679890 w 694097"/>
                <a:gd name="connsiteY23" fmla="*/ 2708275 h 2990850"/>
                <a:gd name="connsiteX24" fmla="*/ 82990 w 694097"/>
                <a:gd name="connsiteY24" fmla="*/ 2781300 h 2990850"/>
                <a:gd name="connsiteX25" fmla="*/ 19490 w 694097"/>
                <a:gd name="connsiteY25" fmla="*/ 2990850 h 2990850"/>
                <a:gd name="connsiteX0" fmla="*/ 13140 w 694097"/>
                <a:gd name="connsiteY0" fmla="*/ 0 h 2990850"/>
                <a:gd name="connsiteX1" fmla="*/ 25840 w 694097"/>
                <a:gd name="connsiteY1" fmla="*/ 190500 h 2990850"/>
                <a:gd name="connsiteX2" fmla="*/ 181415 w 694097"/>
                <a:gd name="connsiteY2" fmla="*/ 234950 h 2990850"/>
                <a:gd name="connsiteX3" fmla="*/ 467165 w 694097"/>
                <a:gd name="connsiteY3" fmla="*/ 247650 h 2990850"/>
                <a:gd name="connsiteX4" fmla="*/ 451290 w 694097"/>
                <a:gd name="connsiteY4" fmla="*/ 285750 h 2990850"/>
                <a:gd name="connsiteX5" fmla="*/ 279840 w 694097"/>
                <a:gd name="connsiteY5" fmla="*/ 307975 h 2990850"/>
                <a:gd name="connsiteX6" fmla="*/ 203640 w 694097"/>
                <a:gd name="connsiteY6" fmla="*/ 350837 h 2990850"/>
                <a:gd name="connsiteX7" fmla="*/ 314765 w 694097"/>
                <a:gd name="connsiteY7" fmla="*/ 384175 h 2990850"/>
                <a:gd name="connsiteX8" fmla="*/ 238565 w 694097"/>
                <a:gd name="connsiteY8" fmla="*/ 422275 h 2990850"/>
                <a:gd name="connsiteX9" fmla="*/ 70290 w 694097"/>
                <a:gd name="connsiteY9" fmla="*/ 425450 h 2990850"/>
                <a:gd name="connsiteX10" fmla="*/ 32190 w 694097"/>
                <a:gd name="connsiteY10" fmla="*/ 476250 h 2990850"/>
                <a:gd name="connsiteX11" fmla="*/ 98865 w 694097"/>
                <a:gd name="connsiteY11" fmla="*/ 504825 h 2990850"/>
                <a:gd name="connsiteX12" fmla="*/ 229040 w 694097"/>
                <a:gd name="connsiteY12" fmla="*/ 511175 h 2990850"/>
                <a:gd name="connsiteX13" fmla="*/ 286190 w 694097"/>
                <a:gd name="connsiteY13" fmla="*/ 549275 h 2990850"/>
                <a:gd name="connsiteX14" fmla="*/ 156015 w 694097"/>
                <a:gd name="connsiteY14" fmla="*/ 587375 h 2990850"/>
                <a:gd name="connsiteX15" fmla="*/ 38540 w 694097"/>
                <a:gd name="connsiteY15" fmla="*/ 600075 h 2990850"/>
                <a:gd name="connsiteX16" fmla="*/ 9965 w 694097"/>
                <a:gd name="connsiteY16" fmla="*/ 688975 h 2990850"/>
                <a:gd name="connsiteX17" fmla="*/ 18696 w 694097"/>
                <a:gd name="connsiteY17" fmla="*/ 829468 h 2990850"/>
                <a:gd name="connsiteX18" fmla="*/ 92515 w 694097"/>
                <a:gd name="connsiteY18" fmla="*/ 908049 h 2990850"/>
                <a:gd name="connsiteX19" fmla="*/ 9965 w 694097"/>
                <a:gd name="connsiteY19" fmla="*/ 1089025 h 2990850"/>
                <a:gd name="connsiteX20" fmla="*/ 19490 w 694097"/>
                <a:gd name="connsiteY20" fmla="*/ 2514599 h 2990850"/>
                <a:gd name="connsiteX21" fmla="*/ 171890 w 694097"/>
                <a:gd name="connsiteY21" fmla="*/ 2638425 h 2990850"/>
                <a:gd name="connsiteX22" fmla="*/ 416365 w 694097"/>
                <a:gd name="connsiteY22" fmla="*/ 2647949 h 2990850"/>
                <a:gd name="connsiteX23" fmla="*/ 679890 w 694097"/>
                <a:gd name="connsiteY23" fmla="*/ 2708275 h 2990850"/>
                <a:gd name="connsiteX24" fmla="*/ 82990 w 694097"/>
                <a:gd name="connsiteY24" fmla="*/ 2781300 h 2990850"/>
                <a:gd name="connsiteX25" fmla="*/ 19490 w 694097"/>
                <a:gd name="connsiteY25" fmla="*/ 2990850 h 2990850"/>
                <a:gd name="connsiteX0" fmla="*/ 13140 w 694097"/>
                <a:gd name="connsiteY0" fmla="*/ 0 h 2990850"/>
                <a:gd name="connsiteX1" fmla="*/ 25840 w 694097"/>
                <a:gd name="connsiteY1" fmla="*/ 190500 h 2990850"/>
                <a:gd name="connsiteX2" fmla="*/ 181415 w 694097"/>
                <a:gd name="connsiteY2" fmla="*/ 234950 h 2990850"/>
                <a:gd name="connsiteX3" fmla="*/ 467165 w 694097"/>
                <a:gd name="connsiteY3" fmla="*/ 247650 h 2990850"/>
                <a:gd name="connsiteX4" fmla="*/ 451290 w 694097"/>
                <a:gd name="connsiteY4" fmla="*/ 285750 h 2990850"/>
                <a:gd name="connsiteX5" fmla="*/ 279840 w 694097"/>
                <a:gd name="connsiteY5" fmla="*/ 307975 h 2990850"/>
                <a:gd name="connsiteX6" fmla="*/ 203640 w 694097"/>
                <a:gd name="connsiteY6" fmla="*/ 350837 h 2990850"/>
                <a:gd name="connsiteX7" fmla="*/ 314765 w 694097"/>
                <a:gd name="connsiteY7" fmla="*/ 384175 h 2990850"/>
                <a:gd name="connsiteX8" fmla="*/ 238565 w 694097"/>
                <a:gd name="connsiteY8" fmla="*/ 422275 h 2990850"/>
                <a:gd name="connsiteX9" fmla="*/ 70290 w 694097"/>
                <a:gd name="connsiteY9" fmla="*/ 425450 h 2990850"/>
                <a:gd name="connsiteX10" fmla="*/ 32190 w 694097"/>
                <a:gd name="connsiteY10" fmla="*/ 476250 h 2990850"/>
                <a:gd name="connsiteX11" fmla="*/ 98865 w 694097"/>
                <a:gd name="connsiteY11" fmla="*/ 504825 h 2990850"/>
                <a:gd name="connsiteX12" fmla="*/ 229040 w 694097"/>
                <a:gd name="connsiteY12" fmla="*/ 511175 h 2990850"/>
                <a:gd name="connsiteX13" fmla="*/ 286190 w 694097"/>
                <a:gd name="connsiteY13" fmla="*/ 549275 h 2990850"/>
                <a:gd name="connsiteX14" fmla="*/ 156015 w 694097"/>
                <a:gd name="connsiteY14" fmla="*/ 587375 h 2990850"/>
                <a:gd name="connsiteX15" fmla="*/ 38540 w 694097"/>
                <a:gd name="connsiteY15" fmla="*/ 600075 h 2990850"/>
                <a:gd name="connsiteX16" fmla="*/ 9965 w 694097"/>
                <a:gd name="connsiteY16" fmla="*/ 688975 h 2990850"/>
                <a:gd name="connsiteX17" fmla="*/ 11552 w 694097"/>
                <a:gd name="connsiteY17" fmla="*/ 824705 h 2990850"/>
                <a:gd name="connsiteX18" fmla="*/ 92515 w 694097"/>
                <a:gd name="connsiteY18" fmla="*/ 908049 h 2990850"/>
                <a:gd name="connsiteX19" fmla="*/ 9965 w 694097"/>
                <a:gd name="connsiteY19" fmla="*/ 1089025 h 2990850"/>
                <a:gd name="connsiteX20" fmla="*/ 19490 w 694097"/>
                <a:gd name="connsiteY20" fmla="*/ 2514599 h 2990850"/>
                <a:gd name="connsiteX21" fmla="*/ 171890 w 694097"/>
                <a:gd name="connsiteY21" fmla="*/ 2638425 h 2990850"/>
                <a:gd name="connsiteX22" fmla="*/ 416365 w 694097"/>
                <a:gd name="connsiteY22" fmla="*/ 2647949 h 2990850"/>
                <a:gd name="connsiteX23" fmla="*/ 679890 w 694097"/>
                <a:gd name="connsiteY23" fmla="*/ 2708275 h 2990850"/>
                <a:gd name="connsiteX24" fmla="*/ 82990 w 694097"/>
                <a:gd name="connsiteY24" fmla="*/ 2781300 h 2990850"/>
                <a:gd name="connsiteX25" fmla="*/ 19490 w 694097"/>
                <a:gd name="connsiteY25" fmla="*/ 2990850 h 2990850"/>
                <a:gd name="connsiteX0" fmla="*/ 8069 w 689026"/>
                <a:gd name="connsiteY0" fmla="*/ 0 h 2990850"/>
                <a:gd name="connsiteX1" fmla="*/ 20769 w 689026"/>
                <a:gd name="connsiteY1" fmla="*/ 190500 h 2990850"/>
                <a:gd name="connsiteX2" fmla="*/ 176344 w 689026"/>
                <a:gd name="connsiteY2" fmla="*/ 234950 h 2990850"/>
                <a:gd name="connsiteX3" fmla="*/ 462094 w 689026"/>
                <a:gd name="connsiteY3" fmla="*/ 247650 h 2990850"/>
                <a:gd name="connsiteX4" fmla="*/ 446219 w 689026"/>
                <a:gd name="connsiteY4" fmla="*/ 285750 h 2990850"/>
                <a:gd name="connsiteX5" fmla="*/ 274769 w 689026"/>
                <a:gd name="connsiteY5" fmla="*/ 307975 h 2990850"/>
                <a:gd name="connsiteX6" fmla="*/ 198569 w 689026"/>
                <a:gd name="connsiteY6" fmla="*/ 350837 h 2990850"/>
                <a:gd name="connsiteX7" fmla="*/ 309694 w 689026"/>
                <a:gd name="connsiteY7" fmla="*/ 384175 h 2990850"/>
                <a:gd name="connsiteX8" fmla="*/ 233494 w 689026"/>
                <a:gd name="connsiteY8" fmla="*/ 422275 h 2990850"/>
                <a:gd name="connsiteX9" fmla="*/ 65219 w 689026"/>
                <a:gd name="connsiteY9" fmla="*/ 425450 h 2990850"/>
                <a:gd name="connsiteX10" fmla="*/ 27119 w 689026"/>
                <a:gd name="connsiteY10" fmla="*/ 476250 h 2990850"/>
                <a:gd name="connsiteX11" fmla="*/ 93794 w 689026"/>
                <a:gd name="connsiteY11" fmla="*/ 504825 h 2990850"/>
                <a:gd name="connsiteX12" fmla="*/ 223969 w 689026"/>
                <a:gd name="connsiteY12" fmla="*/ 511175 h 2990850"/>
                <a:gd name="connsiteX13" fmla="*/ 281119 w 689026"/>
                <a:gd name="connsiteY13" fmla="*/ 549275 h 2990850"/>
                <a:gd name="connsiteX14" fmla="*/ 150944 w 689026"/>
                <a:gd name="connsiteY14" fmla="*/ 587375 h 2990850"/>
                <a:gd name="connsiteX15" fmla="*/ 33469 w 689026"/>
                <a:gd name="connsiteY15" fmla="*/ 600075 h 2990850"/>
                <a:gd name="connsiteX16" fmla="*/ 4894 w 689026"/>
                <a:gd name="connsiteY16" fmla="*/ 688975 h 2990850"/>
                <a:gd name="connsiteX17" fmla="*/ 6481 w 689026"/>
                <a:gd name="connsiteY17" fmla="*/ 824705 h 2990850"/>
                <a:gd name="connsiteX18" fmla="*/ 87444 w 689026"/>
                <a:gd name="connsiteY18" fmla="*/ 908049 h 2990850"/>
                <a:gd name="connsiteX19" fmla="*/ 4894 w 689026"/>
                <a:gd name="connsiteY19" fmla="*/ 1089025 h 2990850"/>
                <a:gd name="connsiteX20" fmla="*/ 14419 w 689026"/>
                <a:gd name="connsiteY20" fmla="*/ 2514599 h 2990850"/>
                <a:gd name="connsiteX21" fmla="*/ 166819 w 689026"/>
                <a:gd name="connsiteY21" fmla="*/ 2638425 h 2990850"/>
                <a:gd name="connsiteX22" fmla="*/ 411294 w 689026"/>
                <a:gd name="connsiteY22" fmla="*/ 2647949 h 2990850"/>
                <a:gd name="connsiteX23" fmla="*/ 674819 w 689026"/>
                <a:gd name="connsiteY23" fmla="*/ 2708275 h 2990850"/>
                <a:gd name="connsiteX24" fmla="*/ 77919 w 689026"/>
                <a:gd name="connsiteY24" fmla="*/ 2781300 h 2990850"/>
                <a:gd name="connsiteX25" fmla="*/ 14419 w 689026"/>
                <a:gd name="connsiteY25" fmla="*/ 2990850 h 2990850"/>
                <a:gd name="connsiteX0" fmla="*/ 15219 w 696176"/>
                <a:gd name="connsiteY0" fmla="*/ 0 h 2990850"/>
                <a:gd name="connsiteX1" fmla="*/ 27919 w 696176"/>
                <a:gd name="connsiteY1" fmla="*/ 190500 h 2990850"/>
                <a:gd name="connsiteX2" fmla="*/ 183494 w 696176"/>
                <a:gd name="connsiteY2" fmla="*/ 234950 h 2990850"/>
                <a:gd name="connsiteX3" fmla="*/ 469244 w 696176"/>
                <a:gd name="connsiteY3" fmla="*/ 247650 h 2990850"/>
                <a:gd name="connsiteX4" fmla="*/ 453369 w 696176"/>
                <a:gd name="connsiteY4" fmla="*/ 285750 h 2990850"/>
                <a:gd name="connsiteX5" fmla="*/ 281919 w 696176"/>
                <a:gd name="connsiteY5" fmla="*/ 307975 h 2990850"/>
                <a:gd name="connsiteX6" fmla="*/ 205719 w 696176"/>
                <a:gd name="connsiteY6" fmla="*/ 350837 h 2990850"/>
                <a:gd name="connsiteX7" fmla="*/ 316844 w 696176"/>
                <a:gd name="connsiteY7" fmla="*/ 384175 h 2990850"/>
                <a:gd name="connsiteX8" fmla="*/ 240644 w 696176"/>
                <a:gd name="connsiteY8" fmla="*/ 422275 h 2990850"/>
                <a:gd name="connsiteX9" fmla="*/ 72369 w 696176"/>
                <a:gd name="connsiteY9" fmla="*/ 425450 h 2990850"/>
                <a:gd name="connsiteX10" fmla="*/ 34269 w 696176"/>
                <a:gd name="connsiteY10" fmla="*/ 476250 h 2990850"/>
                <a:gd name="connsiteX11" fmla="*/ 100944 w 696176"/>
                <a:gd name="connsiteY11" fmla="*/ 504825 h 2990850"/>
                <a:gd name="connsiteX12" fmla="*/ 231119 w 696176"/>
                <a:gd name="connsiteY12" fmla="*/ 511175 h 2990850"/>
                <a:gd name="connsiteX13" fmla="*/ 288269 w 696176"/>
                <a:gd name="connsiteY13" fmla="*/ 549275 h 2990850"/>
                <a:gd name="connsiteX14" fmla="*/ 158094 w 696176"/>
                <a:gd name="connsiteY14" fmla="*/ 587375 h 2990850"/>
                <a:gd name="connsiteX15" fmla="*/ 40619 w 696176"/>
                <a:gd name="connsiteY15" fmla="*/ 600075 h 2990850"/>
                <a:gd name="connsiteX16" fmla="*/ 12044 w 696176"/>
                <a:gd name="connsiteY16" fmla="*/ 688975 h 2990850"/>
                <a:gd name="connsiteX17" fmla="*/ 13631 w 696176"/>
                <a:gd name="connsiteY17" fmla="*/ 824705 h 2990850"/>
                <a:gd name="connsiteX18" fmla="*/ 125550 w 696176"/>
                <a:gd name="connsiteY18" fmla="*/ 908049 h 2990850"/>
                <a:gd name="connsiteX19" fmla="*/ 12044 w 696176"/>
                <a:gd name="connsiteY19" fmla="*/ 1089025 h 2990850"/>
                <a:gd name="connsiteX20" fmla="*/ 21569 w 696176"/>
                <a:gd name="connsiteY20" fmla="*/ 2514599 h 2990850"/>
                <a:gd name="connsiteX21" fmla="*/ 173969 w 696176"/>
                <a:gd name="connsiteY21" fmla="*/ 2638425 h 2990850"/>
                <a:gd name="connsiteX22" fmla="*/ 418444 w 696176"/>
                <a:gd name="connsiteY22" fmla="*/ 2647949 h 2990850"/>
                <a:gd name="connsiteX23" fmla="*/ 681969 w 696176"/>
                <a:gd name="connsiteY23" fmla="*/ 2708275 h 2990850"/>
                <a:gd name="connsiteX24" fmla="*/ 85069 w 696176"/>
                <a:gd name="connsiteY24" fmla="*/ 2781300 h 2990850"/>
                <a:gd name="connsiteX25" fmla="*/ 21569 w 696176"/>
                <a:gd name="connsiteY25" fmla="*/ 2990850 h 2990850"/>
                <a:gd name="connsiteX0" fmla="*/ 15219 w 696176"/>
                <a:gd name="connsiteY0" fmla="*/ 0 h 2990850"/>
                <a:gd name="connsiteX1" fmla="*/ 27919 w 696176"/>
                <a:gd name="connsiteY1" fmla="*/ 190500 h 2990850"/>
                <a:gd name="connsiteX2" fmla="*/ 183494 w 696176"/>
                <a:gd name="connsiteY2" fmla="*/ 234950 h 2990850"/>
                <a:gd name="connsiteX3" fmla="*/ 469244 w 696176"/>
                <a:gd name="connsiteY3" fmla="*/ 247650 h 2990850"/>
                <a:gd name="connsiteX4" fmla="*/ 453369 w 696176"/>
                <a:gd name="connsiteY4" fmla="*/ 285750 h 2990850"/>
                <a:gd name="connsiteX5" fmla="*/ 281919 w 696176"/>
                <a:gd name="connsiteY5" fmla="*/ 307975 h 2990850"/>
                <a:gd name="connsiteX6" fmla="*/ 205719 w 696176"/>
                <a:gd name="connsiteY6" fmla="*/ 350837 h 2990850"/>
                <a:gd name="connsiteX7" fmla="*/ 316844 w 696176"/>
                <a:gd name="connsiteY7" fmla="*/ 384175 h 2990850"/>
                <a:gd name="connsiteX8" fmla="*/ 240644 w 696176"/>
                <a:gd name="connsiteY8" fmla="*/ 422275 h 2990850"/>
                <a:gd name="connsiteX9" fmla="*/ 72369 w 696176"/>
                <a:gd name="connsiteY9" fmla="*/ 425450 h 2990850"/>
                <a:gd name="connsiteX10" fmla="*/ 34269 w 696176"/>
                <a:gd name="connsiteY10" fmla="*/ 476250 h 2990850"/>
                <a:gd name="connsiteX11" fmla="*/ 100944 w 696176"/>
                <a:gd name="connsiteY11" fmla="*/ 504825 h 2990850"/>
                <a:gd name="connsiteX12" fmla="*/ 231119 w 696176"/>
                <a:gd name="connsiteY12" fmla="*/ 511175 h 2990850"/>
                <a:gd name="connsiteX13" fmla="*/ 288269 w 696176"/>
                <a:gd name="connsiteY13" fmla="*/ 549275 h 2990850"/>
                <a:gd name="connsiteX14" fmla="*/ 158094 w 696176"/>
                <a:gd name="connsiteY14" fmla="*/ 587375 h 2990850"/>
                <a:gd name="connsiteX15" fmla="*/ 40619 w 696176"/>
                <a:gd name="connsiteY15" fmla="*/ 600075 h 2990850"/>
                <a:gd name="connsiteX16" fmla="*/ 12044 w 696176"/>
                <a:gd name="connsiteY16" fmla="*/ 688975 h 2990850"/>
                <a:gd name="connsiteX17" fmla="*/ 16013 w 696176"/>
                <a:gd name="connsiteY17" fmla="*/ 836611 h 2990850"/>
                <a:gd name="connsiteX18" fmla="*/ 125550 w 696176"/>
                <a:gd name="connsiteY18" fmla="*/ 908049 h 2990850"/>
                <a:gd name="connsiteX19" fmla="*/ 12044 w 696176"/>
                <a:gd name="connsiteY19" fmla="*/ 1089025 h 2990850"/>
                <a:gd name="connsiteX20" fmla="*/ 21569 w 696176"/>
                <a:gd name="connsiteY20" fmla="*/ 2514599 h 2990850"/>
                <a:gd name="connsiteX21" fmla="*/ 173969 w 696176"/>
                <a:gd name="connsiteY21" fmla="*/ 2638425 h 2990850"/>
                <a:gd name="connsiteX22" fmla="*/ 418444 w 696176"/>
                <a:gd name="connsiteY22" fmla="*/ 2647949 h 2990850"/>
                <a:gd name="connsiteX23" fmla="*/ 681969 w 696176"/>
                <a:gd name="connsiteY23" fmla="*/ 2708275 h 2990850"/>
                <a:gd name="connsiteX24" fmla="*/ 85069 w 696176"/>
                <a:gd name="connsiteY24" fmla="*/ 2781300 h 2990850"/>
                <a:gd name="connsiteX25" fmla="*/ 21569 w 696176"/>
                <a:gd name="connsiteY25" fmla="*/ 2990850 h 2990850"/>
                <a:gd name="connsiteX0" fmla="*/ 15219 w 696176"/>
                <a:gd name="connsiteY0" fmla="*/ 0 h 2990850"/>
                <a:gd name="connsiteX1" fmla="*/ 27919 w 696176"/>
                <a:gd name="connsiteY1" fmla="*/ 190500 h 2990850"/>
                <a:gd name="connsiteX2" fmla="*/ 183494 w 696176"/>
                <a:gd name="connsiteY2" fmla="*/ 234950 h 2990850"/>
                <a:gd name="connsiteX3" fmla="*/ 469244 w 696176"/>
                <a:gd name="connsiteY3" fmla="*/ 247650 h 2990850"/>
                <a:gd name="connsiteX4" fmla="*/ 453369 w 696176"/>
                <a:gd name="connsiteY4" fmla="*/ 285750 h 2990850"/>
                <a:gd name="connsiteX5" fmla="*/ 281919 w 696176"/>
                <a:gd name="connsiteY5" fmla="*/ 307975 h 2990850"/>
                <a:gd name="connsiteX6" fmla="*/ 205719 w 696176"/>
                <a:gd name="connsiteY6" fmla="*/ 350837 h 2990850"/>
                <a:gd name="connsiteX7" fmla="*/ 316844 w 696176"/>
                <a:gd name="connsiteY7" fmla="*/ 384175 h 2990850"/>
                <a:gd name="connsiteX8" fmla="*/ 240644 w 696176"/>
                <a:gd name="connsiteY8" fmla="*/ 422275 h 2990850"/>
                <a:gd name="connsiteX9" fmla="*/ 72369 w 696176"/>
                <a:gd name="connsiteY9" fmla="*/ 425450 h 2990850"/>
                <a:gd name="connsiteX10" fmla="*/ 34269 w 696176"/>
                <a:gd name="connsiteY10" fmla="*/ 476250 h 2990850"/>
                <a:gd name="connsiteX11" fmla="*/ 100944 w 696176"/>
                <a:gd name="connsiteY11" fmla="*/ 504825 h 2990850"/>
                <a:gd name="connsiteX12" fmla="*/ 231119 w 696176"/>
                <a:gd name="connsiteY12" fmla="*/ 511175 h 2990850"/>
                <a:gd name="connsiteX13" fmla="*/ 288269 w 696176"/>
                <a:gd name="connsiteY13" fmla="*/ 549275 h 2990850"/>
                <a:gd name="connsiteX14" fmla="*/ 158094 w 696176"/>
                <a:gd name="connsiteY14" fmla="*/ 587375 h 2990850"/>
                <a:gd name="connsiteX15" fmla="*/ 40619 w 696176"/>
                <a:gd name="connsiteY15" fmla="*/ 600075 h 2990850"/>
                <a:gd name="connsiteX16" fmla="*/ 12044 w 696176"/>
                <a:gd name="connsiteY16" fmla="*/ 688975 h 2990850"/>
                <a:gd name="connsiteX17" fmla="*/ 13632 w 696176"/>
                <a:gd name="connsiteY17" fmla="*/ 836611 h 2990850"/>
                <a:gd name="connsiteX18" fmla="*/ 125550 w 696176"/>
                <a:gd name="connsiteY18" fmla="*/ 908049 h 2990850"/>
                <a:gd name="connsiteX19" fmla="*/ 12044 w 696176"/>
                <a:gd name="connsiteY19" fmla="*/ 1089025 h 2990850"/>
                <a:gd name="connsiteX20" fmla="*/ 21569 w 696176"/>
                <a:gd name="connsiteY20" fmla="*/ 2514599 h 2990850"/>
                <a:gd name="connsiteX21" fmla="*/ 173969 w 696176"/>
                <a:gd name="connsiteY21" fmla="*/ 2638425 h 2990850"/>
                <a:gd name="connsiteX22" fmla="*/ 418444 w 696176"/>
                <a:gd name="connsiteY22" fmla="*/ 2647949 h 2990850"/>
                <a:gd name="connsiteX23" fmla="*/ 681969 w 696176"/>
                <a:gd name="connsiteY23" fmla="*/ 2708275 h 2990850"/>
                <a:gd name="connsiteX24" fmla="*/ 85069 w 696176"/>
                <a:gd name="connsiteY24" fmla="*/ 2781300 h 2990850"/>
                <a:gd name="connsiteX25" fmla="*/ 21569 w 696176"/>
                <a:gd name="connsiteY25" fmla="*/ 2990850 h 2990850"/>
                <a:gd name="connsiteX0" fmla="*/ 10585 w 691542"/>
                <a:gd name="connsiteY0" fmla="*/ 0 h 2990850"/>
                <a:gd name="connsiteX1" fmla="*/ 23285 w 691542"/>
                <a:gd name="connsiteY1" fmla="*/ 190500 h 2990850"/>
                <a:gd name="connsiteX2" fmla="*/ 178860 w 691542"/>
                <a:gd name="connsiteY2" fmla="*/ 234950 h 2990850"/>
                <a:gd name="connsiteX3" fmla="*/ 464610 w 691542"/>
                <a:gd name="connsiteY3" fmla="*/ 247650 h 2990850"/>
                <a:gd name="connsiteX4" fmla="*/ 448735 w 691542"/>
                <a:gd name="connsiteY4" fmla="*/ 285750 h 2990850"/>
                <a:gd name="connsiteX5" fmla="*/ 277285 w 691542"/>
                <a:gd name="connsiteY5" fmla="*/ 307975 h 2990850"/>
                <a:gd name="connsiteX6" fmla="*/ 201085 w 691542"/>
                <a:gd name="connsiteY6" fmla="*/ 350837 h 2990850"/>
                <a:gd name="connsiteX7" fmla="*/ 312210 w 691542"/>
                <a:gd name="connsiteY7" fmla="*/ 384175 h 2990850"/>
                <a:gd name="connsiteX8" fmla="*/ 236010 w 691542"/>
                <a:gd name="connsiteY8" fmla="*/ 422275 h 2990850"/>
                <a:gd name="connsiteX9" fmla="*/ 67735 w 691542"/>
                <a:gd name="connsiteY9" fmla="*/ 425450 h 2990850"/>
                <a:gd name="connsiteX10" fmla="*/ 29635 w 691542"/>
                <a:gd name="connsiteY10" fmla="*/ 476250 h 2990850"/>
                <a:gd name="connsiteX11" fmla="*/ 96310 w 691542"/>
                <a:gd name="connsiteY11" fmla="*/ 504825 h 2990850"/>
                <a:gd name="connsiteX12" fmla="*/ 226485 w 691542"/>
                <a:gd name="connsiteY12" fmla="*/ 511175 h 2990850"/>
                <a:gd name="connsiteX13" fmla="*/ 283635 w 691542"/>
                <a:gd name="connsiteY13" fmla="*/ 549275 h 2990850"/>
                <a:gd name="connsiteX14" fmla="*/ 153460 w 691542"/>
                <a:gd name="connsiteY14" fmla="*/ 587375 h 2990850"/>
                <a:gd name="connsiteX15" fmla="*/ 35985 w 691542"/>
                <a:gd name="connsiteY15" fmla="*/ 600075 h 2990850"/>
                <a:gd name="connsiteX16" fmla="*/ 7410 w 691542"/>
                <a:gd name="connsiteY16" fmla="*/ 688975 h 2990850"/>
                <a:gd name="connsiteX17" fmla="*/ 8998 w 691542"/>
                <a:gd name="connsiteY17" fmla="*/ 836611 h 2990850"/>
                <a:gd name="connsiteX18" fmla="*/ 120916 w 691542"/>
                <a:gd name="connsiteY18" fmla="*/ 908049 h 2990850"/>
                <a:gd name="connsiteX19" fmla="*/ 7410 w 691542"/>
                <a:gd name="connsiteY19" fmla="*/ 1089025 h 2990850"/>
                <a:gd name="connsiteX20" fmla="*/ 16935 w 691542"/>
                <a:gd name="connsiteY20" fmla="*/ 2514599 h 2990850"/>
                <a:gd name="connsiteX21" fmla="*/ 169335 w 691542"/>
                <a:gd name="connsiteY21" fmla="*/ 2638425 h 2990850"/>
                <a:gd name="connsiteX22" fmla="*/ 413810 w 691542"/>
                <a:gd name="connsiteY22" fmla="*/ 2647949 h 2990850"/>
                <a:gd name="connsiteX23" fmla="*/ 677335 w 691542"/>
                <a:gd name="connsiteY23" fmla="*/ 2708275 h 2990850"/>
                <a:gd name="connsiteX24" fmla="*/ 80435 w 691542"/>
                <a:gd name="connsiteY24" fmla="*/ 2781300 h 2990850"/>
                <a:gd name="connsiteX25" fmla="*/ 16935 w 691542"/>
                <a:gd name="connsiteY25" fmla="*/ 2990850 h 299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91542" h="2990850">
                  <a:moveTo>
                    <a:pt x="10585" y="0"/>
                  </a:moveTo>
                  <a:cubicBezTo>
                    <a:pt x="2912" y="75671"/>
                    <a:pt x="-4761" y="151342"/>
                    <a:pt x="23285" y="190500"/>
                  </a:cubicBezTo>
                  <a:cubicBezTo>
                    <a:pt x="51331" y="229658"/>
                    <a:pt x="105306" y="225425"/>
                    <a:pt x="178860" y="234950"/>
                  </a:cubicBezTo>
                  <a:cubicBezTo>
                    <a:pt x="252414" y="244475"/>
                    <a:pt x="419631" y="239183"/>
                    <a:pt x="464610" y="247650"/>
                  </a:cubicBezTo>
                  <a:cubicBezTo>
                    <a:pt x="509589" y="256117"/>
                    <a:pt x="479956" y="275696"/>
                    <a:pt x="448735" y="285750"/>
                  </a:cubicBezTo>
                  <a:cubicBezTo>
                    <a:pt x="417514" y="295804"/>
                    <a:pt x="318560" y="297127"/>
                    <a:pt x="277285" y="307975"/>
                  </a:cubicBezTo>
                  <a:cubicBezTo>
                    <a:pt x="236010" y="318823"/>
                    <a:pt x="195264" y="338137"/>
                    <a:pt x="201085" y="350837"/>
                  </a:cubicBezTo>
                  <a:cubicBezTo>
                    <a:pt x="206906" y="363537"/>
                    <a:pt x="306389" y="372269"/>
                    <a:pt x="312210" y="384175"/>
                  </a:cubicBezTo>
                  <a:cubicBezTo>
                    <a:pt x="318031" y="396081"/>
                    <a:pt x="276756" y="415396"/>
                    <a:pt x="236010" y="422275"/>
                  </a:cubicBezTo>
                  <a:cubicBezTo>
                    <a:pt x="195264" y="429154"/>
                    <a:pt x="102131" y="416454"/>
                    <a:pt x="67735" y="425450"/>
                  </a:cubicBezTo>
                  <a:cubicBezTo>
                    <a:pt x="33339" y="434446"/>
                    <a:pt x="24873" y="463021"/>
                    <a:pt x="29635" y="476250"/>
                  </a:cubicBezTo>
                  <a:cubicBezTo>
                    <a:pt x="34397" y="489479"/>
                    <a:pt x="63502" y="499004"/>
                    <a:pt x="96310" y="504825"/>
                  </a:cubicBezTo>
                  <a:cubicBezTo>
                    <a:pt x="129118" y="510646"/>
                    <a:pt x="195264" y="503767"/>
                    <a:pt x="226485" y="511175"/>
                  </a:cubicBezTo>
                  <a:cubicBezTo>
                    <a:pt x="257706" y="518583"/>
                    <a:pt x="295806" y="536575"/>
                    <a:pt x="283635" y="549275"/>
                  </a:cubicBezTo>
                  <a:cubicBezTo>
                    <a:pt x="271464" y="561975"/>
                    <a:pt x="194735" y="578908"/>
                    <a:pt x="153460" y="587375"/>
                  </a:cubicBezTo>
                  <a:cubicBezTo>
                    <a:pt x="112185" y="595842"/>
                    <a:pt x="60327" y="583142"/>
                    <a:pt x="35985" y="600075"/>
                  </a:cubicBezTo>
                  <a:cubicBezTo>
                    <a:pt x="11643" y="617008"/>
                    <a:pt x="11908" y="649552"/>
                    <a:pt x="7410" y="688975"/>
                  </a:cubicBezTo>
                  <a:cubicBezTo>
                    <a:pt x="2912" y="728398"/>
                    <a:pt x="3971" y="797717"/>
                    <a:pt x="8998" y="836611"/>
                  </a:cubicBezTo>
                  <a:cubicBezTo>
                    <a:pt x="14025" y="875505"/>
                    <a:pt x="121974" y="861218"/>
                    <a:pt x="120916" y="908049"/>
                  </a:cubicBezTo>
                  <a:cubicBezTo>
                    <a:pt x="103189" y="973930"/>
                    <a:pt x="12834" y="878417"/>
                    <a:pt x="7410" y="1089025"/>
                  </a:cubicBezTo>
                  <a:cubicBezTo>
                    <a:pt x="1986" y="1299633"/>
                    <a:pt x="-10052" y="2256366"/>
                    <a:pt x="16935" y="2514599"/>
                  </a:cubicBezTo>
                  <a:cubicBezTo>
                    <a:pt x="34397" y="2610907"/>
                    <a:pt x="68264" y="2641600"/>
                    <a:pt x="169335" y="2638425"/>
                  </a:cubicBezTo>
                  <a:cubicBezTo>
                    <a:pt x="270406" y="2635250"/>
                    <a:pt x="339727" y="2643187"/>
                    <a:pt x="413810" y="2647949"/>
                  </a:cubicBezTo>
                  <a:cubicBezTo>
                    <a:pt x="586318" y="2662237"/>
                    <a:pt x="739777" y="2688696"/>
                    <a:pt x="677335" y="2708275"/>
                  </a:cubicBezTo>
                  <a:cubicBezTo>
                    <a:pt x="685272" y="2723621"/>
                    <a:pt x="178331" y="2764896"/>
                    <a:pt x="80435" y="2781300"/>
                  </a:cubicBezTo>
                  <a:cubicBezTo>
                    <a:pt x="-17461" y="2797704"/>
                    <a:pt x="48685" y="2985029"/>
                    <a:pt x="16935" y="299085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dirty="0">
                <a:solidFill>
                  <a:srgbClr val="FFFFFF"/>
                </a:solidFill>
              </a:endParaRPr>
            </a:p>
          </p:txBody>
        </p:sp>
        <p:sp>
          <p:nvSpPr>
            <p:cNvPr id="138" name="ZoneTexte 6">
              <a:extLst>
                <a:ext uri="{FF2B5EF4-FFF2-40B4-BE49-F238E27FC236}">
                  <a16:creationId xmlns:a16="http://schemas.microsoft.com/office/drawing/2014/main" id="{79F2207A-17B5-4E6F-8570-4D9902E07F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49815" y="6376314"/>
              <a:ext cx="135056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n"/>
                <a:defRPr sz="2400" b="1">
                  <a:solidFill>
                    <a:srgbClr val="800000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n"/>
                <a:defRPr sz="2200" b="1">
                  <a:solidFill>
                    <a:srgbClr val="008000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 b="0" dirty="0">
                  <a:solidFill>
                    <a:srgbClr val="000000"/>
                  </a:solidFill>
                  <a:latin typeface="Arial" panose="020B0604020202020204" pitchFamily="34" charset="0"/>
                </a:rPr>
                <a:t>Intensité de retour</a:t>
              </a:r>
            </a:p>
          </p:txBody>
        </p:sp>
      </p:grpSp>
      <p:grpSp>
        <p:nvGrpSpPr>
          <p:cNvPr id="143" name="Groupe 142">
            <a:extLst>
              <a:ext uri="{FF2B5EF4-FFF2-40B4-BE49-F238E27FC236}">
                <a16:creationId xmlns:a16="http://schemas.microsoft.com/office/drawing/2014/main" id="{24B70096-3204-4C36-920C-9095F81BA3B1}"/>
              </a:ext>
            </a:extLst>
          </p:cNvPr>
          <p:cNvGrpSpPr>
            <a:grpSpLocks/>
          </p:cNvGrpSpPr>
          <p:nvPr/>
        </p:nvGrpSpPr>
        <p:grpSpPr bwMode="auto">
          <a:xfrm>
            <a:off x="5100873" y="2518081"/>
            <a:ext cx="1637975" cy="3612454"/>
            <a:chOff x="5227583" y="2814315"/>
            <a:chExt cx="813043" cy="3446785"/>
          </a:xfrm>
        </p:grpSpPr>
        <p:sp>
          <p:nvSpPr>
            <p:cNvPr id="144" name="Forme libre 21">
              <a:extLst>
                <a:ext uri="{FF2B5EF4-FFF2-40B4-BE49-F238E27FC236}">
                  <a16:creationId xmlns:a16="http://schemas.microsoft.com/office/drawing/2014/main" id="{5ABCB7D3-1A73-4251-BD49-B5AC3665073C}"/>
                </a:ext>
              </a:extLst>
            </p:cNvPr>
            <p:cNvSpPr/>
            <p:nvPr/>
          </p:nvSpPr>
          <p:spPr>
            <a:xfrm>
              <a:off x="5441959" y="5740351"/>
              <a:ext cx="522444" cy="131775"/>
            </a:xfrm>
            <a:custGeom>
              <a:avLst/>
              <a:gdLst>
                <a:gd name="connsiteX0" fmla="*/ 134764 w 1941339"/>
                <a:gd name="connsiteY0" fmla="*/ 0 h 2397151"/>
                <a:gd name="connsiteX1" fmla="*/ 147464 w 1941339"/>
                <a:gd name="connsiteY1" fmla="*/ 190500 h 2397151"/>
                <a:gd name="connsiteX2" fmla="*/ 303039 w 1941339"/>
                <a:gd name="connsiteY2" fmla="*/ 234950 h 2397151"/>
                <a:gd name="connsiteX3" fmla="*/ 588789 w 1941339"/>
                <a:gd name="connsiteY3" fmla="*/ 247650 h 2397151"/>
                <a:gd name="connsiteX4" fmla="*/ 572914 w 1941339"/>
                <a:gd name="connsiteY4" fmla="*/ 285750 h 2397151"/>
                <a:gd name="connsiteX5" fmla="*/ 315739 w 1941339"/>
                <a:gd name="connsiteY5" fmla="*/ 307975 h 2397151"/>
                <a:gd name="connsiteX6" fmla="*/ 166514 w 1941339"/>
                <a:gd name="connsiteY6" fmla="*/ 323850 h 2397151"/>
                <a:gd name="connsiteX7" fmla="*/ 156989 w 1941339"/>
                <a:gd name="connsiteY7" fmla="*/ 365125 h 2397151"/>
                <a:gd name="connsiteX8" fmla="*/ 306214 w 1941339"/>
                <a:gd name="connsiteY8" fmla="*/ 374650 h 2397151"/>
                <a:gd name="connsiteX9" fmla="*/ 436389 w 1941339"/>
                <a:gd name="connsiteY9" fmla="*/ 384175 h 2397151"/>
                <a:gd name="connsiteX10" fmla="*/ 360189 w 1941339"/>
                <a:gd name="connsiteY10" fmla="*/ 422275 h 2397151"/>
                <a:gd name="connsiteX11" fmla="*/ 191914 w 1941339"/>
                <a:gd name="connsiteY11" fmla="*/ 425450 h 2397151"/>
                <a:gd name="connsiteX12" fmla="*/ 153814 w 1941339"/>
                <a:gd name="connsiteY12" fmla="*/ 476250 h 2397151"/>
                <a:gd name="connsiteX13" fmla="*/ 220489 w 1941339"/>
                <a:gd name="connsiteY13" fmla="*/ 504825 h 2397151"/>
                <a:gd name="connsiteX14" fmla="*/ 350664 w 1941339"/>
                <a:gd name="connsiteY14" fmla="*/ 511175 h 2397151"/>
                <a:gd name="connsiteX15" fmla="*/ 407814 w 1941339"/>
                <a:gd name="connsiteY15" fmla="*/ 549275 h 2397151"/>
                <a:gd name="connsiteX16" fmla="*/ 277639 w 1941339"/>
                <a:gd name="connsiteY16" fmla="*/ 587375 h 2397151"/>
                <a:gd name="connsiteX17" fmla="*/ 160164 w 1941339"/>
                <a:gd name="connsiteY17" fmla="*/ 600075 h 2397151"/>
                <a:gd name="connsiteX18" fmla="*/ 131589 w 1941339"/>
                <a:gd name="connsiteY18" fmla="*/ 688975 h 2397151"/>
                <a:gd name="connsiteX19" fmla="*/ 131589 w 1941339"/>
                <a:gd name="connsiteY19" fmla="*/ 1089025 h 2397151"/>
                <a:gd name="connsiteX20" fmla="*/ 134764 w 1941339"/>
                <a:gd name="connsiteY20" fmla="*/ 2387600 h 2397151"/>
                <a:gd name="connsiteX21" fmla="*/ 1941339 w 1941339"/>
                <a:gd name="connsiteY21" fmla="*/ 1689100 h 2397151"/>
                <a:gd name="connsiteX0" fmla="*/ 25210 w 1831785"/>
                <a:gd name="connsiteY0" fmla="*/ 0 h 2645668"/>
                <a:gd name="connsiteX1" fmla="*/ 37910 w 1831785"/>
                <a:gd name="connsiteY1" fmla="*/ 190500 h 2645668"/>
                <a:gd name="connsiteX2" fmla="*/ 193485 w 1831785"/>
                <a:gd name="connsiteY2" fmla="*/ 234950 h 2645668"/>
                <a:gd name="connsiteX3" fmla="*/ 479235 w 1831785"/>
                <a:gd name="connsiteY3" fmla="*/ 247650 h 2645668"/>
                <a:gd name="connsiteX4" fmla="*/ 463360 w 1831785"/>
                <a:gd name="connsiteY4" fmla="*/ 285750 h 2645668"/>
                <a:gd name="connsiteX5" fmla="*/ 206185 w 1831785"/>
                <a:gd name="connsiteY5" fmla="*/ 307975 h 2645668"/>
                <a:gd name="connsiteX6" fmla="*/ 56960 w 1831785"/>
                <a:gd name="connsiteY6" fmla="*/ 323850 h 2645668"/>
                <a:gd name="connsiteX7" fmla="*/ 47435 w 1831785"/>
                <a:gd name="connsiteY7" fmla="*/ 365125 h 2645668"/>
                <a:gd name="connsiteX8" fmla="*/ 196660 w 1831785"/>
                <a:gd name="connsiteY8" fmla="*/ 374650 h 2645668"/>
                <a:gd name="connsiteX9" fmla="*/ 326835 w 1831785"/>
                <a:gd name="connsiteY9" fmla="*/ 384175 h 2645668"/>
                <a:gd name="connsiteX10" fmla="*/ 250635 w 1831785"/>
                <a:gd name="connsiteY10" fmla="*/ 422275 h 2645668"/>
                <a:gd name="connsiteX11" fmla="*/ 82360 w 1831785"/>
                <a:gd name="connsiteY11" fmla="*/ 425450 h 2645668"/>
                <a:gd name="connsiteX12" fmla="*/ 44260 w 1831785"/>
                <a:gd name="connsiteY12" fmla="*/ 476250 h 2645668"/>
                <a:gd name="connsiteX13" fmla="*/ 110935 w 1831785"/>
                <a:gd name="connsiteY13" fmla="*/ 504825 h 2645668"/>
                <a:gd name="connsiteX14" fmla="*/ 241110 w 1831785"/>
                <a:gd name="connsiteY14" fmla="*/ 511175 h 2645668"/>
                <a:gd name="connsiteX15" fmla="*/ 298260 w 1831785"/>
                <a:gd name="connsiteY15" fmla="*/ 549275 h 2645668"/>
                <a:gd name="connsiteX16" fmla="*/ 168085 w 1831785"/>
                <a:gd name="connsiteY16" fmla="*/ 587375 h 2645668"/>
                <a:gd name="connsiteX17" fmla="*/ 50610 w 1831785"/>
                <a:gd name="connsiteY17" fmla="*/ 600075 h 2645668"/>
                <a:gd name="connsiteX18" fmla="*/ 22035 w 1831785"/>
                <a:gd name="connsiteY18" fmla="*/ 688975 h 2645668"/>
                <a:gd name="connsiteX19" fmla="*/ 22035 w 1831785"/>
                <a:gd name="connsiteY19" fmla="*/ 1089025 h 2645668"/>
                <a:gd name="connsiteX20" fmla="*/ 183960 w 1831785"/>
                <a:gd name="connsiteY20" fmla="*/ 2638425 h 2645668"/>
                <a:gd name="connsiteX21" fmla="*/ 1831785 w 1831785"/>
                <a:gd name="connsiteY21" fmla="*/ 1689100 h 2645668"/>
                <a:gd name="connsiteX0" fmla="*/ 38582 w 1845157"/>
                <a:gd name="connsiteY0" fmla="*/ 0 h 2645668"/>
                <a:gd name="connsiteX1" fmla="*/ 51282 w 1845157"/>
                <a:gd name="connsiteY1" fmla="*/ 190500 h 2645668"/>
                <a:gd name="connsiteX2" fmla="*/ 206857 w 1845157"/>
                <a:gd name="connsiteY2" fmla="*/ 234950 h 2645668"/>
                <a:gd name="connsiteX3" fmla="*/ 492607 w 1845157"/>
                <a:gd name="connsiteY3" fmla="*/ 247650 h 2645668"/>
                <a:gd name="connsiteX4" fmla="*/ 476732 w 1845157"/>
                <a:gd name="connsiteY4" fmla="*/ 285750 h 2645668"/>
                <a:gd name="connsiteX5" fmla="*/ 219557 w 1845157"/>
                <a:gd name="connsiteY5" fmla="*/ 307975 h 2645668"/>
                <a:gd name="connsiteX6" fmla="*/ 70332 w 1845157"/>
                <a:gd name="connsiteY6" fmla="*/ 323850 h 2645668"/>
                <a:gd name="connsiteX7" fmla="*/ 60807 w 1845157"/>
                <a:gd name="connsiteY7" fmla="*/ 365125 h 2645668"/>
                <a:gd name="connsiteX8" fmla="*/ 210032 w 1845157"/>
                <a:gd name="connsiteY8" fmla="*/ 374650 h 2645668"/>
                <a:gd name="connsiteX9" fmla="*/ 340207 w 1845157"/>
                <a:gd name="connsiteY9" fmla="*/ 384175 h 2645668"/>
                <a:gd name="connsiteX10" fmla="*/ 264007 w 1845157"/>
                <a:gd name="connsiteY10" fmla="*/ 422275 h 2645668"/>
                <a:gd name="connsiteX11" fmla="*/ 95732 w 1845157"/>
                <a:gd name="connsiteY11" fmla="*/ 425450 h 2645668"/>
                <a:gd name="connsiteX12" fmla="*/ 57632 w 1845157"/>
                <a:gd name="connsiteY12" fmla="*/ 476250 h 2645668"/>
                <a:gd name="connsiteX13" fmla="*/ 124307 w 1845157"/>
                <a:gd name="connsiteY13" fmla="*/ 504825 h 2645668"/>
                <a:gd name="connsiteX14" fmla="*/ 254482 w 1845157"/>
                <a:gd name="connsiteY14" fmla="*/ 511175 h 2645668"/>
                <a:gd name="connsiteX15" fmla="*/ 311632 w 1845157"/>
                <a:gd name="connsiteY15" fmla="*/ 549275 h 2645668"/>
                <a:gd name="connsiteX16" fmla="*/ 181457 w 1845157"/>
                <a:gd name="connsiteY16" fmla="*/ 587375 h 2645668"/>
                <a:gd name="connsiteX17" fmla="*/ 63982 w 1845157"/>
                <a:gd name="connsiteY17" fmla="*/ 600075 h 2645668"/>
                <a:gd name="connsiteX18" fmla="*/ 35407 w 1845157"/>
                <a:gd name="connsiteY18" fmla="*/ 688975 h 2645668"/>
                <a:gd name="connsiteX19" fmla="*/ 35407 w 1845157"/>
                <a:gd name="connsiteY19" fmla="*/ 1089025 h 2645668"/>
                <a:gd name="connsiteX20" fmla="*/ 197332 w 1845157"/>
                <a:gd name="connsiteY20" fmla="*/ 2638425 h 2645668"/>
                <a:gd name="connsiteX21" fmla="*/ 1845157 w 1845157"/>
                <a:gd name="connsiteY21" fmla="*/ 1689100 h 2645668"/>
                <a:gd name="connsiteX0" fmla="*/ 42092 w 1848667"/>
                <a:gd name="connsiteY0" fmla="*/ 0 h 2645668"/>
                <a:gd name="connsiteX1" fmla="*/ 54792 w 1848667"/>
                <a:gd name="connsiteY1" fmla="*/ 190500 h 2645668"/>
                <a:gd name="connsiteX2" fmla="*/ 210367 w 1848667"/>
                <a:gd name="connsiteY2" fmla="*/ 234950 h 2645668"/>
                <a:gd name="connsiteX3" fmla="*/ 496117 w 1848667"/>
                <a:gd name="connsiteY3" fmla="*/ 247650 h 2645668"/>
                <a:gd name="connsiteX4" fmla="*/ 480242 w 1848667"/>
                <a:gd name="connsiteY4" fmla="*/ 285750 h 2645668"/>
                <a:gd name="connsiteX5" fmla="*/ 223067 w 1848667"/>
                <a:gd name="connsiteY5" fmla="*/ 307975 h 2645668"/>
                <a:gd name="connsiteX6" fmla="*/ 73842 w 1848667"/>
                <a:gd name="connsiteY6" fmla="*/ 323850 h 2645668"/>
                <a:gd name="connsiteX7" fmla="*/ 64317 w 1848667"/>
                <a:gd name="connsiteY7" fmla="*/ 365125 h 2645668"/>
                <a:gd name="connsiteX8" fmla="*/ 213542 w 1848667"/>
                <a:gd name="connsiteY8" fmla="*/ 374650 h 2645668"/>
                <a:gd name="connsiteX9" fmla="*/ 343717 w 1848667"/>
                <a:gd name="connsiteY9" fmla="*/ 384175 h 2645668"/>
                <a:gd name="connsiteX10" fmla="*/ 267517 w 1848667"/>
                <a:gd name="connsiteY10" fmla="*/ 422275 h 2645668"/>
                <a:gd name="connsiteX11" fmla="*/ 99242 w 1848667"/>
                <a:gd name="connsiteY11" fmla="*/ 425450 h 2645668"/>
                <a:gd name="connsiteX12" fmla="*/ 61142 w 1848667"/>
                <a:gd name="connsiteY12" fmla="*/ 476250 h 2645668"/>
                <a:gd name="connsiteX13" fmla="*/ 127817 w 1848667"/>
                <a:gd name="connsiteY13" fmla="*/ 504825 h 2645668"/>
                <a:gd name="connsiteX14" fmla="*/ 257992 w 1848667"/>
                <a:gd name="connsiteY14" fmla="*/ 511175 h 2645668"/>
                <a:gd name="connsiteX15" fmla="*/ 315142 w 1848667"/>
                <a:gd name="connsiteY15" fmla="*/ 549275 h 2645668"/>
                <a:gd name="connsiteX16" fmla="*/ 184967 w 1848667"/>
                <a:gd name="connsiteY16" fmla="*/ 587375 h 2645668"/>
                <a:gd name="connsiteX17" fmla="*/ 67492 w 1848667"/>
                <a:gd name="connsiteY17" fmla="*/ 600075 h 2645668"/>
                <a:gd name="connsiteX18" fmla="*/ 38917 w 1848667"/>
                <a:gd name="connsiteY18" fmla="*/ 688975 h 2645668"/>
                <a:gd name="connsiteX19" fmla="*/ 38917 w 1848667"/>
                <a:gd name="connsiteY19" fmla="*/ 1089025 h 2645668"/>
                <a:gd name="connsiteX20" fmla="*/ 10342 w 1848667"/>
                <a:gd name="connsiteY20" fmla="*/ 1933574 h 2645668"/>
                <a:gd name="connsiteX21" fmla="*/ 200842 w 1848667"/>
                <a:gd name="connsiteY21" fmla="*/ 2638425 h 2645668"/>
                <a:gd name="connsiteX22" fmla="*/ 1848667 w 1848667"/>
                <a:gd name="connsiteY22" fmla="*/ 1689100 h 2645668"/>
                <a:gd name="connsiteX0" fmla="*/ 20009 w 1826584"/>
                <a:gd name="connsiteY0" fmla="*/ 0 h 2728824"/>
                <a:gd name="connsiteX1" fmla="*/ 32709 w 1826584"/>
                <a:gd name="connsiteY1" fmla="*/ 190500 h 2728824"/>
                <a:gd name="connsiteX2" fmla="*/ 188284 w 1826584"/>
                <a:gd name="connsiteY2" fmla="*/ 234950 h 2728824"/>
                <a:gd name="connsiteX3" fmla="*/ 474034 w 1826584"/>
                <a:gd name="connsiteY3" fmla="*/ 247650 h 2728824"/>
                <a:gd name="connsiteX4" fmla="*/ 458159 w 1826584"/>
                <a:gd name="connsiteY4" fmla="*/ 285750 h 2728824"/>
                <a:gd name="connsiteX5" fmla="*/ 200984 w 1826584"/>
                <a:gd name="connsiteY5" fmla="*/ 307975 h 2728824"/>
                <a:gd name="connsiteX6" fmla="*/ 51759 w 1826584"/>
                <a:gd name="connsiteY6" fmla="*/ 323850 h 2728824"/>
                <a:gd name="connsiteX7" fmla="*/ 42234 w 1826584"/>
                <a:gd name="connsiteY7" fmla="*/ 365125 h 2728824"/>
                <a:gd name="connsiteX8" fmla="*/ 191459 w 1826584"/>
                <a:gd name="connsiteY8" fmla="*/ 374650 h 2728824"/>
                <a:gd name="connsiteX9" fmla="*/ 321634 w 1826584"/>
                <a:gd name="connsiteY9" fmla="*/ 384175 h 2728824"/>
                <a:gd name="connsiteX10" fmla="*/ 245434 w 1826584"/>
                <a:gd name="connsiteY10" fmla="*/ 422275 h 2728824"/>
                <a:gd name="connsiteX11" fmla="*/ 77159 w 1826584"/>
                <a:gd name="connsiteY11" fmla="*/ 425450 h 2728824"/>
                <a:gd name="connsiteX12" fmla="*/ 39059 w 1826584"/>
                <a:gd name="connsiteY12" fmla="*/ 476250 h 2728824"/>
                <a:gd name="connsiteX13" fmla="*/ 105734 w 1826584"/>
                <a:gd name="connsiteY13" fmla="*/ 504825 h 2728824"/>
                <a:gd name="connsiteX14" fmla="*/ 235909 w 1826584"/>
                <a:gd name="connsiteY14" fmla="*/ 511175 h 2728824"/>
                <a:gd name="connsiteX15" fmla="*/ 293059 w 1826584"/>
                <a:gd name="connsiteY15" fmla="*/ 549275 h 2728824"/>
                <a:gd name="connsiteX16" fmla="*/ 162884 w 1826584"/>
                <a:gd name="connsiteY16" fmla="*/ 587375 h 2728824"/>
                <a:gd name="connsiteX17" fmla="*/ 45409 w 1826584"/>
                <a:gd name="connsiteY17" fmla="*/ 600075 h 2728824"/>
                <a:gd name="connsiteX18" fmla="*/ 16834 w 1826584"/>
                <a:gd name="connsiteY18" fmla="*/ 688975 h 2728824"/>
                <a:gd name="connsiteX19" fmla="*/ 16834 w 1826584"/>
                <a:gd name="connsiteY19" fmla="*/ 1089025 h 2728824"/>
                <a:gd name="connsiteX20" fmla="*/ 26359 w 1826584"/>
                <a:gd name="connsiteY20" fmla="*/ 2514599 h 2728824"/>
                <a:gd name="connsiteX21" fmla="*/ 178759 w 1826584"/>
                <a:gd name="connsiteY21" fmla="*/ 2638425 h 2728824"/>
                <a:gd name="connsiteX22" fmla="*/ 1826584 w 1826584"/>
                <a:gd name="connsiteY22" fmla="*/ 1689100 h 2728824"/>
                <a:gd name="connsiteX0" fmla="*/ 8231 w 1814806"/>
                <a:gd name="connsiteY0" fmla="*/ 0 h 2665947"/>
                <a:gd name="connsiteX1" fmla="*/ 20931 w 1814806"/>
                <a:gd name="connsiteY1" fmla="*/ 190500 h 2665947"/>
                <a:gd name="connsiteX2" fmla="*/ 176506 w 1814806"/>
                <a:gd name="connsiteY2" fmla="*/ 234950 h 2665947"/>
                <a:gd name="connsiteX3" fmla="*/ 462256 w 1814806"/>
                <a:gd name="connsiteY3" fmla="*/ 247650 h 2665947"/>
                <a:gd name="connsiteX4" fmla="*/ 446381 w 1814806"/>
                <a:gd name="connsiteY4" fmla="*/ 285750 h 2665947"/>
                <a:gd name="connsiteX5" fmla="*/ 189206 w 1814806"/>
                <a:gd name="connsiteY5" fmla="*/ 307975 h 2665947"/>
                <a:gd name="connsiteX6" fmla="*/ 39981 w 1814806"/>
                <a:gd name="connsiteY6" fmla="*/ 323850 h 2665947"/>
                <a:gd name="connsiteX7" fmla="*/ 30456 w 1814806"/>
                <a:gd name="connsiteY7" fmla="*/ 365125 h 2665947"/>
                <a:gd name="connsiteX8" fmla="*/ 179681 w 1814806"/>
                <a:gd name="connsiteY8" fmla="*/ 374650 h 2665947"/>
                <a:gd name="connsiteX9" fmla="*/ 309856 w 1814806"/>
                <a:gd name="connsiteY9" fmla="*/ 384175 h 2665947"/>
                <a:gd name="connsiteX10" fmla="*/ 233656 w 1814806"/>
                <a:gd name="connsiteY10" fmla="*/ 422275 h 2665947"/>
                <a:gd name="connsiteX11" fmla="*/ 65381 w 1814806"/>
                <a:gd name="connsiteY11" fmla="*/ 425450 h 2665947"/>
                <a:gd name="connsiteX12" fmla="*/ 27281 w 1814806"/>
                <a:gd name="connsiteY12" fmla="*/ 476250 h 2665947"/>
                <a:gd name="connsiteX13" fmla="*/ 93956 w 1814806"/>
                <a:gd name="connsiteY13" fmla="*/ 504825 h 2665947"/>
                <a:gd name="connsiteX14" fmla="*/ 224131 w 1814806"/>
                <a:gd name="connsiteY14" fmla="*/ 511175 h 2665947"/>
                <a:gd name="connsiteX15" fmla="*/ 281281 w 1814806"/>
                <a:gd name="connsiteY15" fmla="*/ 549275 h 2665947"/>
                <a:gd name="connsiteX16" fmla="*/ 151106 w 1814806"/>
                <a:gd name="connsiteY16" fmla="*/ 587375 h 2665947"/>
                <a:gd name="connsiteX17" fmla="*/ 33631 w 1814806"/>
                <a:gd name="connsiteY17" fmla="*/ 600075 h 2665947"/>
                <a:gd name="connsiteX18" fmla="*/ 5056 w 1814806"/>
                <a:gd name="connsiteY18" fmla="*/ 688975 h 2665947"/>
                <a:gd name="connsiteX19" fmla="*/ 5056 w 1814806"/>
                <a:gd name="connsiteY19" fmla="*/ 1089025 h 2665947"/>
                <a:gd name="connsiteX20" fmla="*/ 14581 w 1814806"/>
                <a:gd name="connsiteY20" fmla="*/ 2514599 h 2665947"/>
                <a:gd name="connsiteX21" fmla="*/ 166981 w 1814806"/>
                <a:gd name="connsiteY21" fmla="*/ 2638425 h 2665947"/>
                <a:gd name="connsiteX22" fmla="*/ 1814806 w 1814806"/>
                <a:gd name="connsiteY22" fmla="*/ 1689100 h 2665947"/>
                <a:gd name="connsiteX0" fmla="*/ 8231 w 1557631"/>
                <a:gd name="connsiteY0" fmla="*/ 0 h 2677629"/>
                <a:gd name="connsiteX1" fmla="*/ 20931 w 1557631"/>
                <a:gd name="connsiteY1" fmla="*/ 190500 h 2677629"/>
                <a:gd name="connsiteX2" fmla="*/ 176506 w 1557631"/>
                <a:gd name="connsiteY2" fmla="*/ 234950 h 2677629"/>
                <a:gd name="connsiteX3" fmla="*/ 462256 w 1557631"/>
                <a:gd name="connsiteY3" fmla="*/ 247650 h 2677629"/>
                <a:gd name="connsiteX4" fmla="*/ 446381 w 1557631"/>
                <a:gd name="connsiteY4" fmla="*/ 285750 h 2677629"/>
                <a:gd name="connsiteX5" fmla="*/ 189206 w 1557631"/>
                <a:gd name="connsiteY5" fmla="*/ 307975 h 2677629"/>
                <a:gd name="connsiteX6" fmla="*/ 39981 w 1557631"/>
                <a:gd name="connsiteY6" fmla="*/ 323850 h 2677629"/>
                <a:gd name="connsiteX7" fmla="*/ 30456 w 1557631"/>
                <a:gd name="connsiteY7" fmla="*/ 365125 h 2677629"/>
                <a:gd name="connsiteX8" fmla="*/ 179681 w 1557631"/>
                <a:gd name="connsiteY8" fmla="*/ 374650 h 2677629"/>
                <a:gd name="connsiteX9" fmla="*/ 309856 w 1557631"/>
                <a:gd name="connsiteY9" fmla="*/ 384175 h 2677629"/>
                <a:gd name="connsiteX10" fmla="*/ 233656 w 1557631"/>
                <a:gd name="connsiteY10" fmla="*/ 422275 h 2677629"/>
                <a:gd name="connsiteX11" fmla="*/ 65381 w 1557631"/>
                <a:gd name="connsiteY11" fmla="*/ 425450 h 2677629"/>
                <a:gd name="connsiteX12" fmla="*/ 27281 w 1557631"/>
                <a:gd name="connsiteY12" fmla="*/ 476250 h 2677629"/>
                <a:gd name="connsiteX13" fmla="*/ 93956 w 1557631"/>
                <a:gd name="connsiteY13" fmla="*/ 504825 h 2677629"/>
                <a:gd name="connsiteX14" fmla="*/ 224131 w 1557631"/>
                <a:gd name="connsiteY14" fmla="*/ 511175 h 2677629"/>
                <a:gd name="connsiteX15" fmla="*/ 281281 w 1557631"/>
                <a:gd name="connsiteY15" fmla="*/ 549275 h 2677629"/>
                <a:gd name="connsiteX16" fmla="*/ 151106 w 1557631"/>
                <a:gd name="connsiteY16" fmla="*/ 587375 h 2677629"/>
                <a:gd name="connsiteX17" fmla="*/ 33631 w 1557631"/>
                <a:gd name="connsiteY17" fmla="*/ 600075 h 2677629"/>
                <a:gd name="connsiteX18" fmla="*/ 5056 w 1557631"/>
                <a:gd name="connsiteY18" fmla="*/ 688975 h 2677629"/>
                <a:gd name="connsiteX19" fmla="*/ 5056 w 1557631"/>
                <a:gd name="connsiteY19" fmla="*/ 1089025 h 2677629"/>
                <a:gd name="connsiteX20" fmla="*/ 14581 w 1557631"/>
                <a:gd name="connsiteY20" fmla="*/ 2514599 h 2677629"/>
                <a:gd name="connsiteX21" fmla="*/ 166981 w 1557631"/>
                <a:gd name="connsiteY21" fmla="*/ 2638425 h 2677629"/>
                <a:gd name="connsiteX22" fmla="*/ 1557631 w 1557631"/>
                <a:gd name="connsiteY22" fmla="*/ 2635250 h 2677629"/>
                <a:gd name="connsiteX0" fmla="*/ 8231 w 1557631"/>
                <a:gd name="connsiteY0" fmla="*/ 0 h 2667045"/>
                <a:gd name="connsiteX1" fmla="*/ 20931 w 1557631"/>
                <a:gd name="connsiteY1" fmla="*/ 190500 h 2667045"/>
                <a:gd name="connsiteX2" fmla="*/ 176506 w 1557631"/>
                <a:gd name="connsiteY2" fmla="*/ 234950 h 2667045"/>
                <a:gd name="connsiteX3" fmla="*/ 462256 w 1557631"/>
                <a:gd name="connsiteY3" fmla="*/ 247650 h 2667045"/>
                <a:gd name="connsiteX4" fmla="*/ 446381 w 1557631"/>
                <a:gd name="connsiteY4" fmla="*/ 285750 h 2667045"/>
                <a:gd name="connsiteX5" fmla="*/ 189206 w 1557631"/>
                <a:gd name="connsiteY5" fmla="*/ 307975 h 2667045"/>
                <a:gd name="connsiteX6" fmla="*/ 39981 w 1557631"/>
                <a:gd name="connsiteY6" fmla="*/ 323850 h 2667045"/>
                <a:gd name="connsiteX7" fmla="*/ 30456 w 1557631"/>
                <a:gd name="connsiteY7" fmla="*/ 365125 h 2667045"/>
                <a:gd name="connsiteX8" fmla="*/ 179681 w 1557631"/>
                <a:gd name="connsiteY8" fmla="*/ 374650 h 2667045"/>
                <a:gd name="connsiteX9" fmla="*/ 309856 w 1557631"/>
                <a:gd name="connsiteY9" fmla="*/ 384175 h 2667045"/>
                <a:gd name="connsiteX10" fmla="*/ 233656 w 1557631"/>
                <a:gd name="connsiteY10" fmla="*/ 422275 h 2667045"/>
                <a:gd name="connsiteX11" fmla="*/ 65381 w 1557631"/>
                <a:gd name="connsiteY11" fmla="*/ 425450 h 2667045"/>
                <a:gd name="connsiteX12" fmla="*/ 27281 w 1557631"/>
                <a:gd name="connsiteY12" fmla="*/ 476250 h 2667045"/>
                <a:gd name="connsiteX13" fmla="*/ 93956 w 1557631"/>
                <a:gd name="connsiteY13" fmla="*/ 504825 h 2667045"/>
                <a:gd name="connsiteX14" fmla="*/ 224131 w 1557631"/>
                <a:gd name="connsiteY14" fmla="*/ 511175 h 2667045"/>
                <a:gd name="connsiteX15" fmla="*/ 281281 w 1557631"/>
                <a:gd name="connsiteY15" fmla="*/ 549275 h 2667045"/>
                <a:gd name="connsiteX16" fmla="*/ 151106 w 1557631"/>
                <a:gd name="connsiteY16" fmla="*/ 587375 h 2667045"/>
                <a:gd name="connsiteX17" fmla="*/ 33631 w 1557631"/>
                <a:gd name="connsiteY17" fmla="*/ 600075 h 2667045"/>
                <a:gd name="connsiteX18" fmla="*/ 5056 w 1557631"/>
                <a:gd name="connsiteY18" fmla="*/ 688975 h 2667045"/>
                <a:gd name="connsiteX19" fmla="*/ 5056 w 1557631"/>
                <a:gd name="connsiteY19" fmla="*/ 1089025 h 2667045"/>
                <a:gd name="connsiteX20" fmla="*/ 14581 w 1557631"/>
                <a:gd name="connsiteY20" fmla="*/ 2514599 h 2667045"/>
                <a:gd name="connsiteX21" fmla="*/ 166981 w 1557631"/>
                <a:gd name="connsiteY21" fmla="*/ 2638425 h 2667045"/>
                <a:gd name="connsiteX22" fmla="*/ 611481 w 1557631"/>
                <a:gd name="connsiteY22" fmla="*/ 2667000 h 2667045"/>
                <a:gd name="connsiteX23" fmla="*/ 1557631 w 1557631"/>
                <a:gd name="connsiteY23" fmla="*/ 2635250 h 2667045"/>
                <a:gd name="connsiteX0" fmla="*/ 8231 w 647238"/>
                <a:gd name="connsiteY0" fmla="*/ 0 h 2765619"/>
                <a:gd name="connsiteX1" fmla="*/ 20931 w 647238"/>
                <a:gd name="connsiteY1" fmla="*/ 190500 h 2765619"/>
                <a:gd name="connsiteX2" fmla="*/ 176506 w 647238"/>
                <a:gd name="connsiteY2" fmla="*/ 234950 h 2765619"/>
                <a:gd name="connsiteX3" fmla="*/ 462256 w 647238"/>
                <a:gd name="connsiteY3" fmla="*/ 247650 h 2765619"/>
                <a:gd name="connsiteX4" fmla="*/ 446381 w 647238"/>
                <a:gd name="connsiteY4" fmla="*/ 285750 h 2765619"/>
                <a:gd name="connsiteX5" fmla="*/ 189206 w 647238"/>
                <a:gd name="connsiteY5" fmla="*/ 307975 h 2765619"/>
                <a:gd name="connsiteX6" fmla="*/ 39981 w 647238"/>
                <a:gd name="connsiteY6" fmla="*/ 323850 h 2765619"/>
                <a:gd name="connsiteX7" fmla="*/ 30456 w 647238"/>
                <a:gd name="connsiteY7" fmla="*/ 365125 h 2765619"/>
                <a:gd name="connsiteX8" fmla="*/ 179681 w 647238"/>
                <a:gd name="connsiteY8" fmla="*/ 374650 h 2765619"/>
                <a:gd name="connsiteX9" fmla="*/ 309856 w 647238"/>
                <a:gd name="connsiteY9" fmla="*/ 384175 h 2765619"/>
                <a:gd name="connsiteX10" fmla="*/ 233656 w 647238"/>
                <a:gd name="connsiteY10" fmla="*/ 422275 h 2765619"/>
                <a:gd name="connsiteX11" fmla="*/ 65381 w 647238"/>
                <a:gd name="connsiteY11" fmla="*/ 425450 h 2765619"/>
                <a:gd name="connsiteX12" fmla="*/ 27281 w 647238"/>
                <a:gd name="connsiteY12" fmla="*/ 476250 h 2765619"/>
                <a:gd name="connsiteX13" fmla="*/ 93956 w 647238"/>
                <a:gd name="connsiteY13" fmla="*/ 504825 h 2765619"/>
                <a:gd name="connsiteX14" fmla="*/ 224131 w 647238"/>
                <a:gd name="connsiteY14" fmla="*/ 511175 h 2765619"/>
                <a:gd name="connsiteX15" fmla="*/ 281281 w 647238"/>
                <a:gd name="connsiteY15" fmla="*/ 549275 h 2765619"/>
                <a:gd name="connsiteX16" fmla="*/ 151106 w 647238"/>
                <a:gd name="connsiteY16" fmla="*/ 587375 h 2765619"/>
                <a:gd name="connsiteX17" fmla="*/ 33631 w 647238"/>
                <a:gd name="connsiteY17" fmla="*/ 600075 h 2765619"/>
                <a:gd name="connsiteX18" fmla="*/ 5056 w 647238"/>
                <a:gd name="connsiteY18" fmla="*/ 688975 h 2765619"/>
                <a:gd name="connsiteX19" fmla="*/ 5056 w 647238"/>
                <a:gd name="connsiteY19" fmla="*/ 1089025 h 2765619"/>
                <a:gd name="connsiteX20" fmla="*/ 14581 w 647238"/>
                <a:gd name="connsiteY20" fmla="*/ 2514599 h 2765619"/>
                <a:gd name="connsiteX21" fmla="*/ 166981 w 647238"/>
                <a:gd name="connsiteY21" fmla="*/ 2638425 h 2765619"/>
                <a:gd name="connsiteX22" fmla="*/ 611481 w 647238"/>
                <a:gd name="connsiteY22" fmla="*/ 2667000 h 2765619"/>
                <a:gd name="connsiteX23" fmla="*/ 24106 w 647238"/>
                <a:gd name="connsiteY23" fmla="*/ 2765425 h 2765619"/>
                <a:gd name="connsiteX0" fmla="*/ 8231 w 611632"/>
                <a:gd name="connsiteY0" fmla="*/ 0 h 2765425"/>
                <a:gd name="connsiteX1" fmla="*/ 20931 w 611632"/>
                <a:gd name="connsiteY1" fmla="*/ 190500 h 2765425"/>
                <a:gd name="connsiteX2" fmla="*/ 176506 w 611632"/>
                <a:gd name="connsiteY2" fmla="*/ 234950 h 2765425"/>
                <a:gd name="connsiteX3" fmla="*/ 462256 w 611632"/>
                <a:gd name="connsiteY3" fmla="*/ 247650 h 2765425"/>
                <a:gd name="connsiteX4" fmla="*/ 446381 w 611632"/>
                <a:gd name="connsiteY4" fmla="*/ 285750 h 2765425"/>
                <a:gd name="connsiteX5" fmla="*/ 189206 w 611632"/>
                <a:gd name="connsiteY5" fmla="*/ 307975 h 2765425"/>
                <a:gd name="connsiteX6" fmla="*/ 39981 w 611632"/>
                <a:gd name="connsiteY6" fmla="*/ 323850 h 2765425"/>
                <a:gd name="connsiteX7" fmla="*/ 30456 w 611632"/>
                <a:gd name="connsiteY7" fmla="*/ 365125 h 2765425"/>
                <a:gd name="connsiteX8" fmla="*/ 179681 w 611632"/>
                <a:gd name="connsiteY8" fmla="*/ 374650 h 2765425"/>
                <a:gd name="connsiteX9" fmla="*/ 309856 w 611632"/>
                <a:gd name="connsiteY9" fmla="*/ 384175 h 2765425"/>
                <a:gd name="connsiteX10" fmla="*/ 233656 w 611632"/>
                <a:gd name="connsiteY10" fmla="*/ 422275 h 2765425"/>
                <a:gd name="connsiteX11" fmla="*/ 65381 w 611632"/>
                <a:gd name="connsiteY11" fmla="*/ 425450 h 2765425"/>
                <a:gd name="connsiteX12" fmla="*/ 27281 w 611632"/>
                <a:gd name="connsiteY12" fmla="*/ 476250 h 2765425"/>
                <a:gd name="connsiteX13" fmla="*/ 93956 w 611632"/>
                <a:gd name="connsiteY13" fmla="*/ 504825 h 2765425"/>
                <a:gd name="connsiteX14" fmla="*/ 224131 w 611632"/>
                <a:gd name="connsiteY14" fmla="*/ 511175 h 2765425"/>
                <a:gd name="connsiteX15" fmla="*/ 281281 w 611632"/>
                <a:gd name="connsiteY15" fmla="*/ 549275 h 2765425"/>
                <a:gd name="connsiteX16" fmla="*/ 151106 w 611632"/>
                <a:gd name="connsiteY16" fmla="*/ 587375 h 2765425"/>
                <a:gd name="connsiteX17" fmla="*/ 33631 w 611632"/>
                <a:gd name="connsiteY17" fmla="*/ 600075 h 2765425"/>
                <a:gd name="connsiteX18" fmla="*/ 5056 w 611632"/>
                <a:gd name="connsiteY18" fmla="*/ 688975 h 2765425"/>
                <a:gd name="connsiteX19" fmla="*/ 5056 w 611632"/>
                <a:gd name="connsiteY19" fmla="*/ 1089025 h 2765425"/>
                <a:gd name="connsiteX20" fmla="*/ 14581 w 611632"/>
                <a:gd name="connsiteY20" fmla="*/ 2514599 h 2765425"/>
                <a:gd name="connsiteX21" fmla="*/ 166981 w 611632"/>
                <a:gd name="connsiteY21" fmla="*/ 2638425 h 2765425"/>
                <a:gd name="connsiteX22" fmla="*/ 611481 w 611632"/>
                <a:gd name="connsiteY22" fmla="*/ 2667000 h 2765425"/>
                <a:gd name="connsiteX23" fmla="*/ 214606 w 611632"/>
                <a:gd name="connsiteY23" fmla="*/ 2730500 h 2765425"/>
                <a:gd name="connsiteX24" fmla="*/ 24106 w 611632"/>
                <a:gd name="connsiteY24" fmla="*/ 2765425 h 2765425"/>
                <a:gd name="connsiteX0" fmla="*/ 8231 w 611632"/>
                <a:gd name="connsiteY0" fmla="*/ 0 h 2990850"/>
                <a:gd name="connsiteX1" fmla="*/ 20931 w 611632"/>
                <a:gd name="connsiteY1" fmla="*/ 190500 h 2990850"/>
                <a:gd name="connsiteX2" fmla="*/ 176506 w 611632"/>
                <a:gd name="connsiteY2" fmla="*/ 234950 h 2990850"/>
                <a:gd name="connsiteX3" fmla="*/ 462256 w 611632"/>
                <a:gd name="connsiteY3" fmla="*/ 247650 h 2990850"/>
                <a:gd name="connsiteX4" fmla="*/ 446381 w 611632"/>
                <a:gd name="connsiteY4" fmla="*/ 285750 h 2990850"/>
                <a:gd name="connsiteX5" fmla="*/ 189206 w 611632"/>
                <a:gd name="connsiteY5" fmla="*/ 307975 h 2990850"/>
                <a:gd name="connsiteX6" fmla="*/ 39981 w 611632"/>
                <a:gd name="connsiteY6" fmla="*/ 323850 h 2990850"/>
                <a:gd name="connsiteX7" fmla="*/ 30456 w 611632"/>
                <a:gd name="connsiteY7" fmla="*/ 365125 h 2990850"/>
                <a:gd name="connsiteX8" fmla="*/ 179681 w 611632"/>
                <a:gd name="connsiteY8" fmla="*/ 374650 h 2990850"/>
                <a:gd name="connsiteX9" fmla="*/ 309856 w 611632"/>
                <a:gd name="connsiteY9" fmla="*/ 384175 h 2990850"/>
                <a:gd name="connsiteX10" fmla="*/ 233656 w 611632"/>
                <a:gd name="connsiteY10" fmla="*/ 422275 h 2990850"/>
                <a:gd name="connsiteX11" fmla="*/ 65381 w 611632"/>
                <a:gd name="connsiteY11" fmla="*/ 425450 h 2990850"/>
                <a:gd name="connsiteX12" fmla="*/ 27281 w 611632"/>
                <a:gd name="connsiteY12" fmla="*/ 476250 h 2990850"/>
                <a:gd name="connsiteX13" fmla="*/ 93956 w 611632"/>
                <a:gd name="connsiteY13" fmla="*/ 504825 h 2990850"/>
                <a:gd name="connsiteX14" fmla="*/ 224131 w 611632"/>
                <a:gd name="connsiteY14" fmla="*/ 511175 h 2990850"/>
                <a:gd name="connsiteX15" fmla="*/ 281281 w 611632"/>
                <a:gd name="connsiteY15" fmla="*/ 549275 h 2990850"/>
                <a:gd name="connsiteX16" fmla="*/ 151106 w 611632"/>
                <a:gd name="connsiteY16" fmla="*/ 587375 h 2990850"/>
                <a:gd name="connsiteX17" fmla="*/ 33631 w 611632"/>
                <a:gd name="connsiteY17" fmla="*/ 600075 h 2990850"/>
                <a:gd name="connsiteX18" fmla="*/ 5056 w 611632"/>
                <a:gd name="connsiteY18" fmla="*/ 688975 h 2990850"/>
                <a:gd name="connsiteX19" fmla="*/ 5056 w 611632"/>
                <a:gd name="connsiteY19" fmla="*/ 1089025 h 2990850"/>
                <a:gd name="connsiteX20" fmla="*/ 14581 w 611632"/>
                <a:gd name="connsiteY20" fmla="*/ 2514599 h 2990850"/>
                <a:gd name="connsiteX21" fmla="*/ 166981 w 611632"/>
                <a:gd name="connsiteY21" fmla="*/ 2638425 h 2990850"/>
                <a:gd name="connsiteX22" fmla="*/ 611481 w 611632"/>
                <a:gd name="connsiteY22" fmla="*/ 2667000 h 2990850"/>
                <a:gd name="connsiteX23" fmla="*/ 214606 w 611632"/>
                <a:gd name="connsiteY23" fmla="*/ 2730500 h 2990850"/>
                <a:gd name="connsiteX24" fmla="*/ 14581 w 611632"/>
                <a:gd name="connsiteY24" fmla="*/ 2990850 h 2990850"/>
                <a:gd name="connsiteX0" fmla="*/ 8231 w 611586"/>
                <a:gd name="connsiteY0" fmla="*/ 0 h 2990850"/>
                <a:gd name="connsiteX1" fmla="*/ 20931 w 611586"/>
                <a:gd name="connsiteY1" fmla="*/ 190500 h 2990850"/>
                <a:gd name="connsiteX2" fmla="*/ 176506 w 611586"/>
                <a:gd name="connsiteY2" fmla="*/ 234950 h 2990850"/>
                <a:gd name="connsiteX3" fmla="*/ 462256 w 611586"/>
                <a:gd name="connsiteY3" fmla="*/ 247650 h 2990850"/>
                <a:gd name="connsiteX4" fmla="*/ 446381 w 611586"/>
                <a:gd name="connsiteY4" fmla="*/ 285750 h 2990850"/>
                <a:gd name="connsiteX5" fmla="*/ 189206 w 611586"/>
                <a:gd name="connsiteY5" fmla="*/ 307975 h 2990850"/>
                <a:gd name="connsiteX6" fmla="*/ 39981 w 611586"/>
                <a:gd name="connsiteY6" fmla="*/ 323850 h 2990850"/>
                <a:gd name="connsiteX7" fmla="*/ 30456 w 611586"/>
                <a:gd name="connsiteY7" fmla="*/ 365125 h 2990850"/>
                <a:gd name="connsiteX8" fmla="*/ 179681 w 611586"/>
                <a:gd name="connsiteY8" fmla="*/ 374650 h 2990850"/>
                <a:gd name="connsiteX9" fmla="*/ 309856 w 611586"/>
                <a:gd name="connsiteY9" fmla="*/ 384175 h 2990850"/>
                <a:gd name="connsiteX10" fmla="*/ 233656 w 611586"/>
                <a:gd name="connsiteY10" fmla="*/ 422275 h 2990850"/>
                <a:gd name="connsiteX11" fmla="*/ 65381 w 611586"/>
                <a:gd name="connsiteY11" fmla="*/ 425450 h 2990850"/>
                <a:gd name="connsiteX12" fmla="*/ 27281 w 611586"/>
                <a:gd name="connsiteY12" fmla="*/ 476250 h 2990850"/>
                <a:gd name="connsiteX13" fmla="*/ 93956 w 611586"/>
                <a:gd name="connsiteY13" fmla="*/ 504825 h 2990850"/>
                <a:gd name="connsiteX14" fmla="*/ 224131 w 611586"/>
                <a:gd name="connsiteY14" fmla="*/ 511175 h 2990850"/>
                <a:gd name="connsiteX15" fmla="*/ 281281 w 611586"/>
                <a:gd name="connsiteY15" fmla="*/ 549275 h 2990850"/>
                <a:gd name="connsiteX16" fmla="*/ 151106 w 611586"/>
                <a:gd name="connsiteY16" fmla="*/ 587375 h 2990850"/>
                <a:gd name="connsiteX17" fmla="*/ 33631 w 611586"/>
                <a:gd name="connsiteY17" fmla="*/ 600075 h 2990850"/>
                <a:gd name="connsiteX18" fmla="*/ 5056 w 611586"/>
                <a:gd name="connsiteY18" fmla="*/ 688975 h 2990850"/>
                <a:gd name="connsiteX19" fmla="*/ 5056 w 611586"/>
                <a:gd name="connsiteY19" fmla="*/ 1089025 h 2990850"/>
                <a:gd name="connsiteX20" fmla="*/ 14581 w 611586"/>
                <a:gd name="connsiteY20" fmla="*/ 2514599 h 2990850"/>
                <a:gd name="connsiteX21" fmla="*/ 166981 w 611586"/>
                <a:gd name="connsiteY21" fmla="*/ 2638425 h 2990850"/>
                <a:gd name="connsiteX22" fmla="*/ 611481 w 611586"/>
                <a:gd name="connsiteY22" fmla="*/ 2667000 h 2990850"/>
                <a:gd name="connsiteX23" fmla="*/ 78081 w 611586"/>
                <a:gd name="connsiteY23" fmla="*/ 2781300 h 2990850"/>
                <a:gd name="connsiteX24" fmla="*/ 14581 w 611586"/>
                <a:gd name="connsiteY24" fmla="*/ 2990850 h 2990850"/>
                <a:gd name="connsiteX0" fmla="*/ 8231 w 626548"/>
                <a:gd name="connsiteY0" fmla="*/ 0 h 2990850"/>
                <a:gd name="connsiteX1" fmla="*/ 20931 w 626548"/>
                <a:gd name="connsiteY1" fmla="*/ 190500 h 2990850"/>
                <a:gd name="connsiteX2" fmla="*/ 176506 w 626548"/>
                <a:gd name="connsiteY2" fmla="*/ 234950 h 2990850"/>
                <a:gd name="connsiteX3" fmla="*/ 462256 w 626548"/>
                <a:gd name="connsiteY3" fmla="*/ 247650 h 2990850"/>
                <a:gd name="connsiteX4" fmla="*/ 446381 w 626548"/>
                <a:gd name="connsiteY4" fmla="*/ 285750 h 2990850"/>
                <a:gd name="connsiteX5" fmla="*/ 189206 w 626548"/>
                <a:gd name="connsiteY5" fmla="*/ 307975 h 2990850"/>
                <a:gd name="connsiteX6" fmla="*/ 39981 w 626548"/>
                <a:gd name="connsiteY6" fmla="*/ 323850 h 2990850"/>
                <a:gd name="connsiteX7" fmla="*/ 30456 w 626548"/>
                <a:gd name="connsiteY7" fmla="*/ 365125 h 2990850"/>
                <a:gd name="connsiteX8" fmla="*/ 179681 w 626548"/>
                <a:gd name="connsiteY8" fmla="*/ 374650 h 2990850"/>
                <a:gd name="connsiteX9" fmla="*/ 309856 w 626548"/>
                <a:gd name="connsiteY9" fmla="*/ 384175 h 2990850"/>
                <a:gd name="connsiteX10" fmla="*/ 233656 w 626548"/>
                <a:gd name="connsiteY10" fmla="*/ 422275 h 2990850"/>
                <a:gd name="connsiteX11" fmla="*/ 65381 w 626548"/>
                <a:gd name="connsiteY11" fmla="*/ 425450 h 2990850"/>
                <a:gd name="connsiteX12" fmla="*/ 27281 w 626548"/>
                <a:gd name="connsiteY12" fmla="*/ 476250 h 2990850"/>
                <a:gd name="connsiteX13" fmla="*/ 93956 w 626548"/>
                <a:gd name="connsiteY13" fmla="*/ 504825 h 2990850"/>
                <a:gd name="connsiteX14" fmla="*/ 224131 w 626548"/>
                <a:gd name="connsiteY14" fmla="*/ 511175 h 2990850"/>
                <a:gd name="connsiteX15" fmla="*/ 281281 w 626548"/>
                <a:gd name="connsiteY15" fmla="*/ 549275 h 2990850"/>
                <a:gd name="connsiteX16" fmla="*/ 151106 w 626548"/>
                <a:gd name="connsiteY16" fmla="*/ 587375 h 2990850"/>
                <a:gd name="connsiteX17" fmla="*/ 33631 w 626548"/>
                <a:gd name="connsiteY17" fmla="*/ 600075 h 2990850"/>
                <a:gd name="connsiteX18" fmla="*/ 5056 w 626548"/>
                <a:gd name="connsiteY18" fmla="*/ 688975 h 2990850"/>
                <a:gd name="connsiteX19" fmla="*/ 5056 w 626548"/>
                <a:gd name="connsiteY19" fmla="*/ 1089025 h 2990850"/>
                <a:gd name="connsiteX20" fmla="*/ 14581 w 626548"/>
                <a:gd name="connsiteY20" fmla="*/ 2514599 h 2990850"/>
                <a:gd name="connsiteX21" fmla="*/ 166981 w 626548"/>
                <a:gd name="connsiteY21" fmla="*/ 2638425 h 2990850"/>
                <a:gd name="connsiteX22" fmla="*/ 452731 w 626548"/>
                <a:gd name="connsiteY22" fmla="*/ 2663824 h 2990850"/>
                <a:gd name="connsiteX23" fmla="*/ 611481 w 626548"/>
                <a:gd name="connsiteY23" fmla="*/ 2667000 h 2990850"/>
                <a:gd name="connsiteX24" fmla="*/ 78081 w 626548"/>
                <a:gd name="connsiteY24" fmla="*/ 2781300 h 2990850"/>
                <a:gd name="connsiteX25" fmla="*/ 14581 w 626548"/>
                <a:gd name="connsiteY25" fmla="*/ 2990850 h 2990850"/>
                <a:gd name="connsiteX0" fmla="*/ 8231 w 1114156"/>
                <a:gd name="connsiteY0" fmla="*/ 0 h 2990850"/>
                <a:gd name="connsiteX1" fmla="*/ 20931 w 1114156"/>
                <a:gd name="connsiteY1" fmla="*/ 190500 h 2990850"/>
                <a:gd name="connsiteX2" fmla="*/ 176506 w 1114156"/>
                <a:gd name="connsiteY2" fmla="*/ 234950 h 2990850"/>
                <a:gd name="connsiteX3" fmla="*/ 462256 w 1114156"/>
                <a:gd name="connsiteY3" fmla="*/ 247650 h 2990850"/>
                <a:gd name="connsiteX4" fmla="*/ 446381 w 1114156"/>
                <a:gd name="connsiteY4" fmla="*/ 285750 h 2990850"/>
                <a:gd name="connsiteX5" fmla="*/ 189206 w 1114156"/>
                <a:gd name="connsiteY5" fmla="*/ 307975 h 2990850"/>
                <a:gd name="connsiteX6" fmla="*/ 39981 w 1114156"/>
                <a:gd name="connsiteY6" fmla="*/ 323850 h 2990850"/>
                <a:gd name="connsiteX7" fmla="*/ 30456 w 1114156"/>
                <a:gd name="connsiteY7" fmla="*/ 365125 h 2990850"/>
                <a:gd name="connsiteX8" fmla="*/ 179681 w 1114156"/>
                <a:gd name="connsiteY8" fmla="*/ 374650 h 2990850"/>
                <a:gd name="connsiteX9" fmla="*/ 309856 w 1114156"/>
                <a:gd name="connsiteY9" fmla="*/ 384175 h 2990850"/>
                <a:gd name="connsiteX10" fmla="*/ 233656 w 1114156"/>
                <a:gd name="connsiteY10" fmla="*/ 422275 h 2990850"/>
                <a:gd name="connsiteX11" fmla="*/ 65381 w 1114156"/>
                <a:gd name="connsiteY11" fmla="*/ 425450 h 2990850"/>
                <a:gd name="connsiteX12" fmla="*/ 27281 w 1114156"/>
                <a:gd name="connsiteY12" fmla="*/ 476250 h 2990850"/>
                <a:gd name="connsiteX13" fmla="*/ 93956 w 1114156"/>
                <a:gd name="connsiteY13" fmla="*/ 504825 h 2990850"/>
                <a:gd name="connsiteX14" fmla="*/ 224131 w 1114156"/>
                <a:gd name="connsiteY14" fmla="*/ 511175 h 2990850"/>
                <a:gd name="connsiteX15" fmla="*/ 281281 w 1114156"/>
                <a:gd name="connsiteY15" fmla="*/ 549275 h 2990850"/>
                <a:gd name="connsiteX16" fmla="*/ 151106 w 1114156"/>
                <a:gd name="connsiteY16" fmla="*/ 587375 h 2990850"/>
                <a:gd name="connsiteX17" fmla="*/ 33631 w 1114156"/>
                <a:gd name="connsiteY17" fmla="*/ 600075 h 2990850"/>
                <a:gd name="connsiteX18" fmla="*/ 5056 w 1114156"/>
                <a:gd name="connsiteY18" fmla="*/ 688975 h 2990850"/>
                <a:gd name="connsiteX19" fmla="*/ 5056 w 1114156"/>
                <a:gd name="connsiteY19" fmla="*/ 1089025 h 2990850"/>
                <a:gd name="connsiteX20" fmla="*/ 14581 w 1114156"/>
                <a:gd name="connsiteY20" fmla="*/ 2514599 h 2990850"/>
                <a:gd name="connsiteX21" fmla="*/ 166981 w 1114156"/>
                <a:gd name="connsiteY21" fmla="*/ 2638425 h 2990850"/>
                <a:gd name="connsiteX22" fmla="*/ 1106781 w 1114156"/>
                <a:gd name="connsiteY22" fmla="*/ 2613024 h 2990850"/>
                <a:gd name="connsiteX23" fmla="*/ 611481 w 1114156"/>
                <a:gd name="connsiteY23" fmla="*/ 2667000 h 2990850"/>
                <a:gd name="connsiteX24" fmla="*/ 78081 w 1114156"/>
                <a:gd name="connsiteY24" fmla="*/ 2781300 h 2990850"/>
                <a:gd name="connsiteX25" fmla="*/ 14581 w 1114156"/>
                <a:gd name="connsiteY25" fmla="*/ 2990850 h 2990850"/>
                <a:gd name="connsiteX0" fmla="*/ 8231 w 1114114"/>
                <a:gd name="connsiteY0" fmla="*/ 0 h 2990850"/>
                <a:gd name="connsiteX1" fmla="*/ 20931 w 1114114"/>
                <a:gd name="connsiteY1" fmla="*/ 190500 h 2990850"/>
                <a:gd name="connsiteX2" fmla="*/ 176506 w 1114114"/>
                <a:gd name="connsiteY2" fmla="*/ 234950 h 2990850"/>
                <a:gd name="connsiteX3" fmla="*/ 462256 w 1114114"/>
                <a:gd name="connsiteY3" fmla="*/ 247650 h 2990850"/>
                <a:gd name="connsiteX4" fmla="*/ 446381 w 1114114"/>
                <a:gd name="connsiteY4" fmla="*/ 285750 h 2990850"/>
                <a:gd name="connsiteX5" fmla="*/ 189206 w 1114114"/>
                <a:gd name="connsiteY5" fmla="*/ 307975 h 2990850"/>
                <a:gd name="connsiteX6" fmla="*/ 39981 w 1114114"/>
                <a:gd name="connsiteY6" fmla="*/ 323850 h 2990850"/>
                <a:gd name="connsiteX7" fmla="*/ 30456 w 1114114"/>
                <a:gd name="connsiteY7" fmla="*/ 365125 h 2990850"/>
                <a:gd name="connsiteX8" fmla="*/ 179681 w 1114114"/>
                <a:gd name="connsiteY8" fmla="*/ 374650 h 2990850"/>
                <a:gd name="connsiteX9" fmla="*/ 309856 w 1114114"/>
                <a:gd name="connsiteY9" fmla="*/ 384175 h 2990850"/>
                <a:gd name="connsiteX10" fmla="*/ 233656 w 1114114"/>
                <a:gd name="connsiteY10" fmla="*/ 422275 h 2990850"/>
                <a:gd name="connsiteX11" fmla="*/ 65381 w 1114114"/>
                <a:gd name="connsiteY11" fmla="*/ 425450 h 2990850"/>
                <a:gd name="connsiteX12" fmla="*/ 27281 w 1114114"/>
                <a:gd name="connsiteY12" fmla="*/ 476250 h 2990850"/>
                <a:gd name="connsiteX13" fmla="*/ 93956 w 1114114"/>
                <a:gd name="connsiteY13" fmla="*/ 504825 h 2990850"/>
                <a:gd name="connsiteX14" fmla="*/ 224131 w 1114114"/>
                <a:gd name="connsiteY14" fmla="*/ 511175 h 2990850"/>
                <a:gd name="connsiteX15" fmla="*/ 281281 w 1114114"/>
                <a:gd name="connsiteY15" fmla="*/ 549275 h 2990850"/>
                <a:gd name="connsiteX16" fmla="*/ 151106 w 1114114"/>
                <a:gd name="connsiteY16" fmla="*/ 587375 h 2990850"/>
                <a:gd name="connsiteX17" fmla="*/ 33631 w 1114114"/>
                <a:gd name="connsiteY17" fmla="*/ 600075 h 2990850"/>
                <a:gd name="connsiteX18" fmla="*/ 5056 w 1114114"/>
                <a:gd name="connsiteY18" fmla="*/ 688975 h 2990850"/>
                <a:gd name="connsiteX19" fmla="*/ 5056 w 1114114"/>
                <a:gd name="connsiteY19" fmla="*/ 1089025 h 2990850"/>
                <a:gd name="connsiteX20" fmla="*/ 14581 w 1114114"/>
                <a:gd name="connsiteY20" fmla="*/ 2514599 h 2990850"/>
                <a:gd name="connsiteX21" fmla="*/ 166981 w 1114114"/>
                <a:gd name="connsiteY21" fmla="*/ 2638425 h 2990850"/>
                <a:gd name="connsiteX22" fmla="*/ 1106781 w 1114114"/>
                <a:gd name="connsiteY22" fmla="*/ 2613024 h 2990850"/>
                <a:gd name="connsiteX23" fmla="*/ 608306 w 1114114"/>
                <a:gd name="connsiteY23" fmla="*/ 2727325 h 2990850"/>
                <a:gd name="connsiteX24" fmla="*/ 78081 w 1114114"/>
                <a:gd name="connsiteY24" fmla="*/ 2781300 h 2990850"/>
                <a:gd name="connsiteX25" fmla="*/ 14581 w 1114114"/>
                <a:gd name="connsiteY25" fmla="*/ 2990850 h 2990850"/>
                <a:gd name="connsiteX0" fmla="*/ 8231 w 620954"/>
                <a:gd name="connsiteY0" fmla="*/ 0 h 2990850"/>
                <a:gd name="connsiteX1" fmla="*/ 20931 w 620954"/>
                <a:gd name="connsiteY1" fmla="*/ 190500 h 2990850"/>
                <a:gd name="connsiteX2" fmla="*/ 176506 w 620954"/>
                <a:gd name="connsiteY2" fmla="*/ 234950 h 2990850"/>
                <a:gd name="connsiteX3" fmla="*/ 462256 w 620954"/>
                <a:gd name="connsiteY3" fmla="*/ 247650 h 2990850"/>
                <a:gd name="connsiteX4" fmla="*/ 446381 w 620954"/>
                <a:gd name="connsiteY4" fmla="*/ 285750 h 2990850"/>
                <a:gd name="connsiteX5" fmla="*/ 189206 w 620954"/>
                <a:gd name="connsiteY5" fmla="*/ 307975 h 2990850"/>
                <a:gd name="connsiteX6" fmla="*/ 39981 w 620954"/>
                <a:gd name="connsiteY6" fmla="*/ 323850 h 2990850"/>
                <a:gd name="connsiteX7" fmla="*/ 30456 w 620954"/>
                <a:gd name="connsiteY7" fmla="*/ 365125 h 2990850"/>
                <a:gd name="connsiteX8" fmla="*/ 179681 w 620954"/>
                <a:gd name="connsiteY8" fmla="*/ 374650 h 2990850"/>
                <a:gd name="connsiteX9" fmla="*/ 309856 w 620954"/>
                <a:gd name="connsiteY9" fmla="*/ 384175 h 2990850"/>
                <a:gd name="connsiteX10" fmla="*/ 233656 w 620954"/>
                <a:gd name="connsiteY10" fmla="*/ 422275 h 2990850"/>
                <a:gd name="connsiteX11" fmla="*/ 65381 w 620954"/>
                <a:gd name="connsiteY11" fmla="*/ 425450 h 2990850"/>
                <a:gd name="connsiteX12" fmla="*/ 27281 w 620954"/>
                <a:gd name="connsiteY12" fmla="*/ 476250 h 2990850"/>
                <a:gd name="connsiteX13" fmla="*/ 93956 w 620954"/>
                <a:gd name="connsiteY13" fmla="*/ 504825 h 2990850"/>
                <a:gd name="connsiteX14" fmla="*/ 224131 w 620954"/>
                <a:gd name="connsiteY14" fmla="*/ 511175 h 2990850"/>
                <a:gd name="connsiteX15" fmla="*/ 281281 w 620954"/>
                <a:gd name="connsiteY15" fmla="*/ 549275 h 2990850"/>
                <a:gd name="connsiteX16" fmla="*/ 151106 w 620954"/>
                <a:gd name="connsiteY16" fmla="*/ 587375 h 2990850"/>
                <a:gd name="connsiteX17" fmla="*/ 33631 w 620954"/>
                <a:gd name="connsiteY17" fmla="*/ 600075 h 2990850"/>
                <a:gd name="connsiteX18" fmla="*/ 5056 w 620954"/>
                <a:gd name="connsiteY18" fmla="*/ 688975 h 2990850"/>
                <a:gd name="connsiteX19" fmla="*/ 5056 w 620954"/>
                <a:gd name="connsiteY19" fmla="*/ 1089025 h 2990850"/>
                <a:gd name="connsiteX20" fmla="*/ 14581 w 620954"/>
                <a:gd name="connsiteY20" fmla="*/ 2514599 h 2990850"/>
                <a:gd name="connsiteX21" fmla="*/ 166981 w 620954"/>
                <a:gd name="connsiteY21" fmla="*/ 2638425 h 2990850"/>
                <a:gd name="connsiteX22" fmla="*/ 411456 w 620954"/>
                <a:gd name="connsiteY22" fmla="*/ 2647949 h 2990850"/>
                <a:gd name="connsiteX23" fmla="*/ 608306 w 620954"/>
                <a:gd name="connsiteY23" fmla="*/ 2727325 h 2990850"/>
                <a:gd name="connsiteX24" fmla="*/ 78081 w 620954"/>
                <a:gd name="connsiteY24" fmla="*/ 2781300 h 2990850"/>
                <a:gd name="connsiteX25" fmla="*/ 14581 w 620954"/>
                <a:gd name="connsiteY25" fmla="*/ 2990850 h 2990850"/>
                <a:gd name="connsiteX0" fmla="*/ 8231 w 669507"/>
                <a:gd name="connsiteY0" fmla="*/ 0 h 2990850"/>
                <a:gd name="connsiteX1" fmla="*/ 20931 w 669507"/>
                <a:gd name="connsiteY1" fmla="*/ 190500 h 2990850"/>
                <a:gd name="connsiteX2" fmla="*/ 176506 w 669507"/>
                <a:gd name="connsiteY2" fmla="*/ 234950 h 2990850"/>
                <a:gd name="connsiteX3" fmla="*/ 462256 w 669507"/>
                <a:gd name="connsiteY3" fmla="*/ 247650 h 2990850"/>
                <a:gd name="connsiteX4" fmla="*/ 446381 w 669507"/>
                <a:gd name="connsiteY4" fmla="*/ 285750 h 2990850"/>
                <a:gd name="connsiteX5" fmla="*/ 189206 w 669507"/>
                <a:gd name="connsiteY5" fmla="*/ 307975 h 2990850"/>
                <a:gd name="connsiteX6" fmla="*/ 39981 w 669507"/>
                <a:gd name="connsiteY6" fmla="*/ 323850 h 2990850"/>
                <a:gd name="connsiteX7" fmla="*/ 30456 w 669507"/>
                <a:gd name="connsiteY7" fmla="*/ 365125 h 2990850"/>
                <a:gd name="connsiteX8" fmla="*/ 179681 w 669507"/>
                <a:gd name="connsiteY8" fmla="*/ 374650 h 2990850"/>
                <a:gd name="connsiteX9" fmla="*/ 309856 w 669507"/>
                <a:gd name="connsiteY9" fmla="*/ 384175 h 2990850"/>
                <a:gd name="connsiteX10" fmla="*/ 233656 w 669507"/>
                <a:gd name="connsiteY10" fmla="*/ 422275 h 2990850"/>
                <a:gd name="connsiteX11" fmla="*/ 65381 w 669507"/>
                <a:gd name="connsiteY11" fmla="*/ 425450 h 2990850"/>
                <a:gd name="connsiteX12" fmla="*/ 27281 w 669507"/>
                <a:gd name="connsiteY12" fmla="*/ 476250 h 2990850"/>
                <a:gd name="connsiteX13" fmla="*/ 93956 w 669507"/>
                <a:gd name="connsiteY13" fmla="*/ 504825 h 2990850"/>
                <a:gd name="connsiteX14" fmla="*/ 224131 w 669507"/>
                <a:gd name="connsiteY14" fmla="*/ 511175 h 2990850"/>
                <a:gd name="connsiteX15" fmla="*/ 281281 w 669507"/>
                <a:gd name="connsiteY15" fmla="*/ 549275 h 2990850"/>
                <a:gd name="connsiteX16" fmla="*/ 151106 w 669507"/>
                <a:gd name="connsiteY16" fmla="*/ 587375 h 2990850"/>
                <a:gd name="connsiteX17" fmla="*/ 33631 w 669507"/>
                <a:gd name="connsiteY17" fmla="*/ 600075 h 2990850"/>
                <a:gd name="connsiteX18" fmla="*/ 5056 w 669507"/>
                <a:gd name="connsiteY18" fmla="*/ 688975 h 2990850"/>
                <a:gd name="connsiteX19" fmla="*/ 5056 w 669507"/>
                <a:gd name="connsiteY19" fmla="*/ 1089025 h 2990850"/>
                <a:gd name="connsiteX20" fmla="*/ 14581 w 669507"/>
                <a:gd name="connsiteY20" fmla="*/ 2514599 h 2990850"/>
                <a:gd name="connsiteX21" fmla="*/ 166981 w 669507"/>
                <a:gd name="connsiteY21" fmla="*/ 2638425 h 2990850"/>
                <a:gd name="connsiteX22" fmla="*/ 411456 w 669507"/>
                <a:gd name="connsiteY22" fmla="*/ 2647949 h 2990850"/>
                <a:gd name="connsiteX23" fmla="*/ 659106 w 669507"/>
                <a:gd name="connsiteY23" fmla="*/ 2724150 h 2990850"/>
                <a:gd name="connsiteX24" fmla="*/ 78081 w 669507"/>
                <a:gd name="connsiteY24" fmla="*/ 2781300 h 2990850"/>
                <a:gd name="connsiteX25" fmla="*/ 14581 w 669507"/>
                <a:gd name="connsiteY25" fmla="*/ 2990850 h 2990850"/>
                <a:gd name="connsiteX0" fmla="*/ 8231 w 669507"/>
                <a:gd name="connsiteY0" fmla="*/ 0 h 2990850"/>
                <a:gd name="connsiteX1" fmla="*/ 20931 w 669507"/>
                <a:gd name="connsiteY1" fmla="*/ 190500 h 2990850"/>
                <a:gd name="connsiteX2" fmla="*/ 176506 w 669507"/>
                <a:gd name="connsiteY2" fmla="*/ 234950 h 2990850"/>
                <a:gd name="connsiteX3" fmla="*/ 462256 w 669507"/>
                <a:gd name="connsiteY3" fmla="*/ 247650 h 2990850"/>
                <a:gd name="connsiteX4" fmla="*/ 446381 w 669507"/>
                <a:gd name="connsiteY4" fmla="*/ 285750 h 2990850"/>
                <a:gd name="connsiteX5" fmla="*/ 189206 w 669507"/>
                <a:gd name="connsiteY5" fmla="*/ 307975 h 2990850"/>
                <a:gd name="connsiteX6" fmla="*/ 39981 w 669507"/>
                <a:gd name="connsiteY6" fmla="*/ 323850 h 2990850"/>
                <a:gd name="connsiteX7" fmla="*/ 30456 w 669507"/>
                <a:gd name="connsiteY7" fmla="*/ 365125 h 2990850"/>
                <a:gd name="connsiteX8" fmla="*/ 179681 w 669507"/>
                <a:gd name="connsiteY8" fmla="*/ 374650 h 2990850"/>
                <a:gd name="connsiteX9" fmla="*/ 309856 w 669507"/>
                <a:gd name="connsiteY9" fmla="*/ 384175 h 2990850"/>
                <a:gd name="connsiteX10" fmla="*/ 233656 w 669507"/>
                <a:gd name="connsiteY10" fmla="*/ 422275 h 2990850"/>
                <a:gd name="connsiteX11" fmla="*/ 65381 w 669507"/>
                <a:gd name="connsiteY11" fmla="*/ 425450 h 2990850"/>
                <a:gd name="connsiteX12" fmla="*/ 27281 w 669507"/>
                <a:gd name="connsiteY12" fmla="*/ 476250 h 2990850"/>
                <a:gd name="connsiteX13" fmla="*/ 93956 w 669507"/>
                <a:gd name="connsiteY13" fmla="*/ 504825 h 2990850"/>
                <a:gd name="connsiteX14" fmla="*/ 224131 w 669507"/>
                <a:gd name="connsiteY14" fmla="*/ 511175 h 2990850"/>
                <a:gd name="connsiteX15" fmla="*/ 281281 w 669507"/>
                <a:gd name="connsiteY15" fmla="*/ 549275 h 2990850"/>
                <a:gd name="connsiteX16" fmla="*/ 151106 w 669507"/>
                <a:gd name="connsiteY16" fmla="*/ 587375 h 2990850"/>
                <a:gd name="connsiteX17" fmla="*/ 33631 w 669507"/>
                <a:gd name="connsiteY17" fmla="*/ 600075 h 2990850"/>
                <a:gd name="connsiteX18" fmla="*/ 5056 w 669507"/>
                <a:gd name="connsiteY18" fmla="*/ 688975 h 2990850"/>
                <a:gd name="connsiteX19" fmla="*/ 5056 w 669507"/>
                <a:gd name="connsiteY19" fmla="*/ 1089025 h 2990850"/>
                <a:gd name="connsiteX20" fmla="*/ 14581 w 669507"/>
                <a:gd name="connsiteY20" fmla="*/ 2514599 h 2990850"/>
                <a:gd name="connsiteX21" fmla="*/ 166981 w 669507"/>
                <a:gd name="connsiteY21" fmla="*/ 2638425 h 2990850"/>
                <a:gd name="connsiteX22" fmla="*/ 411456 w 669507"/>
                <a:gd name="connsiteY22" fmla="*/ 2647949 h 2990850"/>
                <a:gd name="connsiteX23" fmla="*/ 659106 w 669507"/>
                <a:gd name="connsiteY23" fmla="*/ 2724150 h 2990850"/>
                <a:gd name="connsiteX24" fmla="*/ 78081 w 669507"/>
                <a:gd name="connsiteY24" fmla="*/ 2781300 h 2990850"/>
                <a:gd name="connsiteX25" fmla="*/ 14581 w 669507"/>
                <a:gd name="connsiteY25" fmla="*/ 2990850 h 2990850"/>
                <a:gd name="connsiteX0" fmla="*/ 8231 w 669507"/>
                <a:gd name="connsiteY0" fmla="*/ 0 h 2990850"/>
                <a:gd name="connsiteX1" fmla="*/ 20931 w 669507"/>
                <a:gd name="connsiteY1" fmla="*/ 190500 h 2990850"/>
                <a:gd name="connsiteX2" fmla="*/ 176506 w 669507"/>
                <a:gd name="connsiteY2" fmla="*/ 234950 h 2990850"/>
                <a:gd name="connsiteX3" fmla="*/ 462256 w 669507"/>
                <a:gd name="connsiteY3" fmla="*/ 247650 h 2990850"/>
                <a:gd name="connsiteX4" fmla="*/ 446381 w 669507"/>
                <a:gd name="connsiteY4" fmla="*/ 285750 h 2990850"/>
                <a:gd name="connsiteX5" fmla="*/ 189206 w 669507"/>
                <a:gd name="connsiteY5" fmla="*/ 307975 h 2990850"/>
                <a:gd name="connsiteX6" fmla="*/ 39981 w 669507"/>
                <a:gd name="connsiteY6" fmla="*/ 323850 h 2990850"/>
                <a:gd name="connsiteX7" fmla="*/ 30456 w 669507"/>
                <a:gd name="connsiteY7" fmla="*/ 365125 h 2990850"/>
                <a:gd name="connsiteX8" fmla="*/ 179681 w 669507"/>
                <a:gd name="connsiteY8" fmla="*/ 374650 h 2990850"/>
                <a:gd name="connsiteX9" fmla="*/ 309856 w 669507"/>
                <a:gd name="connsiteY9" fmla="*/ 384175 h 2990850"/>
                <a:gd name="connsiteX10" fmla="*/ 233656 w 669507"/>
                <a:gd name="connsiteY10" fmla="*/ 422275 h 2990850"/>
                <a:gd name="connsiteX11" fmla="*/ 65381 w 669507"/>
                <a:gd name="connsiteY11" fmla="*/ 425450 h 2990850"/>
                <a:gd name="connsiteX12" fmla="*/ 27281 w 669507"/>
                <a:gd name="connsiteY12" fmla="*/ 476250 h 2990850"/>
                <a:gd name="connsiteX13" fmla="*/ 93956 w 669507"/>
                <a:gd name="connsiteY13" fmla="*/ 504825 h 2990850"/>
                <a:gd name="connsiteX14" fmla="*/ 224131 w 669507"/>
                <a:gd name="connsiteY14" fmla="*/ 511175 h 2990850"/>
                <a:gd name="connsiteX15" fmla="*/ 281281 w 669507"/>
                <a:gd name="connsiteY15" fmla="*/ 549275 h 2990850"/>
                <a:gd name="connsiteX16" fmla="*/ 151106 w 669507"/>
                <a:gd name="connsiteY16" fmla="*/ 587375 h 2990850"/>
                <a:gd name="connsiteX17" fmla="*/ 33631 w 669507"/>
                <a:gd name="connsiteY17" fmla="*/ 600075 h 2990850"/>
                <a:gd name="connsiteX18" fmla="*/ 5056 w 669507"/>
                <a:gd name="connsiteY18" fmla="*/ 688975 h 2990850"/>
                <a:gd name="connsiteX19" fmla="*/ 5056 w 669507"/>
                <a:gd name="connsiteY19" fmla="*/ 1089025 h 2990850"/>
                <a:gd name="connsiteX20" fmla="*/ 14581 w 669507"/>
                <a:gd name="connsiteY20" fmla="*/ 2514599 h 2990850"/>
                <a:gd name="connsiteX21" fmla="*/ 166981 w 669507"/>
                <a:gd name="connsiteY21" fmla="*/ 2638425 h 2990850"/>
                <a:gd name="connsiteX22" fmla="*/ 411456 w 669507"/>
                <a:gd name="connsiteY22" fmla="*/ 2647949 h 2990850"/>
                <a:gd name="connsiteX23" fmla="*/ 659106 w 669507"/>
                <a:gd name="connsiteY23" fmla="*/ 2724150 h 2990850"/>
                <a:gd name="connsiteX24" fmla="*/ 78081 w 669507"/>
                <a:gd name="connsiteY24" fmla="*/ 2781300 h 2990850"/>
                <a:gd name="connsiteX25" fmla="*/ 14581 w 669507"/>
                <a:gd name="connsiteY25" fmla="*/ 2990850 h 2990850"/>
                <a:gd name="connsiteX0" fmla="*/ 8231 w 673778"/>
                <a:gd name="connsiteY0" fmla="*/ 0 h 2990850"/>
                <a:gd name="connsiteX1" fmla="*/ 20931 w 673778"/>
                <a:gd name="connsiteY1" fmla="*/ 190500 h 2990850"/>
                <a:gd name="connsiteX2" fmla="*/ 176506 w 673778"/>
                <a:gd name="connsiteY2" fmla="*/ 234950 h 2990850"/>
                <a:gd name="connsiteX3" fmla="*/ 462256 w 673778"/>
                <a:gd name="connsiteY3" fmla="*/ 247650 h 2990850"/>
                <a:gd name="connsiteX4" fmla="*/ 446381 w 673778"/>
                <a:gd name="connsiteY4" fmla="*/ 285750 h 2990850"/>
                <a:gd name="connsiteX5" fmla="*/ 189206 w 673778"/>
                <a:gd name="connsiteY5" fmla="*/ 307975 h 2990850"/>
                <a:gd name="connsiteX6" fmla="*/ 39981 w 673778"/>
                <a:gd name="connsiteY6" fmla="*/ 323850 h 2990850"/>
                <a:gd name="connsiteX7" fmla="*/ 30456 w 673778"/>
                <a:gd name="connsiteY7" fmla="*/ 365125 h 2990850"/>
                <a:gd name="connsiteX8" fmla="*/ 179681 w 673778"/>
                <a:gd name="connsiteY8" fmla="*/ 374650 h 2990850"/>
                <a:gd name="connsiteX9" fmla="*/ 309856 w 673778"/>
                <a:gd name="connsiteY9" fmla="*/ 384175 h 2990850"/>
                <a:gd name="connsiteX10" fmla="*/ 233656 w 673778"/>
                <a:gd name="connsiteY10" fmla="*/ 422275 h 2990850"/>
                <a:gd name="connsiteX11" fmla="*/ 65381 w 673778"/>
                <a:gd name="connsiteY11" fmla="*/ 425450 h 2990850"/>
                <a:gd name="connsiteX12" fmla="*/ 27281 w 673778"/>
                <a:gd name="connsiteY12" fmla="*/ 476250 h 2990850"/>
                <a:gd name="connsiteX13" fmla="*/ 93956 w 673778"/>
                <a:gd name="connsiteY13" fmla="*/ 504825 h 2990850"/>
                <a:gd name="connsiteX14" fmla="*/ 224131 w 673778"/>
                <a:gd name="connsiteY14" fmla="*/ 511175 h 2990850"/>
                <a:gd name="connsiteX15" fmla="*/ 281281 w 673778"/>
                <a:gd name="connsiteY15" fmla="*/ 549275 h 2990850"/>
                <a:gd name="connsiteX16" fmla="*/ 151106 w 673778"/>
                <a:gd name="connsiteY16" fmla="*/ 587375 h 2990850"/>
                <a:gd name="connsiteX17" fmla="*/ 33631 w 673778"/>
                <a:gd name="connsiteY17" fmla="*/ 600075 h 2990850"/>
                <a:gd name="connsiteX18" fmla="*/ 5056 w 673778"/>
                <a:gd name="connsiteY18" fmla="*/ 688975 h 2990850"/>
                <a:gd name="connsiteX19" fmla="*/ 5056 w 673778"/>
                <a:gd name="connsiteY19" fmla="*/ 1089025 h 2990850"/>
                <a:gd name="connsiteX20" fmla="*/ 14581 w 673778"/>
                <a:gd name="connsiteY20" fmla="*/ 2514599 h 2990850"/>
                <a:gd name="connsiteX21" fmla="*/ 166981 w 673778"/>
                <a:gd name="connsiteY21" fmla="*/ 2638425 h 2990850"/>
                <a:gd name="connsiteX22" fmla="*/ 411456 w 673778"/>
                <a:gd name="connsiteY22" fmla="*/ 2647949 h 2990850"/>
                <a:gd name="connsiteX23" fmla="*/ 659106 w 673778"/>
                <a:gd name="connsiteY23" fmla="*/ 2724150 h 2990850"/>
                <a:gd name="connsiteX24" fmla="*/ 78081 w 673778"/>
                <a:gd name="connsiteY24" fmla="*/ 2781300 h 2990850"/>
                <a:gd name="connsiteX25" fmla="*/ 14581 w 673778"/>
                <a:gd name="connsiteY25" fmla="*/ 2990850 h 2990850"/>
                <a:gd name="connsiteX0" fmla="*/ 8231 w 688624"/>
                <a:gd name="connsiteY0" fmla="*/ 0 h 2990850"/>
                <a:gd name="connsiteX1" fmla="*/ 20931 w 688624"/>
                <a:gd name="connsiteY1" fmla="*/ 190500 h 2990850"/>
                <a:gd name="connsiteX2" fmla="*/ 176506 w 688624"/>
                <a:gd name="connsiteY2" fmla="*/ 234950 h 2990850"/>
                <a:gd name="connsiteX3" fmla="*/ 462256 w 688624"/>
                <a:gd name="connsiteY3" fmla="*/ 247650 h 2990850"/>
                <a:gd name="connsiteX4" fmla="*/ 446381 w 688624"/>
                <a:gd name="connsiteY4" fmla="*/ 285750 h 2990850"/>
                <a:gd name="connsiteX5" fmla="*/ 189206 w 688624"/>
                <a:gd name="connsiteY5" fmla="*/ 307975 h 2990850"/>
                <a:gd name="connsiteX6" fmla="*/ 39981 w 688624"/>
                <a:gd name="connsiteY6" fmla="*/ 323850 h 2990850"/>
                <a:gd name="connsiteX7" fmla="*/ 30456 w 688624"/>
                <a:gd name="connsiteY7" fmla="*/ 365125 h 2990850"/>
                <a:gd name="connsiteX8" fmla="*/ 179681 w 688624"/>
                <a:gd name="connsiteY8" fmla="*/ 374650 h 2990850"/>
                <a:gd name="connsiteX9" fmla="*/ 309856 w 688624"/>
                <a:gd name="connsiteY9" fmla="*/ 384175 h 2990850"/>
                <a:gd name="connsiteX10" fmla="*/ 233656 w 688624"/>
                <a:gd name="connsiteY10" fmla="*/ 422275 h 2990850"/>
                <a:gd name="connsiteX11" fmla="*/ 65381 w 688624"/>
                <a:gd name="connsiteY11" fmla="*/ 425450 h 2990850"/>
                <a:gd name="connsiteX12" fmla="*/ 27281 w 688624"/>
                <a:gd name="connsiteY12" fmla="*/ 476250 h 2990850"/>
                <a:gd name="connsiteX13" fmla="*/ 93956 w 688624"/>
                <a:gd name="connsiteY13" fmla="*/ 504825 h 2990850"/>
                <a:gd name="connsiteX14" fmla="*/ 224131 w 688624"/>
                <a:gd name="connsiteY14" fmla="*/ 511175 h 2990850"/>
                <a:gd name="connsiteX15" fmla="*/ 281281 w 688624"/>
                <a:gd name="connsiteY15" fmla="*/ 549275 h 2990850"/>
                <a:gd name="connsiteX16" fmla="*/ 151106 w 688624"/>
                <a:gd name="connsiteY16" fmla="*/ 587375 h 2990850"/>
                <a:gd name="connsiteX17" fmla="*/ 33631 w 688624"/>
                <a:gd name="connsiteY17" fmla="*/ 600075 h 2990850"/>
                <a:gd name="connsiteX18" fmla="*/ 5056 w 688624"/>
                <a:gd name="connsiteY18" fmla="*/ 688975 h 2990850"/>
                <a:gd name="connsiteX19" fmla="*/ 5056 w 688624"/>
                <a:gd name="connsiteY19" fmla="*/ 1089025 h 2990850"/>
                <a:gd name="connsiteX20" fmla="*/ 14581 w 688624"/>
                <a:gd name="connsiteY20" fmla="*/ 2514599 h 2990850"/>
                <a:gd name="connsiteX21" fmla="*/ 166981 w 688624"/>
                <a:gd name="connsiteY21" fmla="*/ 2638425 h 2990850"/>
                <a:gd name="connsiteX22" fmla="*/ 411456 w 688624"/>
                <a:gd name="connsiteY22" fmla="*/ 2647949 h 2990850"/>
                <a:gd name="connsiteX23" fmla="*/ 674981 w 688624"/>
                <a:gd name="connsiteY23" fmla="*/ 2708275 h 2990850"/>
                <a:gd name="connsiteX24" fmla="*/ 78081 w 688624"/>
                <a:gd name="connsiteY24" fmla="*/ 2781300 h 2990850"/>
                <a:gd name="connsiteX25" fmla="*/ 14581 w 688624"/>
                <a:gd name="connsiteY25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39981 w 689188"/>
                <a:gd name="connsiteY6" fmla="*/ 323850 h 2990850"/>
                <a:gd name="connsiteX7" fmla="*/ 30456 w 689188"/>
                <a:gd name="connsiteY7" fmla="*/ 365125 h 2990850"/>
                <a:gd name="connsiteX8" fmla="*/ 179681 w 689188"/>
                <a:gd name="connsiteY8" fmla="*/ 374650 h 2990850"/>
                <a:gd name="connsiteX9" fmla="*/ 309856 w 689188"/>
                <a:gd name="connsiteY9" fmla="*/ 384175 h 2990850"/>
                <a:gd name="connsiteX10" fmla="*/ 233656 w 689188"/>
                <a:gd name="connsiteY10" fmla="*/ 422275 h 2990850"/>
                <a:gd name="connsiteX11" fmla="*/ 65381 w 689188"/>
                <a:gd name="connsiteY11" fmla="*/ 425450 h 2990850"/>
                <a:gd name="connsiteX12" fmla="*/ 27281 w 689188"/>
                <a:gd name="connsiteY12" fmla="*/ 476250 h 2990850"/>
                <a:gd name="connsiteX13" fmla="*/ 93956 w 689188"/>
                <a:gd name="connsiteY13" fmla="*/ 504825 h 2990850"/>
                <a:gd name="connsiteX14" fmla="*/ 224131 w 689188"/>
                <a:gd name="connsiteY14" fmla="*/ 511175 h 2990850"/>
                <a:gd name="connsiteX15" fmla="*/ 281281 w 689188"/>
                <a:gd name="connsiteY15" fmla="*/ 549275 h 2990850"/>
                <a:gd name="connsiteX16" fmla="*/ 151106 w 689188"/>
                <a:gd name="connsiteY16" fmla="*/ 587375 h 2990850"/>
                <a:gd name="connsiteX17" fmla="*/ 33631 w 689188"/>
                <a:gd name="connsiteY17" fmla="*/ 600075 h 2990850"/>
                <a:gd name="connsiteX18" fmla="*/ 5056 w 689188"/>
                <a:gd name="connsiteY18" fmla="*/ 688975 h 2990850"/>
                <a:gd name="connsiteX19" fmla="*/ 5056 w 689188"/>
                <a:gd name="connsiteY19" fmla="*/ 1089025 h 2990850"/>
                <a:gd name="connsiteX20" fmla="*/ 14581 w 689188"/>
                <a:gd name="connsiteY20" fmla="*/ 2514599 h 2990850"/>
                <a:gd name="connsiteX21" fmla="*/ 166981 w 689188"/>
                <a:gd name="connsiteY21" fmla="*/ 2638425 h 2990850"/>
                <a:gd name="connsiteX22" fmla="*/ 411456 w 689188"/>
                <a:gd name="connsiteY22" fmla="*/ 2647949 h 2990850"/>
                <a:gd name="connsiteX23" fmla="*/ 674981 w 689188"/>
                <a:gd name="connsiteY23" fmla="*/ 2708275 h 2990850"/>
                <a:gd name="connsiteX24" fmla="*/ 78081 w 689188"/>
                <a:gd name="connsiteY24" fmla="*/ 2781300 h 2990850"/>
                <a:gd name="connsiteX25" fmla="*/ 14581 w 689188"/>
                <a:gd name="connsiteY25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30456 w 689188"/>
                <a:gd name="connsiteY6" fmla="*/ 365125 h 2990850"/>
                <a:gd name="connsiteX7" fmla="*/ 179681 w 689188"/>
                <a:gd name="connsiteY7" fmla="*/ 374650 h 2990850"/>
                <a:gd name="connsiteX8" fmla="*/ 309856 w 689188"/>
                <a:gd name="connsiteY8" fmla="*/ 384175 h 2990850"/>
                <a:gd name="connsiteX9" fmla="*/ 233656 w 689188"/>
                <a:gd name="connsiteY9" fmla="*/ 422275 h 2990850"/>
                <a:gd name="connsiteX10" fmla="*/ 65381 w 689188"/>
                <a:gd name="connsiteY10" fmla="*/ 425450 h 2990850"/>
                <a:gd name="connsiteX11" fmla="*/ 27281 w 689188"/>
                <a:gd name="connsiteY11" fmla="*/ 476250 h 2990850"/>
                <a:gd name="connsiteX12" fmla="*/ 93956 w 689188"/>
                <a:gd name="connsiteY12" fmla="*/ 504825 h 2990850"/>
                <a:gd name="connsiteX13" fmla="*/ 224131 w 689188"/>
                <a:gd name="connsiteY13" fmla="*/ 511175 h 2990850"/>
                <a:gd name="connsiteX14" fmla="*/ 281281 w 689188"/>
                <a:gd name="connsiteY14" fmla="*/ 549275 h 2990850"/>
                <a:gd name="connsiteX15" fmla="*/ 151106 w 689188"/>
                <a:gd name="connsiteY15" fmla="*/ 587375 h 2990850"/>
                <a:gd name="connsiteX16" fmla="*/ 33631 w 689188"/>
                <a:gd name="connsiteY16" fmla="*/ 600075 h 2990850"/>
                <a:gd name="connsiteX17" fmla="*/ 5056 w 689188"/>
                <a:gd name="connsiteY17" fmla="*/ 688975 h 2990850"/>
                <a:gd name="connsiteX18" fmla="*/ 5056 w 689188"/>
                <a:gd name="connsiteY18" fmla="*/ 1089025 h 2990850"/>
                <a:gd name="connsiteX19" fmla="*/ 14581 w 689188"/>
                <a:gd name="connsiteY19" fmla="*/ 2514599 h 2990850"/>
                <a:gd name="connsiteX20" fmla="*/ 166981 w 689188"/>
                <a:gd name="connsiteY20" fmla="*/ 2638425 h 2990850"/>
                <a:gd name="connsiteX21" fmla="*/ 411456 w 689188"/>
                <a:gd name="connsiteY21" fmla="*/ 2647949 h 2990850"/>
                <a:gd name="connsiteX22" fmla="*/ 674981 w 689188"/>
                <a:gd name="connsiteY22" fmla="*/ 2708275 h 2990850"/>
                <a:gd name="connsiteX23" fmla="*/ 78081 w 689188"/>
                <a:gd name="connsiteY23" fmla="*/ 2781300 h 2990850"/>
                <a:gd name="connsiteX24" fmla="*/ 14581 w 689188"/>
                <a:gd name="connsiteY24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179681 w 689188"/>
                <a:gd name="connsiteY6" fmla="*/ 374650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193968 w 689188"/>
                <a:gd name="connsiteY6" fmla="*/ 365125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274931 w 689188"/>
                <a:gd name="connsiteY5" fmla="*/ 307975 h 2990850"/>
                <a:gd name="connsiteX6" fmla="*/ 193968 w 689188"/>
                <a:gd name="connsiteY6" fmla="*/ 365125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274931 w 689188"/>
                <a:gd name="connsiteY5" fmla="*/ 307975 h 2990850"/>
                <a:gd name="connsiteX6" fmla="*/ 217781 w 689188"/>
                <a:gd name="connsiteY6" fmla="*/ 369887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274931 w 689188"/>
                <a:gd name="connsiteY5" fmla="*/ 307975 h 2990850"/>
                <a:gd name="connsiteX6" fmla="*/ 198731 w 689188"/>
                <a:gd name="connsiteY6" fmla="*/ 350837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20931 w 689188"/>
                <a:gd name="connsiteY0" fmla="*/ 0 h 2800350"/>
                <a:gd name="connsiteX1" fmla="*/ 176506 w 689188"/>
                <a:gd name="connsiteY1" fmla="*/ 44450 h 2800350"/>
                <a:gd name="connsiteX2" fmla="*/ 462256 w 689188"/>
                <a:gd name="connsiteY2" fmla="*/ 57150 h 2800350"/>
                <a:gd name="connsiteX3" fmla="*/ 446381 w 689188"/>
                <a:gd name="connsiteY3" fmla="*/ 95250 h 2800350"/>
                <a:gd name="connsiteX4" fmla="*/ 274931 w 689188"/>
                <a:gd name="connsiteY4" fmla="*/ 117475 h 2800350"/>
                <a:gd name="connsiteX5" fmla="*/ 198731 w 689188"/>
                <a:gd name="connsiteY5" fmla="*/ 160337 h 2800350"/>
                <a:gd name="connsiteX6" fmla="*/ 309856 w 689188"/>
                <a:gd name="connsiteY6" fmla="*/ 193675 h 2800350"/>
                <a:gd name="connsiteX7" fmla="*/ 233656 w 689188"/>
                <a:gd name="connsiteY7" fmla="*/ 231775 h 2800350"/>
                <a:gd name="connsiteX8" fmla="*/ 65381 w 689188"/>
                <a:gd name="connsiteY8" fmla="*/ 234950 h 2800350"/>
                <a:gd name="connsiteX9" fmla="*/ 27281 w 689188"/>
                <a:gd name="connsiteY9" fmla="*/ 285750 h 2800350"/>
                <a:gd name="connsiteX10" fmla="*/ 93956 w 689188"/>
                <a:gd name="connsiteY10" fmla="*/ 314325 h 2800350"/>
                <a:gd name="connsiteX11" fmla="*/ 224131 w 689188"/>
                <a:gd name="connsiteY11" fmla="*/ 320675 h 2800350"/>
                <a:gd name="connsiteX12" fmla="*/ 281281 w 689188"/>
                <a:gd name="connsiteY12" fmla="*/ 358775 h 2800350"/>
                <a:gd name="connsiteX13" fmla="*/ 151106 w 689188"/>
                <a:gd name="connsiteY13" fmla="*/ 396875 h 2800350"/>
                <a:gd name="connsiteX14" fmla="*/ 33631 w 689188"/>
                <a:gd name="connsiteY14" fmla="*/ 409575 h 2800350"/>
                <a:gd name="connsiteX15" fmla="*/ 5056 w 689188"/>
                <a:gd name="connsiteY15" fmla="*/ 498475 h 2800350"/>
                <a:gd name="connsiteX16" fmla="*/ 5056 w 689188"/>
                <a:gd name="connsiteY16" fmla="*/ 898525 h 2800350"/>
                <a:gd name="connsiteX17" fmla="*/ 14581 w 689188"/>
                <a:gd name="connsiteY17" fmla="*/ 2324099 h 2800350"/>
                <a:gd name="connsiteX18" fmla="*/ 166981 w 689188"/>
                <a:gd name="connsiteY18" fmla="*/ 2447925 h 2800350"/>
                <a:gd name="connsiteX19" fmla="*/ 411456 w 689188"/>
                <a:gd name="connsiteY19" fmla="*/ 2457449 h 2800350"/>
                <a:gd name="connsiteX20" fmla="*/ 674981 w 689188"/>
                <a:gd name="connsiteY20" fmla="*/ 2517775 h 2800350"/>
                <a:gd name="connsiteX21" fmla="*/ 78081 w 689188"/>
                <a:gd name="connsiteY21" fmla="*/ 2590800 h 2800350"/>
                <a:gd name="connsiteX22" fmla="*/ 14581 w 689188"/>
                <a:gd name="connsiteY22" fmla="*/ 2800350 h 2800350"/>
                <a:gd name="connsiteX0" fmla="*/ 176506 w 689188"/>
                <a:gd name="connsiteY0" fmla="*/ 0 h 2755900"/>
                <a:gd name="connsiteX1" fmla="*/ 462256 w 689188"/>
                <a:gd name="connsiteY1" fmla="*/ 12700 h 2755900"/>
                <a:gd name="connsiteX2" fmla="*/ 446381 w 689188"/>
                <a:gd name="connsiteY2" fmla="*/ 50800 h 2755900"/>
                <a:gd name="connsiteX3" fmla="*/ 274931 w 689188"/>
                <a:gd name="connsiteY3" fmla="*/ 73025 h 2755900"/>
                <a:gd name="connsiteX4" fmla="*/ 198731 w 689188"/>
                <a:gd name="connsiteY4" fmla="*/ 115887 h 2755900"/>
                <a:gd name="connsiteX5" fmla="*/ 309856 w 689188"/>
                <a:gd name="connsiteY5" fmla="*/ 149225 h 2755900"/>
                <a:gd name="connsiteX6" fmla="*/ 233656 w 689188"/>
                <a:gd name="connsiteY6" fmla="*/ 187325 h 2755900"/>
                <a:gd name="connsiteX7" fmla="*/ 65381 w 689188"/>
                <a:gd name="connsiteY7" fmla="*/ 190500 h 2755900"/>
                <a:gd name="connsiteX8" fmla="*/ 27281 w 689188"/>
                <a:gd name="connsiteY8" fmla="*/ 241300 h 2755900"/>
                <a:gd name="connsiteX9" fmla="*/ 93956 w 689188"/>
                <a:gd name="connsiteY9" fmla="*/ 269875 h 2755900"/>
                <a:gd name="connsiteX10" fmla="*/ 224131 w 689188"/>
                <a:gd name="connsiteY10" fmla="*/ 276225 h 2755900"/>
                <a:gd name="connsiteX11" fmla="*/ 281281 w 689188"/>
                <a:gd name="connsiteY11" fmla="*/ 314325 h 2755900"/>
                <a:gd name="connsiteX12" fmla="*/ 151106 w 689188"/>
                <a:gd name="connsiteY12" fmla="*/ 352425 h 2755900"/>
                <a:gd name="connsiteX13" fmla="*/ 33631 w 689188"/>
                <a:gd name="connsiteY13" fmla="*/ 365125 h 2755900"/>
                <a:gd name="connsiteX14" fmla="*/ 5056 w 689188"/>
                <a:gd name="connsiteY14" fmla="*/ 454025 h 2755900"/>
                <a:gd name="connsiteX15" fmla="*/ 5056 w 689188"/>
                <a:gd name="connsiteY15" fmla="*/ 854075 h 2755900"/>
                <a:gd name="connsiteX16" fmla="*/ 14581 w 689188"/>
                <a:gd name="connsiteY16" fmla="*/ 2279649 h 2755900"/>
                <a:gd name="connsiteX17" fmla="*/ 166981 w 689188"/>
                <a:gd name="connsiteY17" fmla="*/ 2403475 h 2755900"/>
                <a:gd name="connsiteX18" fmla="*/ 411456 w 689188"/>
                <a:gd name="connsiteY18" fmla="*/ 2412999 h 2755900"/>
                <a:gd name="connsiteX19" fmla="*/ 674981 w 689188"/>
                <a:gd name="connsiteY19" fmla="*/ 2473325 h 2755900"/>
                <a:gd name="connsiteX20" fmla="*/ 78081 w 689188"/>
                <a:gd name="connsiteY20" fmla="*/ 2546350 h 2755900"/>
                <a:gd name="connsiteX21" fmla="*/ 14581 w 689188"/>
                <a:gd name="connsiteY21" fmla="*/ 2755900 h 2755900"/>
                <a:gd name="connsiteX0" fmla="*/ 462256 w 689188"/>
                <a:gd name="connsiteY0" fmla="*/ 0 h 2743200"/>
                <a:gd name="connsiteX1" fmla="*/ 446381 w 689188"/>
                <a:gd name="connsiteY1" fmla="*/ 38100 h 2743200"/>
                <a:gd name="connsiteX2" fmla="*/ 274931 w 689188"/>
                <a:gd name="connsiteY2" fmla="*/ 60325 h 2743200"/>
                <a:gd name="connsiteX3" fmla="*/ 198731 w 689188"/>
                <a:gd name="connsiteY3" fmla="*/ 103187 h 2743200"/>
                <a:gd name="connsiteX4" fmla="*/ 309856 w 689188"/>
                <a:gd name="connsiteY4" fmla="*/ 136525 h 2743200"/>
                <a:gd name="connsiteX5" fmla="*/ 233656 w 689188"/>
                <a:gd name="connsiteY5" fmla="*/ 174625 h 2743200"/>
                <a:gd name="connsiteX6" fmla="*/ 65381 w 689188"/>
                <a:gd name="connsiteY6" fmla="*/ 177800 h 2743200"/>
                <a:gd name="connsiteX7" fmla="*/ 27281 w 689188"/>
                <a:gd name="connsiteY7" fmla="*/ 228600 h 2743200"/>
                <a:gd name="connsiteX8" fmla="*/ 93956 w 689188"/>
                <a:gd name="connsiteY8" fmla="*/ 257175 h 2743200"/>
                <a:gd name="connsiteX9" fmla="*/ 224131 w 689188"/>
                <a:gd name="connsiteY9" fmla="*/ 263525 h 2743200"/>
                <a:gd name="connsiteX10" fmla="*/ 281281 w 689188"/>
                <a:gd name="connsiteY10" fmla="*/ 301625 h 2743200"/>
                <a:gd name="connsiteX11" fmla="*/ 151106 w 689188"/>
                <a:gd name="connsiteY11" fmla="*/ 339725 h 2743200"/>
                <a:gd name="connsiteX12" fmla="*/ 33631 w 689188"/>
                <a:gd name="connsiteY12" fmla="*/ 352425 h 2743200"/>
                <a:gd name="connsiteX13" fmla="*/ 5056 w 689188"/>
                <a:gd name="connsiteY13" fmla="*/ 441325 h 2743200"/>
                <a:gd name="connsiteX14" fmla="*/ 5056 w 689188"/>
                <a:gd name="connsiteY14" fmla="*/ 841375 h 2743200"/>
                <a:gd name="connsiteX15" fmla="*/ 14581 w 689188"/>
                <a:gd name="connsiteY15" fmla="*/ 2266949 h 2743200"/>
                <a:gd name="connsiteX16" fmla="*/ 166981 w 689188"/>
                <a:gd name="connsiteY16" fmla="*/ 2390775 h 2743200"/>
                <a:gd name="connsiteX17" fmla="*/ 411456 w 689188"/>
                <a:gd name="connsiteY17" fmla="*/ 2400299 h 2743200"/>
                <a:gd name="connsiteX18" fmla="*/ 674981 w 689188"/>
                <a:gd name="connsiteY18" fmla="*/ 2460625 h 2743200"/>
                <a:gd name="connsiteX19" fmla="*/ 78081 w 689188"/>
                <a:gd name="connsiteY19" fmla="*/ 2533650 h 2743200"/>
                <a:gd name="connsiteX20" fmla="*/ 14581 w 689188"/>
                <a:gd name="connsiteY20" fmla="*/ 2743200 h 2743200"/>
                <a:gd name="connsiteX0" fmla="*/ 446381 w 689188"/>
                <a:gd name="connsiteY0" fmla="*/ 0 h 2705100"/>
                <a:gd name="connsiteX1" fmla="*/ 274931 w 689188"/>
                <a:gd name="connsiteY1" fmla="*/ 22225 h 2705100"/>
                <a:gd name="connsiteX2" fmla="*/ 198731 w 689188"/>
                <a:gd name="connsiteY2" fmla="*/ 65087 h 2705100"/>
                <a:gd name="connsiteX3" fmla="*/ 309856 w 689188"/>
                <a:gd name="connsiteY3" fmla="*/ 98425 h 2705100"/>
                <a:gd name="connsiteX4" fmla="*/ 233656 w 689188"/>
                <a:gd name="connsiteY4" fmla="*/ 136525 h 2705100"/>
                <a:gd name="connsiteX5" fmla="*/ 65381 w 689188"/>
                <a:gd name="connsiteY5" fmla="*/ 139700 h 2705100"/>
                <a:gd name="connsiteX6" fmla="*/ 27281 w 689188"/>
                <a:gd name="connsiteY6" fmla="*/ 190500 h 2705100"/>
                <a:gd name="connsiteX7" fmla="*/ 93956 w 689188"/>
                <a:gd name="connsiteY7" fmla="*/ 219075 h 2705100"/>
                <a:gd name="connsiteX8" fmla="*/ 224131 w 689188"/>
                <a:gd name="connsiteY8" fmla="*/ 225425 h 2705100"/>
                <a:gd name="connsiteX9" fmla="*/ 281281 w 689188"/>
                <a:gd name="connsiteY9" fmla="*/ 263525 h 2705100"/>
                <a:gd name="connsiteX10" fmla="*/ 151106 w 689188"/>
                <a:gd name="connsiteY10" fmla="*/ 301625 h 2705100"/>
                <a:gd name="connsiteX11" fmla="*/ 33631 w 689188"/>
                <a:gd name="connsiteY11" fmla="*/ 314325 h 2705100"/>
                <a:gd name="connsiteX12" fmla="*/ 5056 w 689188"/>
                <a:gd name="connsiteY12" fmla="*/ 403225 h 2705100"/>
                <a:gd name="connsiteX13" fmla="*/ 5056 w 689188"/>
                <a:gd name="connsiteY13" fmla="*/ 803275 h 2705100"/>
                <a:gd name="connsiteX14" fmla="*/ 14581 w 689188"/>
                <a:gd name="connsiteY14" fmla="*/ 2228849 h 2705100"/>
                <a:gd name="connsiteX15" fmla="*/ 166981 w 689188"/>
                <a:gd name="connsiteY15" fmla="*/ 2352675 h 2705100"/>
                <a:gd name="connsiteX16" fmla="*/ 411456 w 689188"/>
                <a:gd name="connsiteY16" fmla="*/ 2362199 h 2705100"/>
                <a:gd name="connsiteX17" fmla="*/ 674981 w 689188"/>
                <a:gd name="connsiteY17" fmla="*/ 2422525 h 2705100"/>
                <a:gd name="connsiteX18" fmla="*/ 78081 w 689188"/>
                <a:gd name="connsiteY18" fmla="*/ 2495550 h 2705100"/>
                <a:gd name="connsiteX19" fmla="*/ 14581 w 689188"/>
                <a:gd name="connsiteY19" fmla="*/ 2705100 h 2705100"/>
                <a:gd name="connsiteX0" fmla="*/ 274931 w 689188"/>
                <a:gd name="connsiteY0" fmla="*/ 0 h 2682875"/>
                <a:gd name="connsiteX1" fmla="*/ 198731 w 689188"/>
                <a:gd name="connsiteY1" fmla="*/ 42862 h 2682875"/>
                <a:gd name="connsiteX2" fmla="*/ 309856 w 689188"/>
                <a:gd name="connsiteY2" fmla="*/ 76200 h 2682875"/>
                <a:gd name="connsiteX3" fmla="*/ 233656 w 689188"/>
                <a:gd name="connsiteY3" fmla="*/ 114300 h 2682875"/>
                <a:gd name="connsiteX4" fmla="*/ 65381 w 689188"/>
                <a:gd name="connsiteY4" fmla="*/ 117475 h 2682875"/>
                <a:gd name="connsiteX5" fmla="*/ 27281 w 689188"/>
                <a:gd name="connsiteY5" fmla="*/ 168275 h 2682875"/>
                <a:gd name="connsiteX6" fmla="*/ 93956 w 689188"/>
                <a:gd name="connsiteY6" fmla="*/ 196850 h 2682875"/>
                <a:gd name="connsiteX7" fmla="*/ 224131 w 689188"/>
                <a:gd name="connsiteY7" fmla="*/ 203200 h 2682875"/>
                <a:gd name="connsiteX8" fmla="*/ 281281 w 689188"/>
                <a:gd name="connsiteY8" fmla="*/ 241300 h 2682875"/>
                <a:gd name="connsiteX9" fmla="*/ 151106 w 689188"/>
                <a:gd name="connsiteY9" fmla="*/ 279400 h 2682875"/>
                <a:gd name="connsiteX10" fmla="*/ 33631 w 689188"/>
                <a:gd name="connsiteY10" fmla="*/ 292100 h 2682875"/>
                <a:gd name="connsiteX11" fmla="*/ 5056 w 689188"/>
                <a:gd name="connsiteY11" fmla="*/ 381000 h 2682875"/>
                <a:gd name="connsiteX12" fmla="*/ 5056 w 689188"/>
                <a:gd name="connsiteY12" fmla="*/ 781050 h 2682875"/>
                <a:gd name="connsiteX13" fmla="*/ 14581 w 689188"/>
                <a:gd name="connsiteY13" fmla="*/ 2206624 h 2682875"/>
                <a:gd name="connsiteX14" fmla="*/ 166981 w 689188"/>
                <a:gd name="connsiteY14" fmla="*/ 2330450 h 2682875"/>
                <a:gd name="connsiteX15" fmla="*/ 411456 w 689188"/>
                <a:gd name="connsiteY15" fmla="*/ 2339974 h 2682875"/>
                <a:gd name="connsiteX16" fmla="*/ 674981 w 689188"/>
                <a:gd name="connsiteY16" fmla="*/ 2400300 h 2682875"/>
                <a:gd name="connsiteX17" fmla="*/ 78081 w 689188"/>
                <a:gd name="connsiteY17" fmla="*/ 2473325 h 2682875"/>
                <a:gd name="connsiteX18" fmla="*/ 14581 w 689188"/>
                <a:gd name="connsiteY18" fmla="*/ 2682875 h 2682875"/>
                <a:gd name="connsiteX0" fmla="*/ 198731 w 689188"/>
                <a:gd name="connsiteY0" fmla="*/ 0 h 2640013"/>
                <a:gd name="connsiteX1" fmla="*/ 309856 w 689188"/>
                <a:gd name="connsiteY1" fmla="*/ 33338 h 2640013"/>
                <a:gd name="connsiteX2" fmla="*/ 233656 w 689188"/>
                <a:gd name="connsiteY2" fmla="*/ 71438 h 2640013"/>
                <a:gd name="connsiteX3" fmla="*/ 65381 w 689188"/>
                <a:gd name="connsiteY3" fmla="*/ 74613 h 2640013"/>
                <a:gd name="connsiteX4" fmla="*/ 27281 w 689188"/>
                <a:gd name="connsiteY4" fmla="*/ 125413 h 2640013"/>
                <a:gd name="connsiteX5" fmla="*/ 93956 w 689188"/>
                <a:gd name="connsiteY5" fmla="*/ 153988 h 2640013"/>
                <a:gd name="connsiteX6" fmla="*/ 224131 w 689188"/>
                <a:gd name="connsiteY6" fmla="*/ 160338 h 2640013"/>
                <a:gd name="connsiteX7" fmla="*/ 281281 w 689188"/>
                <a:gd name="connsiteY7" fmla="*/ 198438 h 2640013"/>
                <a:gd name="connsiteX8" fmla="*/ 151106 w 689188"/>
                <a:gd name="connsiteY8" fmla="*/ 236538 h 2640013"/>
                <a:gd name="connsiteX9" fmla="*/ 33631 w 689188"/>
                <a:gd name="connsiteY9" fmla="*/ 249238 h 2640013"/>
                <a:gd name="connsiteX10" fmla="*/ 5056 w 689188"/>
                <a:gd name="connsiteY10" fmla="*/ 338138 h 2640013"/>
                <a:gd name="connsiteX11" fmla="*/ 5056 w 689188"/>
                <a:gd name="connsiteY11" fmla="*/ 738188 h 2640013"/>
                <a:gd name="connsiteX12" fmla="*/ 14581 w 689188"/>
                <a:gd name="connsiteY12" fmla="*/ 2163762 h 2640013"/>
                <a:gd name="connsiteX13" fmla="*/ 166981 w 689188"/>
                <a:gd name="connsiteY13" fmla="*/ 2287588 h 2640013"/>
                <a:gd name="connsiteX14" fmla="*/ 411456 w 689188"/>
                <a:gd name="connsiteY14" fmla="*/ 2297112 h 2640013"/>
                <a:gd name="connsiteX15" fmla="*/ 674981 w 689188"/>
                <a:gd name="connsiteY15" fmla="*/ 2357438 h 2640013"/>
                <a:gd name="connsiteX16" fmla="*/ 78081 w 689188"/>
                <a:gd name="connsiteY16" fmla="*/ 2430463 h 2640013"/>
                <a:gd name="connsiteX17" fmla="*/ 14581 w 689188"/>
                <a:gd name="connsiteY17" fmla="*/ 2640013 h 2640013"/>
                <a:gd name="connsiteX0" fmla="*/ 309856 w 689188"/>
                <a:gd name="connsiteY0" fmla="*/ 0 h 2606675"/>
                <a:gd name="connsiteX1" fmla="*/ 233656 w 689188"/>
                <a:gd name="connsiteY1" fmla="*/ 38100 h 2606675"/>
                <a:gd name="connsiteX2" fmla="*/ 65381 w 689188"/>
                <a:gd name="connsiteY2" fmla="*/ 41275 h 2606675"/>
                <a:gd name="connsiteX3" fmla="*/ 27281 w 689188"/>
                <a:gd name="connsiteY3" fmla="*/ 92075 h 2606675"/>
                <a:gd name="connsiteX4" fmla="*/ 93956 w 689188"/>
                <a:gd name="connsiteY4" fmla="*/ 120650 h 2606675"/>
                <a:gd name="connsiteX5" fmla="*/ 224131 w 689188"/>
                <a:gd name="connsiteY5" fmla="*/ 127000 h 2606675"/>
                <a:gd name="connsiteX6" fmla="*/ 281281 w 689188"/>
                <a:gd name="connsiteY6" fmla="*/ 165100 h 2606675"/>
                <a:gd name="connsiteX7" fmla="*/ 151106 w 689188"/>
                <a:gd name="connsiteY7" fmla="*/ 203200 h 2606675"/>
                <a:gd name="connsiteX8" fmla="*/ 33631 w 689188"/>
                <a:gd name="connsiteY8" fmla="*/ 215900 h 2606675"/>
                <a:gd name="connsiteX9" fmla="*/ 5056 w 689188"/>
                <a:gd name="connsiteY9" fmla="*/ 304800 h 2606675"/>
                <a:gd name="connsiteX10" fmla="*/ 5056 w 689188"/>
                <a:gd name="connsiteY10" fmla="*/ 704850 h 2606675"/>
                <a:gd name="connsiteX11" fmla="*/ 14581 w 689188"/>
                <a:gd name="connsiteY11" fmla="*/ 2130424 h 2606675"/>
                <a:gd name="connsiteX12" fmla="*/ 166981 w 689188"/>
                <a:gd name="connsiteY12" fmla="*/ 2254250 h 2606675"/>
                <a:gd name="connsiteX13" fmla="*/ 411456 w 689188"/>
                <a:gd name="connsiteY13" fmla="*/ 2263774 h 2606675"/>
                <a:gd name="connsiteX14" fmla="*/ 674981 w 689188"/>
                <a:gd name="connsiteY14" fmla="*/ 2324100 h 2606675"/>
                <a:gd name="connsiteX15" fmla="*/ 78081 w 689188"/>
                <a:gd name="connsiteY15" fmla="*/ 2397125 h 2606675"/>
                <a:gd name="connsiteX16" fmla="*/ 14581 w 689188"/>
                <a:gd name="connsiteY16" fmla="*/ 2606675 h 2606675"/>
                <a:gd name="connsiteX0" fmla="*/ 233656 w 689188"/>
                <a:gd name="connsiteY0" fmla="*/ 186 h 2568761"/>
                <a:gd name="connsiteX1" fmla="*/ 65381 w 689188"/>
                <a:gd name="connsiteY1" fmla="*/ 3361 h 2568761"/>
                <a:gd name="connsiteX2" fmla="*/ 27281 w 689188"/>
                <a:gd name="connsiteY2" fmla="*/ 54161 h 2568761"/>
                <a:gd name="connsiteX3" fmla="*/ 93956 w 689188"/>
                <a:gd name="connsiteY3" fmla="*/ 82736 h 2568761"/>
                <a:gd name="connsiteX4" fmla="*/ 224131 w 689188"/>
                <a:gd name="connsiteY4" fmla="*/ 89086 h 2568761"/>
                <a:gd name="connsiteX5" fmla="*/ 281281 w 689188"/>
                <a:gd name="connsiteY5" fmla="*/ 127186 h 2568761"/>
                <a:gd name="connsiteX6" fmla="*/ 151106 w 689188"/>
                <a:gd name="connsiteY6" fmla="*/ 165286 h 2568761"/>
                <a:gd name="connsiteX7" fmla="*/ 33631 w 689188"/>
                <a:gd name="connsiteY7" fmla="*/ 177986 h 2568761"/>
                <a:gd name="connsiteX8" fmla="*/ 5056 w 689188"/>
                <a:gd name="connsiteY8" fmla="*/ 266886 h 2568761"/>
                <a:gd name="connsiteX9" fmla="*/ 5056 w 689188"/>
                <a:gd name="connsiteY9" fmla="*/ 666936 h 2568761"/>
                <a:gd name="connsiteX10" fmla="*/ 14581 w 689188"/>
                <a:gd name="connsiteY10" fmla="*/ 2092510 h 2568761"/>
                <a:gd name="connsiteX11" fmla="*/ 166981 w 689188"/>
                <a:gd name="connsiteY11" fmla="*/ 2216336 h 2568761"/>
                <a:gd name="connsiteX12" fmla="*/ 411456 w 689188"/>
                <a:gd name="connsiteY12" fmla="*/ 2225860 h 2568761"/>
                <a:gd name="connsiteX13" fmla="*/ 674981 w 689188"/>
                <a:gd name="connsiteY13" fmla="*/ 2286186 h 2568761"/>
                <a:gd name="connsiteX14" fmla="*/ 78081 w 689188"/>
                <a:gd name="connsiteY14" fmla="*/ 2359211 h 2568761"/>
                <a:gd name="connsiteX15" fmla="*/ 14581 w 689188"/>
                <a:gd name="connsiteY15" fmla="*/ 2568761 h 2568761"/>
                <a:gd name="connsiteX0" fmla="*/ 233656 w 689188"/>
                <a:gd name="connsiteY0" fmla="*/ 0 h 2568575"/>
                <a:gd name="connsiteX1" fmla="*/ 27281 w 689188"/>
                <a:gd name="connsiteY1" fmla="*/ 53975 h 2568575"/>
                <a:gd name="connsiteX2" fmla="*/ 93956 w 689188"/>
                <a:gd name="connsiteY2" fmla="*/ 82550 h 2568575"/>
                <a:gd name="connsiteX3" fmla="*/ 224131 w 689188"/>
                <a:gd name="connsiteY3" fmla="*/ 88900 h 2568575"/>
                <a:gd name="connsiteX4" fmla="*/ 281281 w 689188"/>
                <a:gd name="connsiteY4" fmla="*/ 127000 h 2568575"/>
                <a:gd name="connsiteX5" fmla="*/ 151106 w 689188"/>
                <a:gd name="connsiteY5" fmla="*/ 165100 h 2568575"/>
                <a:gd name="connsiteX6" fmla="*/ 33631 w 689188"/>
                <a:gd name="connsiteY6" fmla="*/ 177800 h 2568575"/>
                <a:gd name="connsiteX7" fmla="*/ 5056 w 689188"/>
                <a:gd name="connsiteY7" fmla="*/ 266700 h 2568575"/>
                <a:gd name="connsiteX8" fmla="*/ 5056 w 689188"/>
                <a:gd name="connsiteY8" fmla="*/ 666750 h 2568575"/>
                <a:gd name="connsiteX9" fmla="*/ 14581 w 689188"/>
                <a:gd name="connsiteY9" fmla="*/ 2092324 h 2568575"/>
                <a:gd name="connsiteX10" fmla="*/ 166981 w 689188"/>
                <a:gd name="connsiteY10" fmla="*/ 2216150 h 2568575"/>
                <a:gd name="connsiteX11" fmla="*/ 411456 w 689188"/>
                <a:gd name="connsiteY11" fmla="*/ 2225674 h 2568575"/>
                <a:gd name="connsiteX12" fmla="*/ 674981 w 689188"/>
                <a:gd name="connsiteY12" fmla="*/ 2286000 h 2568575"/>
                <a:gd name="connsiteX13" fmla="*/ 78081 w 689188"/>
                <a:gd name="connsiteY13" fmla="*/ 2359025 h 2568575"/>
                <a:gd name="connsiteX14" fmla="*/ 14581 w 689188"/>
                <a:gd name="connsiteY14" fmla="*/ 2568575 h 2568575"/>
                <a:gd name="connsiteX0" fmla="*/ 27281 w 689188"/>
                <a:gd name="connsiteY0" fmla="*/ 0 h 2514600"/>
                <a:gd name="connsiteX1" fmla="*/ 93956 w 689188"/>
                <a:gd name="connsiteY1" fmla="*/ 28575 h 2514600"/>
                <a:gd name="connsiteX2" fmla="*/ 224131 w 689188"/>
                <a:gd name="connsiteY2" fmla="*/ 34925 h 2514600"/>
                <a:gd name="connsiteX3" fmla="*/ 281281 w 689188"/>
                <a:gd name="connsiteY3" fmla="*/ 73025 h 2514600"/>
                <a:gd name="connsiteX4" fmla="*/ 151106 w 689188"/>
                <a:gd name="connsiteY4" fmla="*/ 111125 h 2514600"/>
                <a:gd name="connsiteX5" fmla="*/ 33631 w 689188"/>
                <a:gd name="connsiteY5" fmla="*/ 123825 h 2514600"/>
                <a:gd name="connsiteX6" fmla="*/ 5056 w 689188"/>
                <a:gd name="connsiteY6" fmla="*/ 212725 h 2514600"/>
                <a:gd name="connsiteX7" fmla="*/ 5056 w 689188"/>
                <a:gd name="connsiteY7" fmla="*/ 612775 h 2514600"/>
                <a:gd name="connsiteX8" fmla="*/ 14581 w 689188"/>
                <a:gd name="connsiteY8" fmla="*/ 2038349 h 2514600"/>
                <a:gd name="connsiteX9" fmla="*/ 166981 w 689188"/>
                <a:gd name="connsiteY9" fmla="*/ 2162175 h 2514600"/>
                <a:gd name="connsiteX10" fmla="*/ 411456 w 689188"/>
                <a:gd name="connsiteY10" fmla="*/ 2171699 h 2514600"/>
                <a:gd name="connsiteX11" fmla="*/ 674981 w 689188"/>
                <a:gd name="connsiteY11" fmla="*/ 2232025 h 2514600"/>
                <a:gd name="connsiteX12" fmla="*/ 78081 w 689188"/>
                <a:gd name="connsiteY12" fmla="*/ 2305050 h 2514600"/>
                <a:gd name="connsiteX13" fmla="*/ 14581 w 689188"/>
                <a:gd name="connsiteY13" fmla="*/ 2514600 h 2514600"/>
                <a:gd name="connsiteX0" fmla="*/ 93956 w 689188"/>
                <a:gd name="connsiteY0" fmla="*/ 0 h 2486025"/>
                <a:gd name="connsiteX1" fmla="*/ 224131 w 689188"/>
                <a:gd name="connsiteY1" fmla="*/ 6350 h 2486025"/>
                <a:gd name="connsiteX2" fmla="*/ 281281 w 689188"/>
                <a:gd name="connsiteY2" fmla="*/ 44450 h 2486025"/>
                <a:gd name="connsiteX3" fmla="*/ 151106 w 689188"/>
                <a:gd name="connsiteY3" fmla="*/ 82550 h 2486025"/>
                <a:gd name="connsiteX4" fmla="*/ 33631 w 689188"/>
                <a:gd name="connsiteY4" fmla="*/ 95250 h 2486025"/>
                <a:gd name="connsiteX5" fmla="*/ 5056 w 689188"/>
                <a:gd name="connsiteY5" fmla="*/ 184150 h 2486025"/>
                <a:gd name="connsiteX6" fmla="*/ 5056 w 689188"/>
                <a:gd name="connsiteY6" fmla="*/ 584200 h 2486025"/>
                <a:gd name="connsiteX7" fmla="*/ 14581 w 689188"/>
                <a:gd name="connsiteY7" fmla="*/ 2009774 h 2486025"/>
                <a:gd name="connsiteX8" fmla="*/ 166981 w 689188"/>
                <a:gd name="connsiteY8" fmla="*/ 2133600 h 2486025"/>
                <a:gd name="connsiteX9" fmla="*/ 411456 w 689188"/>
                <a:gd name="connsiteY9" fmla="*/ 2143124 h 2486025"/>
                <a:gd name="connsiteX10" fmla="*/ 674981 w 689188"/>
                <a:gd name="connsiteY10" fmla="*/ 2203450 h 2486025"/>
                <a:gd name="connsiteX11" fmla="*/ 78081 w 689188"/>
                <a:gd name="connsiteY11" fmla="*/ 2276475 h 2486025"/>
                <a:gd name="connsiteX12" fmla="*/ 14581 w 689188"/>
                <a:gd name="connsiteY12" fmla="*/ 2486025 h 2486025"/>
                <a:gd name="connsiteX0" fmla="*/ 224131 w 689188"/>
                <a:gd name="connsiteY0" fmla="*/ 0 h 2479675"/>
                <a:gd name="connsiteX1" fmla="*/ 281281 w 689188"/>
                <a:gd name="connsiteY1" fmla="*/ 38100 h 2479675"/>
                <a:gd name="connsiteX2" fmla="*/ 151106 w 689188"/>
                <a:gd name="connsiteY2" fmla="*/ 76200 h 2479675"/>
                <a:gd name="connsiteX3" fmla="*/ 33631 w 689188"/>
                <a:gd name="connsiteY3" fmla="*/ 88900 h 2479675"/>
                <a:gd name="connsiteX4" fmla="*/ 5056 w 689188"/>
                <a:gd name="connsiteY4" fmla="*/ 177800 h 2479675"/>
                <a:gd name="connsiteX5" fmla="*/ 5056 w 689188"/>
                <a:gd name="connsiteY5" fmla="*/ 577850 h 2479675"/>
                <a:gd name="connsiteX6" fmla="*/ 14581 w 689188"/>
                <a:gd name="connsiteY6" fmla="*/ 2003424 h 2479675"/>
                <a:gd name="connsiteX7" fmla="*/ 166981 w 689188"/>
                <a:gd name="connsiteY7" fmla="*/ 2127250 h 2479675"/>
                <a:gd name="connsiteX8" fmla="*/ 411456 w 689188"/>
                <a:gd name="connsiteY8" fmla="*/ 2136774 h 2479675"/>
                <a:gd name="connsiteX9" fmla="*/ 674981 w 689188"/>
                <a:gd name="connsiteY9" fmla="*/ 2197100 h 2479675"/>
                <a:gd name="connsiteX10" fmla="*/ 78081 w 689188"/>
                <a:gd name="connsiteY10" fmla="*/ 2270125 h 2479675"/>
                <a:gd name="connsiteX11" fmla="*/ 14581 w 689188"/>
                <a:gd name="connsiteY11" fmla="*/ 2479675 h 2479675"/>
                <a:gd name="connsiteX0" fmla="*/ 281281 w 689188"/>
                <a:gd name="connsiteY0" fmla="*/ 0 h 2441575"/>
                <a:gd name="connsiteX1" fmla="*/ 151106 w 689188"/>
                <a:gd name="connsiteY1" fmla="*/ 38100 h 2441575"/>
                <a:gd name="connsiteX2" fmla="*/ 33631 w 689188"/>
                <a:gd name="connsiteY2" fmla="*/ 50800 h 2441575"/>
                <a:gd name="connsiteX3" fmla="*/ 5056 w 689188"/>
                <a:gd name="connsiteY3" fmla="*/ 139700 h 2441575"/>
                <a:gd name="connsiteX4" fmla="*/ 5056 w 689188"/>
                <a:gd name="connsiteY4" fmla="*/ 539750 h 2441575"/>
                <a:gd name="connsiteX5" fmla="*/ 14581 w 689188"/>
                <a:gd name="connsiteY5" fmla="*/ 1965324 h 2441575"/>
                <a:gd name="connsiteX6" fmla="*/ 166981 w 689188"/>
                <a:gd name="connsiteY6" fmla="*/ 2089150 h 2441575"/>
                <a:gd name="connsiteX7" fmla="*/ 411456 w 689188"/>
                <a:gd name="connsiteY7" fmla="*/ 2098674 h 2441575"/>
                <a:gd name="connsiteX8" fmla="*/ 674981 w 689188"/>
                <a:gd name="connsiteY8" fmla="*/ 2159000 h 2441575"/>
                <a:gd name="connsiteX9" fmla="*/ 78081 w 689188"/>
                <a:gd name="connsiteY9" fmla="*/ 2232025 h 2441575"/>
                <a:gd name="connsiteX10" fmla="*/ 14581 w 689188"/>
                <a:gd name="connsiteY10" fmla="*/ 2441575 h 2441575"/>
                <a:gd name="connsiteX0" fmla="*/ 151106 w 689188"/>
                <a:gd name="connsiteY0" fmla="*/ 0 h 2403475"/>
                <a:gd name="connsiteX1" fmla="*/ 33631 w 689188"/>
                <a:gd name="connsiteY1" fmla="*/ 12700 h 2403475"/>
                <a:gd name="connsiteX2" fmla="*/ 5056 w 689188"/>
                <a:gd name="connsiteY2" fmla="*/ 101600 h 2403475"/>
                <a:gd name="connsiteX3" fmla="*/ 5056 w 689188"/>
                <a:gd name="connsiteY3" fmla="*/ 501650 h 2403475"/>
                <a:gd name="connsiteX4" fmla="*/ 14581 w 689188"/>
                <a:gd name="connsiteY4" fmla="*/ 1927224 h 2403475"/>
                <a:gd name="connsiteX5" fmla="*/ 166981 w 689188"/>
                <a:gd name="connsiteY5" fmla="*/ 2051050 h 2403475"/>
                <a:gd name="connsiteX6" fmla="*/ 411456 w 689188"/>
                <a:gd name="connsiteY6" fmla="*/ 2060574 h 2403475"/>
                <a:gd name="connsiteX7" fmla="*/ 674981 w 689188"/>
                <a:gd name="connsiteY7" fmla="*/ 2120900 h 2403475"/>
                <a:gd name="connsiteX8" fmla="*/ 78081 w 689188"/>
                <a:gd name="connsiteY8" fmla="*/ 2193925 h 2403475"/>
                <a:gd name="connsiteX9" fmla="*/ 14581 w 689188"/>
                <a:gd name="connsiteY9" fmla="*/ 2403475 h 2403475"/>
                <a:gd name="connsiteX0" fmla="*/ 33631 w 689188"/>
                <a:gd name="connsiteY0" fmla="*/ 0 h 2390775"/>
                <a:gd name="connsiteX1" fmla="*/ 5056 w 689188"/>
                <a:gd name="connsiteY1" fmla="*/ 88900 h 2390775"/>
                <a:gd name="connsiteX2" fmla="*/ 5056 w 689188"/>
                <a:gd name="connsiteY2" fmla="*/ 488950 h 2390775"/>
                <a:gd name="connsiteX3" fmla="*/ 14581 w 689188"/>
                <a:gd name="connsiteY3" fmla="*/ 1914524 h 2390775"/>
                <a:gd name="connsiteX4" fmla="*/ 166981 w 689188"/>
                <a:gd name="connsiteY4" fmla="*/ 2038350 h 2390775"/>
                <a:gd name="connsiteX5" fmla="*/ 411456 w 689188"/>
                <a:gd name="connsiteY5" fmla="*/ 2047874 h 2390775"/>
                <a:gd name="connsiteX6" fmla="*/ 674981 w 689188"/>
                <a:gd name="connsiteY6" fmla="*/ 2108200 h 2390775"/>
                <a:gd name="connsiteX7" fmla="*/ 78081 w 689188"/>
                <a:gd name="connsiteY7" fmla="*/ 2181225 h 2390775"/>
                <a:gd name="connsiteX8" fmla="*/ 14581 w 689188"/>
                <a:gd name="connsiteY8" fmla="*/ 2390775 h 2390775"/>
                <a:gd name="connsiteX0" fmla="*/ 5056 w 689188"/>
                <a:gd name="connsiteY0" fmla="*/ 0 h 2301875"/>
                <a:gd name="connsiteX1" fmla="*/ 5056 w 689188"/>
                <a:gd name="connsiteY1" fmla="*/ 400050 h 2301875"/>
                <a:gd name="connsiteX2" fmla="*/ 14581 w 689188"/>
                <a:gd name="connsiteY2" fmla="*/ 1825624 h 2301875"/>
                <a:gd name="connsiteX3" fmla="*/ 166981 w 689188"/>
                <a:gd name="connsiteY3" fmla="*/ 1949450 h 2301875"/>
                <a:gd name="connsiteX4" fmla="*/ 411456 w 689188"/>
                <a:gd name="connsiteY4" fmla="*/ 1958974 h 2301875"/>
                <a:gd name="connsiteX5" fmla="*/ 674981 w 689188"/>
                <a:gd name="connsiteY5" fmla="*/ 2019300 h 2301875"/>
                <a:gd name="connsiteX6" fmla="*/ 78081 w 689188"/>
                <a:gd name="connsiteY6" fmla="*/ 2092325 h 2301875"/>
                <a:gd name="connsiteX7" fmla="*/ 14581 w 689188"/>
                <a:gd name="connsiteY7" fmla="*/ 2301875 h 2301875"/>
                <a:gd name="connsiteX0" fmla="*/ 5056 w 689188"/>
                <a:gd name="connsiteY0" fmla="*/ 0 h 1901825"/>
                <a:gd name="connsiteX1" fmla="*/ 14581 w 689188"/>
                <a:gd name="connsiteY1" fmla="*/ 1425574 h 1901825"/>
                <a:gd name="connsiteX2" fmla="*/ 166981 w 689188"/>
                <a:gd name="connsiteY2" fmla="*/ 1549400 h 1901825"/>
                <a:gd name="connsiteX3" fmla="*/ 411456 w 689188"/>
                <a:gd name="connsiteY3" fmla="*/ 1558924 h 1901825"/>
                <a:gd name="connsiteX4" fmla="*/ 674981 w 689188"/>
                <a:gd name="connsiteY4" fmla="*/ 1619250 h 1901825"/>
                <a:gd name="connsiteX5" fmla="*/ 78081 w 689188"/>
                <a:gd name="connsiteY5" fmla="*/ 1692275 h 1901825"/>
                <a:gd name="connsiteX6" fmla="*/ 14581 w 689188"/>
                <a:gd name="connsiteY6" fmla="*/ 1901825 h 1901825"/>
                <a:gd name="connsiteX0" fmla="*/ 0 w 674607"/>
                <a:gd name="connsiteY0" fmla="*/ 0 h 476251"/>
                <a:gd name="connsiteX1" fmla="*/ 152400 w 674607"/>
                <a:gd name="connsiteY1" fmla="*/ 123826 h 476251"/>
                <a:gd name="connsiteX2" fmla="*/ 396875 w 674607"/>
                <a:gd name="connsiteY2" fmla="*/ 133350 h 476251"/>
                <a:gd name="connsiteX3" fmla="*/ 660400 w 674607"/>
                <a:gd name="connsiteY3" fmla="*/ 193676 h 476251"/>
                <a:gd name="connsiteX4" fmla="*/ 63500 w 674607"/>
                <a:gd name="connsiteY4" fmla="*/ 266701 h 476251"/>
                <a:gd name="connsiteX5" fmla="*/ 0 w 674607"/>
                <a:gd name="connsiteY5" fmla="*/ 476251 h 476251"/>
                <a:gd name="connsiteX0" fmla="*/ 152400 w 674607"/>
                <a:gd name="connsiteY0" fmla="*/ 730 h 353155"/>
                <a:gd name="connsiteX1" fmla="*/ 396875 w 674607"/>
                <a:gd name="connsiteY1" fmla="*/ 10254 h 353155"/>
                <a:gd name="connsiteX2" fmla="*/ 660400 w 674607"/>
                <a:gd name="connsiteY2" fmla="*/ 70580 h 353155"/>
                <a:gd name="connsiteX3" fmla="*/ 63500 w 674607"/>
                <a:gd name="connsiteY3" fmla="*/ 143605 h 353155"/>
                <a:gd name="connsiteX4" fmla="*/ 0 w 674607"/>
                <a:gd name="connsiteY4" fmla="*/ 353155 h 353155"/>
                <a:gd name="connsiteX0" fmla="*/ 152400 w 674607"/>
                <a:gd name="connsiteY0" fmla="*/ 730 h 353155"/>
                <a:gd name="connsiteX1" fmla="*/ 396875 w 674607"/>
                <a:gd name="connsiteY1" fmla="*/ 10254 h 353155"/>
                <a:gd name="connsiteX2" fmla="*/ 660400 w 674607"/>
                <a:gd name="connsiteY2" fmla="*/ 70580 h 353155"/>
                <a:gd name="connsiteX3" fmla="*/ 153987 w 674607"/>
                <a:gd name="connsiteY3" fmla="*/ 132491 h 353155"/>
                <a:gd name="connsiteX4" fmla="*/ 63500 w 674607"/>
                <a:gd name="connsiteY4" fmla="*/ 143605 h 353155"/>
                <a:gd name="connsiteX5" fmla="*/ 0 w 674607"/>
                <a:gd name="connsiteY5" fmla="*/ 353155 h 353155"/>
                <a:gd name="connsiteX0" fmla="*/ 152400 w 674607"/>
                <a:gd name="connsiteY0" fmla="*/ 730 h 353155"/>
                <a:gd name="connsiteX1" fmla="*/ 396875 w 674607"/>
                <a:gd name="connsiteY1" fmla="*/ 10254 h 353155"/>
                <a:gd name="connsiteX2" fmla="*/ 660400 w 674607"/>
                <a:gd name="connsiteY2" fmla="*/ 70580 h 353155"/>
                <a:gd name="connsiteX3" fmla="*/ 153987 w 674607"/>
                <a:gd name="connsiteY3" fmla="*/ 132491 h 353155"/>
                <a:gd name="connsiteX4" fmla="*/ 0 w 674607"/>
                <a:gd name="connsiteY4" fmla="*/ 353155 h 353155"/>
                <a:gd name="connsiteX0" fmla="*/ 0 w 522207"/>
                <a:gd name="connsiteY0" fmla="*/ 730 h 132491"/>
                <a:gd name="connsiteX1" fmla="*/ 244475 w 522207"/>
                <a:gd name="connsiteY1" fmla="*/ 10254 h 132491"/>
                <a:gd name="connsiteX2" fmla="*/ 508000 w 522207"/>
                <a:gd name="connsiteY2" fmla="*/ 70580 h 132491"/>
                <a:gd name="connsiteX3" fmla="*/ 1587 w 522207"/>
                <a:gd name="connsiteY3" fmla="*/ 132491 h 132491"/>
                <a:gd name="connsiteX0" fmla="*/ 0 w 522207"/>
                <a:gd name="connsiteY0" fmla="*/ 730 h 132491"/>
                <a:gd name="connsiteX1" fmla="*/ 244475 w 522207"/>
                <a:gd name="connsiteY1" fmla="*/ 10254 h 132491"/>
                <a:gd name="connsiteX2" fmla="*/ 508000 w 522207"/>
                <a:gd name="connsiteY2" fmla="*/ 70580 h 132491"/>
                <a:gd name="connsiteX3" fmla="*/ 1587 w 522207"/>
                <a:gd name="connsiteY3" fmla="*/ 132491 h 132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2207" h="132491">
                  <a:moveTo>
                    <a:pt x="0" y="730"/>
                  </a:moveTo>
                  <a:cubicBezTo>
                    <a:pt x="101071" y="-2445"/>
                    <a:pt x="170392" y="5492"/>
                    <a:pt x="244475" y="10254"/>
                  </a:cubicBezTo>
                  <a:cubicBezTo>
                    <a:pt x="416983" y="24542"/>
                    <a:pt x="570442" y="51001"/>
                    <a:pt x="508000" y="70580"/>
                  </a:cubicBezTo>
                  <a:cubicBezTo>
                    <a:pt x="467519" y="90953"/>
                    <a:pt x="114036" y="118732"/>
                    <a:pt x="1587" y="132491"/>
                  </a:cubicBezTo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dirty="0">
                <a:solidFill>
                  <a:srgbClr val="0066FF"/>
                </a:solidFill>
              </a:endParaRPr>
            </a:p>
          </p:txBody>
        </p:sp>
        <p:sp>
          <p:nvSpPr>
            <p:cNvPr id="145" name="Forme libre 22">
              <a:extLst>
                <a:ext uri="{FF2B5EF4-FFF2-40B4-BE49-F238E27FC236}">
                  <a16:creationId xmlns:a16="http://schemas.microsoft.com/office/drawing/2014/main" id="{B498735B-80E0-4E1E-B5C7-FC435A391D16}"/>
                </a:ext>
              </a:extLst>
            </p:cNvPr>
            <p:cNvSpPr/>
            <p:nvPr/>
          </p:nvSpPr>
          <p:spPr>
            <a:xfrm>
              <a:off x="5440372" y="3609727"/>
              <a:ext cx="117510" cy="76207"/>
            </a:xfrm>
            <a:custGeom>
              <a:avLst/>
              <a:gdLst>
                <a:gd name="connsiteX0" fmla="*/ 134764 w 1941339"/>
                <a:gd name="connsiteY0" fmla="*/ 0 h 2397151"/>
                <a:gd name="connsiteX1" fmla="*/ 147464 w 1941339"/>
                <a:gd name="connsiteY1" fmla="*/ 190500 h 2397151"/>
                <a:gd name="connsiteX2" fmla="*/ 303039 w 1941339"/>
                <a:gd name="connsiteY2" fmla="*/ 234950 h 2397151"/>
                <a:gd name="connsiteX3" fmla="*/ 588789 w 1941339"/>
                <a:gd name="connsiteY3" fmla="*/ 247650 h 2397151"/>
                <a:gd name="connsiteX4" fmla="*/ 572914 w 1941339"/>
                <a:gd name="connsiteY4" fmla="*/ 285750 h 2397151"/>
                <a:gd name="connsiteX5" fmla="*/ 315739 w 1941339"/>
                <a:gd name="connsiteY5" fmla="*/ 307975 h 2397151"/>
                <a:gd name="connsiteX6" fmla="*/ 166514 w 1941339"/>
                <a:gd name="connsiteY6" fmla="*/ 323850 h 2397151"/>
                <a:gd name="connsiteX7" fmla="*/ 156989 w 1941339"/>
                <a:gd name="connsiteY7" fmla="*/ 365125 h 2397151"/>
                <a:gd name="connsiteX8" fmla="*/ 306214 w 1941339"/>
                <a:gd name="connsiteY8" fmla="*/ 374650 h 2397151"/>
                <a:gd name="connsiteX9" fmla="*/ 436389 w 1941339"/>
                <a:gd name="connsiteY9" fmla="*/ 384175 h 2397151"/>
                <a:gd name="connsiteX10" fmla="*/ 360189 w 1941339"/>
                <a:gd name="connsiteY10" fmla="*/ 422275 h 2397151"/>
                <a:gd name="connsiteX11" fmla="*/ 191914 w 1941339"/>
                <a:gd name="connsiteY11" fmla="*/ 425450 h 2397151"/>
                <a:gd name="connsiteX12" fmla="*/ 153814 w 1941339"/>
                <a:gd name="connsiteY12" fmla="*/ 476250 h 2397151"/>
                <a:gd name="connsiteX13" fmla="*/ 220489 w 1941339"/>
                <a:gd name="connsiteY13" fmla="*/ 504825 h 2397151"/>
                <a:gd name="connsiteX14" fmla="*/ 350664 w 1941339"/>
                <a:gd name="connsiteY14" fmla="*/ 511175 h 2397151"/>
                <a:gd name="connsiteX15" fmla="*/ 407814 w 1941339"/>
                <a:gd name="connsiteY15" fmla="*/ 549275 h 2397151"/>
                <a:gd name="connsiteX16" fmla="*/ 277639 w 1941339"/>
                <a:gd name="connsiteY16" fmla="*/ 587375 h 2397151"/>
                <a:gd name="connsiteX17" fmla="*/ 160164 w 1941339"/>
                <a:gd name="connsiteY17" fmla="*/ 600075 h 2397151"/>
                <a:gd name="connsiteX18" fmla="*/ 131589 w 1941339"/>
                <a:gd name="connsiteY18" fmla="*/ 688975 h 2397151"/>
                <a:gd name="connsiteX19" fmla="*/ 131589 w 1941339"/>
                <a:gd name="connsiteY19" fmla="*/ 1089025 h 2397151"/>
                <a:gd name="connsiteX20" fmla="*/ 134764 w 1941339"/>
                <a:gd name="connsiteY20" fmla="*/ 2387600 h 2397151"/>
                <a:gd name="connsiteX21" fmla="*/ 1941339 w 1941339"/>
                <a:gd name="connsiteY21" fmla="*/ 1689100 h 2397151"/>
                <a:gd name="connsiteX0" fmla="*/ 25210 w 1831785"/>
                <a:gd name="connsiteY0" fmla="*/ 0 h 2645668"/>
                <a:gd name="connsiteX1" fmla="*/ 37910 w 1831785"/>
                <a:gd name="connsiteY1" fmla="*/ 190500 h 2645668"/>
                <a:gd name="connsiteX2" fmla="*/ 193485 w 1831785"/>
                <a:gd name="connsiteY2" fmla="*/ 234950 h 2645668"/>
                <a:gd name="connsiteX3" fmla="*/ 479235 w 1831785"/>
                <a:gd name="connsiteY3" fmla="*/ 247650 h 2645668"/>
                <a:gd name="connsiteX4" fmla="*/ 463360 w 1831785"/>
                <a:gd name="connsiteY4" fmla="*/ 285750 h 2645668"/>
                <a:gd name="connsiteX5" fmla="*/ 206185 w 1831785"/>
                <a:gd name="connsiteY5" fmla="*/ 307975 h 2645668"/>
                <a:gd name="connsiteX6" fmla="*/ 56960 w 1831785"/>
                <a:gd name="connsiteY6" fmla="*/ 323850 h 2645668"/>
                <a:gd name="connsiteX7" fmla="*/ 47435 w 1831785"/>
                <a:gd name="connsiteY7" fmla="*/ 365125 h 2645668"/>
                <a:gd name="connsiteX8" fmla="*/ 196660 w 1831785"/>
                <a:gd name="connsiteY8" fmla="*/ 374650 h 2645668"/>
                <a:gd name="connsiteX9" fmla="*/ 326835 w 1831785"/>
                <a:gd name="connsiteY9" fmla="*/ 384175 h 2645668"/>
                <a:gd name="connsiteX10" fmla="*/ 250635 w 1831785"/>
                <a:gd name="connsiteY10" fmla="*/ 422275 h 2645668"/>
                <a:gd name="connsiteX11" fmla="*/ 82360 w 1831785"/>
                <a:gd name="connsiteY11" fmla="*/ 425450 h 2645668"/>
                <a:gd name="connsiteX12" fmla="*/ 44260 w 1831785"/>
                <a:gd name="connsiteY12" fmla="*/ 476250 h 2645668"/>
                <a:gd name="connsiteX13" fmla="*/ 110935 w 1831785"/>
                <a:gd name="connsiteY13" fmla="*/ 504825 h 2645668"/>
                <a:gd name="connsiteX14" fmla="*/ 241110 w 1831785"/>
                <a:gd name="connsiteY14" fmla="*/ 511175 h 2645668"/>
                <a:gd name="connsiteX15" fmla="*/ 298260 w 1831785"/>
                <a:gd name="connsiteY15" fmla="*/ 549275 h 2645668"/>
                <a:gd name="connsiteX16" fmla="*/ 168085 w 1831785"/>
                <a:gd name="connsiteY16" fmla="*/ 587375 h 2645668"/>
                <a:gd name="connsiteX17" fmla="*/ 50610 w 1831785"/>
                <a:gd name="connsiteY17" fmla="*/ 600075 h 2645668"/>
                <a:gd name="connsiteX18" fmla="*/ 22035 w 1831785"/>
                <a:gd name="connsiteY18" fmla="*/ 688975 h 2645668"/>
                <a:gd name="connsiteX19" fmla="*/ 22035 w 1831785"/>
                <a:gd name="connsiteY19" fmla="*/ 1089025 h 2645668"/>
                <a:gd name="connsiteX20" fmla="*/ 183960 w 1831785"/>
                <a:gd name="connsiteY20" fmla="*/ 2638425 h 2645668"/>
                <a:gd name="connsiteX21" fmla="*/ 1831785 w 1831785"/>
                <a:gd name="connsiteY21" fmla="*/ 1689100 h 2645668"/>
                <a:gd name="connsiteX0" fmla="*/ 38582 w 1845157"/>
                <a:gd name="connsiteY0" fmla="*/ 0 h 2645668"/>
                <a:gd name="connsiteX1" fmla="*/ 51282 w 1845157"/>
                <a:gd name="connsiteY1" fmla="*/ 190500 h 2645668"/>
                <a:gd name="connsiteX2" fmla="*/ 206857 w 1845157"/>
                <a:gd name="connsiteY2" fmla="*/ 234950 h 2645668"/>
                <a:gd name="connsiteX3" fmla="*/ 492607 w 1845157"/>
                <a:gd name="connsiteY3" fmla="*/ 247650 h 2645668"/>
                <a:gd name="connsiteX4" fmla="*/ 476732 w 1845157"/>
                <a:gd name="connsiteY4" fmla="*/ 285750 h 2645668"/>
                <a:gd name="connsiteX5" fmla="*/ 219557 w 1845157"/>
                <a:gd name="connsiteY5" fmla="*/ 307975 h 2645668"/>
                <a:gd name="connsiteX6" fmla="*/ 70332 w 1845157"/>
                <a:gd name="connsiteY6" fmla="*/ 323850 h 2645668"/>
                <a:gd name="connsiteX7" fmla="*/ 60807 w 1845157"/>
                <a:gd name="connsiteY7" fmla="*/ 365125 h 2645668"/>
                <a:gd name="connsiteX8" fmla="*/ 210032 w 1845157"/>
                <a:gd name="connsiteY8" fmla="*/ 374650 h 2645668"/>
                <a:gd name="connsiteX9" fmla="*/ 340207 w 1845157"/>
                <a:gd name="connsiteY9" fmla="*/ 384175 h 2645668"/>
                <a:gd name="connsiteX10" fmla="*/ 264007 w 1845157"/>
                <a:gd name="connsiteY10" fmla="*/ 422275 h 2645668"/>
                <a:gd name="connsiteX11" fmla="*/ 95732 w 1845157"/>
                <a:gd name="connsiteY11" fmla="*/ 425450 h 2645668"/>
                <a:gd name="connsiteX12" fmla="*/ 57632 w 1845157"/>
                <a:gd name="connsiteY12" fmla="*/ 476250 h 2645668"/>
                <a:gd name="connsiteX13" fmla="*/ 124307 w 1845157"/>
                <a:gd name="connsiteY13" fmla="*/ 504825 h 2645668"/>
                <a:gd name="connsiteX14" fmla="*/ 254482 w 1845157"/>
                <a:gd name="connsiteY14" fmla="*/ 511175 h 2645668"/>
                <a:gd name="connsiteX15" fmla="*/ 311632 w 1845157"/>
                <a:gd name="connsiteY15" fmla="*/ 549275 h 2645668"/>
                <a:gd name="connsiteX16" fmla="*/ 181457 w 1845157"/>
                <a:gd name="connsiteY16" fmla="*/ 587375 h 2645668"/>
                <a:gd name="connsiteX17" fmla="*/ 63982 w 1845157"/>
                <a:gd name="connsiteY17" fmla="*/ 600075 h 2645668"/>
                <a:gd name="connsiteX18" fmla="*/ 35407 w 1845157"/>
                <a:gd name="connsiteY18" fmla="*/ 688975 h 2645668"/>
                <a:gd name="connsiteX19" fmla="*/ 35407 w 1845157"/>
                <a:gd name="connsiteY19" fmla="*/ 1089025 h 2645668"/>
                <a:gd name="connsiteX20" fmla="*/ 197332 w 1845157"/>
                <a:gd name="connsiteY20" fmla="*/ 2638425 h 2645668"/>
                <a:gd name="connsiteX21" fmla="*/ 1845157 w 1845157"/>
                <a:gd name="connsiteY21" fmla="*/ 1689100 h 2645668"/>
                <a:gd name="connsiteX0" fmla="*/ 42092 w 1848667"/>
                <a:gd name="connsiteY0" fmla="*/ 0 h 2645668"/>
                <a:gd name="connsiteX1" fmla="*/ 54792 w 1848667"/>
                <a:gd name="connsiteY1" fmla="*/ 190500 h 2645668"/>
                <a:gd name="connsiteX2" fmla="*/ 210367 w 1848667"/>
                <a:gd name="connsiteY2" fmla="*/ 234950 h 2645668"/>
                <a:gd name="connsiteX3" fmla="*/ 496117 w 1848667"/>
                <a:gd name="connsiteY3" fmla="*/ 247650 h 2645668"/>
                <a:gd name="connsiteX4" fmla="*/ 480242 w 1848667"/>
                <a:gd name="connsiteY4" fmla="*/ 285750 h 2645668"/>
                <a:gd name="connsiteX5" fmla="*/ 223067 w 1848667"/>
                <a:gd name="connsiteY5" fmla="*/ 307975 h 2645668"/>
                <a:gd name="connsiteX6" fmla="*/ 73842 w 1848667"/>
                <a:gd name="connsiteY6" fmla="*/ 323850 h 2645668"/>
                <a:gd name="connsiteX7" fmla="*/ 64317 w 1848667"/>
                <a:gd name="connsiteY7" fmla="*/ 365125 h 2645668"/>
                <a:gd name="connsiteX8" fmla="*/ 213542 w 1848667"/>
                <a:gd name="connsiteY8" fmla="*/ 374650 h 2645668"/>
                <a:gd name="connsiteX9" fmla="*/ 343717 w 1848667"/>
                <a:gd name="connsiteY9" fmla="*/ 384175 h 2645668"/>
                <a:gd name="connsiteX10" fmla="*/ 267517 w 1848667"/>
                <a:gd name="connsiteY10" fmla="*/ 422275 h 2645668"/>
                <a:gd name="connsiteX11" fmla="*/ 99242 w 1848667"/>
                <a:gd name="connsiteY11" fmla="*/ 425450 h 2645668"/>
                <a:gd name="connsiteX12" fmla="*/ 61142 w 1848667"/>
                <a:gd name="connsiteY12" fmla="*/ 476250 h 2645668"/>
                <a:gd name="connsiteX13" fmla="*/ 127817 w 1848667"/>
                <a:gd name="connsiteY13" fmla="*/ 504825 h 2645668"/>
                <a:gd name="connsiteX14" fmla="*/ 257992 w 1848667"/>
                <a:gd name="connsiteY14" fmla="*/ 511175 h 2645668"/>
                <a:gd name="connsiteX15" fmla="*/ 315142 w 1848667"/>
                <a:gd name="connsiteY15" fmla="*/ 549275 h 2645668"/>
                <a:gd name="connsiteX16" fmla="*/ 184967 w 1848667"/>
                <a:gd name="connsiteY16" fmla="*/ 587375 h 2645668"/>
                <a:gd name="connsiteX17" fmla="*/ 67492 w 1848667"/>
                <a:gd name="connsiteY17" fmla="*/ 600075 h 2645668"/>
                <a:gd name="connsiteX18" fmla="*/ 38917 w 1848667"/>
                <a:gd name="connsiteY18" fmla="*/ 688975 h 2645668"/>
                <a:gd name="connsiteX19" fmla="*/ 38917 w 1848667"/>
                <a:gd name="connsiteY19" fmla="*/ 1089025 h 2645668"/>
                <a:gd name="connsiteX20" fmla="*/ 10342 w 1848667"/>
                <a:gd name="connsiteY20" fmla="*/ 1933574 h 2645668"/>
                <a:gd name="connsiteX21" fmla="*/ 200842 w 1848667"/>
                <a:gd name="connsiteY21" fmla="*/ 2638425 h 2645668"/>
                <a:gd name="connsiteX22" fmla="*/ 1848667 w 1848667"/>
                <a:gd name="connsiteY22" fmla="*/ 1689100 h 2645668"/>
                <a:gd name="connsiteX0" fmla="*/ 20009 w 1826584"/>
                <a:gd name="connsiteY0" fmla="*/ 0 h 2728824"/>
                <a:gd name="connsiteX1" fmla="*/ 32709 w 1826584"/>
                <a:gd name="connsiteY1" fmla="*/ 190500 h 2728824"/>
                <a:gd name="connsiteX2" fmla="*/ 188284 w 1826584"/>
                <a:gd name="connsiteY2" fmla="*/ 234950 h 2728824"/>
                <a:gd name="connsiteX3" fmla="*/ 474034 w 1826584"/>
                <a:gd name="connsiteY3" fmla="*/ 247650 h 2728824"/>
                <a:gd name="connsiteX4" fmla="*/ 458159 w 1826584"/>
                <a:gd name="connsiteY4" fmla="*/ 285750 h 2728824"/>
                <a:gd name="connsiteX5" fmla="*/ 200984 w 1826584"/>
                <a:gd name="connsiteY5" fmla="*/ 307975 h 2728824"/>
                <a:gd name="connsiteX6" fmla="*/ 51759 w 1826584"/>
                <a:gd name="connsiteY6" fmla="*/ 323850 h 2728824"/>
                <a:gd name="connsiteX7" fmla="*/ 42234 w 1826584"/>
                <a:gd name="connsiteY7" fmla="*/ 365125 h 2728824"/>
                <a:gd name="connsiteX8" fmla="*/ 191459 w 1826584"/>
                <a:gd name="connsiteY8" fmla="*/ 374650 h 2728824"/>
                <a:gd name="connsiteX9" fmla="*/ 321634 w 1826584"/>
                <a:gd name="connsiteY9" fmla="*/ 384175 h 2728824"/>
                <a:gd name="connsiteX10" fmla="*/ 245434 w 1826584"/>
                <a:gd name="connsiteY10" fmla="*/ 422275 h 2728824"/>
                <a:gd name="connsiteX11" fmla="*/ 77159 w 1826584"/>
                <a:gd name="connsiteY11" fmla="*/ 425450 h 2728824"/>
                <a:gd name="connsiteX12" fmla="*/ 39059 w 1826584"/>
                <a:gd name="connsiteY12" fmla="*/ 476250 h 2728824"/>
                <a:gd name="connsiteX13" fmla="*/ 105734 w 1826584"/>
                <a:gd name="connsiteY13" fmla="*/ 504825 h 2728824"/>
                <a:gd name="connsiteX14" fmla="*/ 235909 w 1826584"/>
                <a:gd name="connsiteY14" fmla="*/ 511175 h 2728824"/>
                <a:gd name="connsiteX15" fmla="*/ 293059 w 1826584"/>
                <a:gd name="connsiteY15" fmla="*/ 549275 h 2728824"/>
                <a:gd name="connsiteX16" fmla="*/ 162884 w 1826584"/>
                <a:gd name="connsiteY16" fmla="*/ 587375 h 2728824"/>
                <a:gd name="connsiteX17" fmla="*/ 45409 w 1826584"/>
                <a:gd name="connsiteY17" fmla="*/ 600075 h 2728824"/>
                <a:gd name="connsiteX18" fmla="*/ 16834 w 1826584"/>
                <a:gd name="connsiteY18" fmla="*/ 688975 h 2728824"/>
                <a:gd name="connsiteX19" fmla="*/ 16834 w 1826584"/>
                <a:gd name="connsiteY19" fmla="*/ 1089025 h 2728824"/>
                <a:gd name="connsiteX20" fmla="*/ 26359 w 1826584"/>
                <a:gd name="connsiteY20" fmla="*/ 2514599 h 2728824"/>
                <a:gd name="connsiteX21" fmla="*/ 178759 w 1826584"/>
                <a:gd name="connsiteY21" fmla="*/ 2638425 h 2728824"/>
                <a:gd name="connsiteX22" fmla="*/ 1826584 w 1826584"/>
                <a:gd name="connsiteY22" fmla="*/ 1689100 h 2728824"/>
                <a:gd name="connsiteX0" fmla="*/ 8231 w 1814806"/>
                <a:gd name="connsiteY0" fmla="*/ 0 h 2665947"/>
                <a:gd name="connsiteX1" fmla="*/ 20931 w 1814806"/>
                <a:gd name="connsiteY1" fmla="*/ 190500 h 2665947"/>
                <a:gd name="connsiteX2" fmla="*/ 176506 w 1814806"/>
                <a:gd name="connsiteY2" fmla="*/ 234950 h 2665947"/>
                <a:gd name="connsiteX3" fmla="*/ 462256 w 1814806"/>
                <a:gd name="connsiteY3" fmla="*/ 247650 h 2665947"/>
                <a:gd name="connsiteX4" fmla="*/ 446381 w 1814806"/>
                <a:gd name="connsiteY4" fmla="*/ 285750 h 2665947"/>
                <a:gd name="connsiteX5" fmla="*/ 189206 w 1814806"/>
                <a:gd name="connsiteY5" fmla="*/ 307975 h 2665947"/>
                <a:gd name="connsiteX6" fmla="*/ 39981 w 1814806"/>
                <a:gd name="connsiteY6" fmla="*/ 323850 h 2665947"/>
                <a:gd name="connsiteX7" fmla="*/ 30456 w 1814806"/>
                <a:gd name="connsiteY7" fmla="*/ 365125 h 2665947"/>
                <a:gd name="connsiteX8" fmla="*/ 179681 w 1814806"/>
                <a:gd name="connsiteY8" fmla="*/ 374650 h 2665947"/>
                <a:gd name="connsiteX9" fmla="*/ 309856 w 1814806"/>
                <a:gd name="connsiteY9" fmla="*/ 384175 h 2665947"/>
                <a:gd name="connsiteX10" fmla="*/ 233656 w 1814806"/>
                <a:gd name="connsiteY10" fmla="*/ 422275 h 2665947"/>
                <a:gd name="connsiteX11" fmla="*/ 65381 w 1814806"/>
                <a:gd name="connsiteY11" fmla="*/ 425450 h 2665947"/>
                <a:gd name="connsiteX12" fmla="*/ 27281 w 1814806"/>
                <a:gd name="connsiteY12" fmla="*/ 476250 h 2665947"/>
                <a:gd name="connsiteX13" fmla="*/ 93956 w 1814806"/>
                <a:gd name="connsiteY13" fmla="*/ 504825 h 2665947"/>
                <a:gd name="connsiteX14" fmla="*/ 224131 w 1814806"/>
                <a:gd name="connsiteY14" fmla="*/ 511175 h 2665947"/>
                <a:gd name="connsiteX15" fmla="*/ 281281 w 1814806"/>
                <a:gd name="connsiteY15" fmla="*/ 549275 h 2665947"/>
                <a:gd name="connsiteX16" fmla="*/ 151106 w 1814806"/>
                <a:gd name="connsiteY16" fmla="*/ 587375 h 2665947"/>
                <a:gd name="connsiteX17" fmla="*/ 33631 w 1814806"/>
                <a:gd name="connsiteY17" fmla="*/ 600075 h 2665947"/>
                <a:gd name="connsiteX18" fmla="*/ 5056 w 1814806"/>
                <a:gd name="connsiteY18" fmla="*/ 688975 h 2665947"/>
                <a:gd name="connsiteX19" fmla="*/ 5056 w 1814806"/>
                <a:gd name="connsiteY19" fmla="*/ 1089025 h 2665947"/>
                <a:gd name="connsiteX20" fmla="*/ 14581 w 1814806"/>
                <a:gd name="connsiteY20" fmla="*/ 2514599 h 2665947"/>
                <a:gd name="connsiteX21" fmla="*/ 166981 w 1814806"/>
                <a:gd name="connsiteY21" fmla="*/ 2638425 h 2665947"/>
                <a:gd name="connsiteX22" fmla="*/ 1814806 w 1814806"/>
                <a:gd name="connsiteY22" fmla="*/ 1689100 h 2665947"/>
                <a:gd name="connsiteX0" fmla="*/ 8231 w 1557631"/>
                <a:gd name="connsiteY0" fmla="*/ 0 h 2677629"/>
                <a:gd name="connsiteX1" fmla="*/ 20931 w 1557631"/>
                <a:gd name="connsiteY1" fmla="*/ 190500 h 2677629"/>
                <a:gd name="connsiteX2" fmla="*/ 176506 w 1557631"/>
                <a:gd name="connsiteY2" fmla="*/ 234950 h 2677629"/>
                <a:gd name="connsiteX3" fmla="*/ 462256 w 1557631"/>
                <a:gd name="connsiteY3" fmla="*/ 247650 h 2677629"/>
                <a:gd name="connsiteX4" fmla="*/ 446381 w 1557631"/>
                <a:gd name="connsiteY4" fmla="*/ 285750 h 2677629"/>
                <a:gd name="connsiteX5" fmla="*/ 189206 w 1557631"/>
                <a:gd name="connsiteY5" fmla="*/ 307975 h 2677629"/>
                <a:gd name="connsiteX6" fmla="*/ 39981 w 1557631"/>
                <a:gd name="connsiteY6" fmla="*/ 323850 h 2677629"/>
                <a:gd name="connsiteX7" fmla="*/ 30456 w 1557631"/>
                <a:gd name="connsiteY7" fmla="*/ 365125 h 2677629"/>
                <a:gd name="connsiteX8" fmla="*/ 179681 w 1557631"/>
                <a:gd name="connsiteY8" fmla="*/ 374650 h 2677629"/>
                <a:gd name="connsiteX9" fmla="*/ 309856 w 1557631"/>
                <a:gd name="connsiteY9" fmla="*/ 384175 h 2677629"/>
                <a:gd name="connsiteX10" fmla="*/ 233656 w 1557631"/>
                <a:gd name="connsiteY10" fmla="*/ 422275 h 2677629"/>
                <a:gd name="connsiteX11" fmla="*/ 65381 w 1557631"/>
                <a:gd name="connsiteY11" fmla="*/ 425450 h 2677629"/>
                <a:gd name="connsiteX12" fmla="*/ 27281 w 1557631"/>
                <a:gd name="connsiteY12" fmla="*/ 476250 h 2677629"/>
                <a:gd name="connsiteX13" fmla="*/ 93956 w 1557631"/>
                <a:gd name="connsiteY13" fmla="*/ 504825 h 2677629"/>
                <a:gd name="connsiteX14" fmla="*/ 224131 w 1557631"/>
                <a:gd name="connsiteY14" fmla="*/ 511175 h 2677629"/>
                <a:gd name="connsiteX15" fmla="*/ 281281 w 1557631"/>
                <a:gd name="connsiteY15" fmla="*/ 549275 h 2677629"/>
                <a:gd name="connsiteX16" fmla="*/ 151106 w 1557631"/>
                <a:gd name="connsiteY16" fmla="*/ 587375 h 2677629"/>
                <a:gd name="connsiteX17" fmla="*/ 33631 w 1557631"/>
                <a:gd name="connsiteY17" fmla="*/ 600075 h 2677629"/>
                <a:gd name="connsiteX18" fmla="*/ 5056 w 1557631"/>
                <a:gd name="connsiteY18" fmla="*/ 688975 h 2677629"/>
                <a:gd name="connsiteX19" fmla="*/ 5056 w 1557631"/>
                <a:gd name="connsiteY19" fmla="*/ 1089025 h 2677629"/>
                <a:gd name="connsiteX20" fmla="*/ 14581 w 1557631"/>
                <a:gd name="connsiteY20" fmla="*/ 2514599 h 2677629"/>
                <a:gd name="connsiteX21" fmla="*/ 166981 w 1557631"/>
                <a:gd name="connsiteY21" fmla="*/ 2638425 h 2677629"/>
                <a:gd name="connsiteX22" fmla="*/ 1557631 w 1557631"/>
                <a:gd name="connsiteY22" fmla="*/ 2635250 h 2677629"/>
                <a:gd name="connsiteX0" fmla="*/ 8231 w 1557631"/>
                <a:gd name="connsiteY0" fmla="*/ 0 h 2667045"/>
                <a:gd name="connsiteX1" fmla="*/ 20931 w 1557631"/>
                <a:gd name="connsiteY1" fmla="*/ 190500 h 2667045"/>
                <a:gd name="connsiteX2" fmla="*/ 176506 w 1557631"/>
                <a:gd name="connsiteY2" fmla="*/ 234950 h 2667045"/>
                <a:gd name="connsiteX3" fmla="*/ 462256 w 1557631"/>
                <a:gd name="connsiteY3" fmla="*/ 247650 h 2667045"/>
                <a:gd name="connsiteX4" fmla="*/ 446381 w 1557631"/>
                <a:gd name="connsiteY4" fmla="*/ 285750 h 2667045"/>
                <a:gd name="connsiteX5" fmla="*/ 189206 w 1557631"/>
                <a:gd name="connsiteY5" fmla="*/ 307975 h 2667045"/>
                <a:gd name="connsiteX6" fmla="*/ 39981 w 1557631"/>
                <a:gd name="connsiteY6" fmla="*/ 323850 h 2667045"/>
                <a:gd name="connsiteX7" fmla="*/ 30456 w 1557631"/>
                <a:gd name="connsiteY7" fmla="*/ 365125 h 2667045"/>
                <a:gd name="connsiteX8" fmla="*/ 179681 w 1557631"/>
                <a:gd name="connsiteY8" fmla="*/ 374650 h 2667045"/>
                <a:gd name="connsiteX9" fmla="*/ 309856 w 1557631"/>
                <a:gd name="connsiteY9" fmla="*/ 384175 h 2667045"/>
                <a:gd name="connsiteX10" fmla="*/ 233656 w 1557631"/>
                <a:gd name="connsiteY10" fmla="*/ 422275 h 2667045"/>
                <a:gd name="connsiteX11" fmla="*/ 65381 w 1557631"/>
                <a:gd name="connsiteY11" fmla="*/ 425450 h 2667045"/>
                <a:gd name="connsiteX12" fmla="*/ 27281 w 1557631"/>
                <a:gd name="connsiteY12" fmla="*/ 476250 h 2667045"/>
                <a:gd name="connsiteX13" fmla="*/ 93956 w 1557631"/>
                <a:gd name="connsiteY13" fmla="*/ 504825 h 2667045"/>
                <a:gd name="connsiteX14" fmla="*/ 224131 w 1557631"/>
                <a:gd name="connsiteY14" fmla="*/ 511175 h 2667045"/>
                <a:gd name="connsiteX15" fmla="*/ 281281 w 1557631"/>
                <a:gd name="connsiteY15" fmla="*/ 549275 h 2667045"/>
                <a:gd name="connsiteX16" fmla="*/ 151106 w 1557631"/>
                <a:gd name="connsiteY16" fmla="*/ 587375 h 2667045"/>
                <a:gd name="connsiteX17" fmla="*/ 33631 w 1557631"/>
                <a:gd name="connsiteY17" fmla="*/ 600075 h 2667045"/>
                <a:gd name="connsiteX18" fmla="*/ 5056 w 1557631"/>
                <a:gd name="connsiteY18" fmla="*/ 688975 h 2667045"/>
                <a:gd name="connsiteX19" fmla="*/ 5056 w 1557631"/>
                <a:gd name="connsiteY19" fmla="*/ 1089025 h 2667045"/>
                <a:gd name="connsiteX20" fmla="*/ 14581 w 1557631"/>
                <a:gd name="connsiteY20" fmla="*/ 2514599 h 2667045"/>
                <a:gd name="connsiteX21" fmla="*/ 166981 w 1557631"/>
                <a:gd name="connsiteY21" fmla="*/ 2638425 h 2667045"/>
                <a:gd name="connsiteX22" fmla="*/ 611481 w 1557631"/>
                <a:gd name="connsiteY22" fmla="*/ 2667000 h 2667045"/>
                <a:gd name="connsiteX23" fmla="*/ 1557631 w 1557631"/>
                <a:gd name="connsiteY23" fmla="*/ 2635250 h 2667045"/>
                <a:gd name="connsiteX0" fmla="*/ 8231 w 647238"/>
                <a:gd name="connsiteY0" fmla="*/ 0 h 2765619"/>
                <a:gd name="connsiteX1" fmla="*/ 20931 w 647238"/>
                <a:gd name="connsiteY1" fmla="*/ 190500 h 2765619"/>
                <a:gd name="connsiteX2" fmla="*/ 176506 w 647238"/>
                <a:gd name="connsiteY2" fmla="*/ 234950 h 2765619"/>
                <a:gd name="connsiteX3" fmla="*/ 462256 w 647238"/>
                <a:gd name="connsiteY3" fmla="*/ 247650 h 2765619"/>
                <a:gd name="connsiteX4" fmla="*/ 446381 w 647238"/>
                <a:gd name="connsiteY4" fmla="*/ 285750 h 2765619"/>
                <a:gd name="connsiteX5" fmla="*/ 189206 w 647238"/>
                <a:gd name="connsiteY5" fmla="*/ 307975 h 2765619"/>
                <a:gd name="connsiteX6" fmla="*/ 39981 w 647238"/>
                <a:gd name="connsiteY6" fmla="*/ 323850 h 2765619"/>
                <a:gd name="connsiteX7" fmla="*/ 30456 w 647238"/>
                <a:gd name="connsiteY7" fmla="*/ 365125 h 2765619"/>
                <a:gd name="connsiteX8" fmla="*/ 179681 w 647238"/>
                <a:gd name="connsiteY8" fmla="*/ 374650 h 2765619"/>
                <a:gd name="connsiteX9" fmla="*/ 309856 w 647238"/>
                <a:gd name="connsiteY9" fmla="*/ 384175 h 2765619"/>
                <a:gd name="connsiteX10" fmla="*/ 233656 w 647238"/>
                <a:gd name="connsiteY10" fmla="*/ 422275 h 2765619"/>
                <a:gd name="connsiteX11" fmla="*/ 65381 w 647238"/>
                <a:gd name="connsiteY11" fmla="*/ 425450 h 2765619"/>
                <a:gd name="connsiteX12" fmla="*/ 27281 w 647238"/>
                <a:gd name="connsiteY12" fmla="*/ 476250 h 2765619"/>
                <a:gd name="connsiteX13" fmla="*/ 93956 w 647238"/>
                <a:gd name="connsiteY13" fmla="*/ 504825 h 2765619"/>
                <a:gd name="connsiteX14" fmla="*/ 224131 w 647238"/>
                <a:gd name="connsiteY14" fmla="*/ 511175 h 2765619"/>
                <a:gd name="connsiteX15" fmla="*/ 281281 w 647238"/>
                <a:gd name="connsiteY15" fmla="*/ 549275 h 2765619"/>
                <a:gd name="connsiteX16" fmla="*/ 151106 w 647238"/>
                <a:gd name="connsiteY16" fmla="*/ 587375 h 2765619"/>
                <a:gd name="connsiteX17" fmla="*/ 33631 w 647238"/>
                <a:gd name="connsiteY17" fmla="*/ 600075 h 2765619"/>
                <a:gd name="connsiteX18" fmla="*/ 5056 w 647238"/>
                <a:gd name="connsiteY18" fmla="*/ 688975 h 2765619"/>
                <a:gd name="connsiteX19" fmla="*/ 5056 w 647238"/>
                <a:gd name="connsiteY19" fmla="*/ 1089025 h 2765619"/>
                <a:gd name="connsiteX20" fmla="*/ 14581 w 647238"/>
                <a:gd name="connsiteY20" fmla="*/ 2514599 h 2765619"/>
                <a:gd name="connsiteX21" fmla="*/ 166981 w 647238"/>
                <a:gd name="connsiteY21" fmla="*/ 2638425 h 2765619"/>
                <a:gd name="connsiteX22" fmla="*/ 611481 w 647238"/>
                <a:gd name="connsiteY22" fmla="*/ 2667000 h 2765619"/>
                <a:gd name="connsiteX23" fmla="*/ 24106 w 647238"/>
                <a:gd name="connsiteY23" fmla="*/ 2765425 h 2765619"/>
                <a:gd name="connsiteX0" fmla="*/ 8231 w 611632"/>
                <a:gd name="connsiteY0" fmla="*/ 0 h 2765425"/>
                <a:gd name="connsiteX1" fmla="*/ 20931 w 611632"/>
                <a:gd name="connsiteY1" fmla="*/ 190500 h 2765425"/>
                <a:gd name="connsiteX2" fmla="*/ 176506 w 611632"/>
                <a:gd name="connsiteY2" fmla="*/ 234950 h 2765425"/>
                <a:gd name="connsiteX3" fmla="*/ 462256 w 611632"/>
                <a:gd name="connsiteY3" fmla="*/ 247650 h 2765425"/>
                <a:gd name="connsiteX4" fmla="*/ 446381 w 611632"/>
                <a:gd name="connsiteY4" fmla="*/ 285750 h 2765425"/>
                <a:gd name="connsiteX5" fmla="*/ 189206 w 611632"/>
                <a:gd name="connsiteY5" fmla="*/ 307975 h 2765425"/>
                <a:gd name="connsiteX6" fmla="*/ 39981 w 611632"/>
                <a:gd name="connsiteY6" fmla="*/ 323850 h 2765425"/>
                <a:gd name="connsiteX7" fmla="*/ 30456 w 611632"/>
                <a:gd name="connsiteY7" fmla="*/ 365125 h 2765425"/>
                <a:gd name="connsiteX8" fmla="*/ 179681 w 611632"/>
                <a:gd name="connsiteY8" fmla="*/ 374650 h 2765425"/>
                <a:gd name="connsiteX9" fmla="*/ 309856 w 611632"/>
                <a:gd name="connsiteY9" fmla="*/ 384175 h 2765425"/>
                <a:gd name="connsiteX10" fmla="*/ 233656 w 611632"/>
                <a:gd name="connsiteY10" fmla="*/ 422275 h 2765425"/>
                <a:gd name="connsiteX11" fmla="*/ 65381 w 611632"/>
                <a:gd name="connsiteY11" fmla="*/ 425450 h 2765425"/>
                <a:gd name="connsiteX12" fmla="*/ 27281 w 611632"/>
                <a:gd name="connsiteY12" fmla="*/ 476250 h 2765425"/>
                <a:gd name="connsiteX13" fmla="*/ 93956 w 611632"/>
                <a:gd name="connsiteY13" fmla="*/ 504825 h 2765425"/>
                <a:gd name="connsiteX14" fmla="*/ 224131 w 611632"/>
                <a:gd name="connsiteY14" fmla="*/ 511175 h 2765425"/>
                <a:gd name="connsiteX15" fmla="*/ 281281 w 611632"/>
                <a:gd name="connsiteY15" fmla="*/ 549275 h 2765425"/>
                <a:gd name="connsiteX16" fmla="*/ 151106 w 611632"/>
                <a:gd name="connsiteY16" fmla="*/ 587375 h 2765425"/>
                <a:gd name="connsiteX17" fmla="*/ 33631 w 611632"/>
                <a:gd name="connsiteY17" fmla="*/ 600075 h 2765425"/>
                <a:gd name="connsiteX18" fmla="*/ 5056 w 611632"/>
                <a:gd name="connsiteY18" fmla="*/ 688975 h 2765425"/>
                <a:gd name="connsiteX19" fmla="*/ 5056 w 611632"/>
                <a:gd name="connsiteY19" fmla="*/ 1089025 h 2765425"/>
                <a:gd name="connsiteX20" fmla="*/ 14581 w 611632"/>
                <a:gd name="connsiteY20" fmla="*/ 2514599 h 2765425"/>
                <a:gd name="connsiteX21" fmla="*/ 166981 w 611632"/>
                <a:gd name="connsiteY21" fmla="*/ 2638425 h 2765425"/>
                <a:gd name="connsiteX22" fmla="*/ 611481 w 611632"/>
                <a:gd name="connsiteY22" fmla="*/ 2667000 h 2765425"/>
                <a:gd name="connsiteX23" fmla="*/ 214606 w 611632"/>
                <a:gd name="connsiteY23" fmla="*/ 2730500 h 2765425"/>
                <a:gd name="connsiteX24" fmla="*/ 24106 w 611632"/>
                <a:gd name="connsiteY24" fmla="*/ 2765425 h 2765425"/>
                <a:gd name="connsiteX0" fmla="*/ 8231 w 611632"/>
                <a:gd name="connsiteY0" fmla="*/ 0 h 2990850"/>
                <a:gd name="connsiteX1" fmla="*/ 20931 w 611632"/>
                <a:gd name="connsiteY1" fmla="*/ 190500 h 2990850"/>
                <a:gd name="connsiteX2" fmla="*/ 176506 w 611632"/>
                <a:gd name="connsiteY2" fmla="*/ 234950 h 2990850"/>
                <a:gd name="connsiteX3" fmla="*/ 462256 w 611632"/>
                <a:gd name="connsiteY3" fmla="*/ 247650 h 2990850"/>
                <a:gd name="connsiteX4" fmla="*/ 446381 w 611632"/>
                <a:gd name="connsiteY4" fmla="*/ 285750 h 2990850"/>
                <a:gd name="connsiteX5" fmla="*/ 189206 w 611632"/>
                <a:gd name="connsiteY5" fmla="*/ 307975 h 2990850"/>
                <a:gd name="connsiteX6" fmla="*/ 39981 w 611632"/>
                <a:gd name="connsiteY6" fmla="*/ 323850 h 2990850"/>
                <a:gd name="connsiteX7" fmla="*/ 30456 w 611632"/>
                <a:gd name="connsiteY7" fmla="*/ 365125 h 2990850"/>
                <a:gd name="connsiteX8" fmla="*/ 179681 w 611632"/>
                <a:gd name="connsiteY8" fmla="*/ 374650 h 2990850"/>
                <a:gd name="connsiteX9" fmla="*/ 309856 w 611632"/>
                <a:gd name="connsiteY9" fmla="*/ 384175 h 2990850"/>
                <a:gd name="connsiteX10" fmla="*/ 233656 w 611632"/>
                <a:gd name="connsiteY10" fmla="*/ 422275 h 2990850"/>
                <a:gd name="connsiteX11" fmla="*/ 65381 w 611632"/>
                <a:gd name="connsiteY11" fmla="*/ 425450 h 2990850"/>
                <a:gd name="connsiteX12" fmla="*/ 27281 w 611632"/>
                <a:gd name="connsiteY12" fmla="*/ 476250 h 2990850"/>
                <a:gd name="connsiteX13" fmla="*/ 93956 w 611632"/>
                <a:gd name="connsiteY13" fmla="*/ 504825 h 2990850"/>
                <a:gd name="connsiteX14" fmla="*/ 224131 w 611632"/>
                <a:gd name="connsiteY14" fmla="*/ 511175 h 2990850"/>
                <a:gd name="connsiteX15" fmla="*/ 281281 w 611632"/>
                <a:gd name="connsiteY15" fmla="*/ 549275 h 2990850"/>
                <a:gd name="connsiteX16" fmla="*/ 151106 w 611632"/>
                <a:gd name="connsiteY16" fmla="*/ 587375 h 2990850"/>
                <a:gd name="connsiteX17" fmla="*/ 33631 w 611632"/>
                <a:gd name="connsiteY17" fmla="*/ 600075 h 2990850"/>
                <a:gd name="connsiteX18" fmla="*/ 5056 w 611632"/>
                <a:gd name="connsiteY18" fmla="*/ 688975 h 2990850"/>
                <a:gd name="connsiteX19" fmla="*/ 5056 w 611632"/>
                <a:gd name="connsiteY19" fmla="*/ 1089025 h 2990850"/>
                <a:gd name="connsiteX20" fmla="*/ 14581 w 611632"/>
                <a:gd name="connsiteY20" fmla="*/ 2514599 h 2990850"/>
                <a:gd name="connsiteX21" fmla="*/ 166981 w 611632"/>
                <a:gd name="connsiteY21" fmla="*/ 2638425 h 2990850"/>
                <a:gd name="connsiteX22" fmla="*/ 611481 w 611632"/>
                <a:gd name="connsiteY22" fmla="*/ 2667000 h 2990850"/>
                <a:gd name="connsiteX23" fmla="*/ 214606 w 611632"/>
                <a:gd name="connsiteY23" fmla="*/ 2730500 h 2990850"/>
                <a:gd name="connsiteX24" fmla="*/ 14581 w 611632"/>
                <a:gd name="connsiteY24" fmla="*/ 2990850 h 2990850"/>
                <a:gd name="connsiteX0" fmla="*/ 8231 w 611586"/>
                <a:gd name="connsiteY0" fmla="*/ 0 h 2990850"/>
                <a:gd name="connsiteX1" fmla="*/ 20931 w 611586"/>
                <a:gd name="connsiteY1" fmla="*/ 190500 h 2990850"/>
                <a:gd name="connsiteX2" fmla="*/ 176506 w 611586"/>
                <a:gd name="connsiteY2" fmla="*/ 234950 h 2990850"/>
                <a:gd name="connsiteX3" fmla="*/ 462256 w 611586"/>
                <a:gd name="connsiteY3" fmla="*/ 247650 h 2990850"/>
                <a:gd name="connsiteX4" fmla="*/ 446381 w 611586"/>
                <a:gd name="connsiteY4" fmla="*/ 285750 h 2990850"/>
                <a:gd name="connsiteX5" fmla="*/ 189206 w 611586"/>
                <a:gd name="connsiteY5" fmla="*/ 307975 h 2990850"/>
                <a:gd name="connsiteX6" fmla="*/ 39981 w 611586"/>
                <a:gd name="connsiteY6" fmla="*/ 323850 h 2990850"/>
                <a:gd name="connsiteX7" fmla="*/ 30456 w 611586"/>
                <a:gd name="connsiteY7" fmla="*/ 365125 h 2990850"/>
                <a:gd name="connsiteX8" fmla="*/ 179681 w 611586"/>
                <a:gd name="connsiteY8" fmla="*/ 374650 h 2990850"/>
                <a:gd name="connsiteX9" fmla="*/ 309856 w 611586"/>
                <a:gd name="connsiteY9" fmla="*/ 384175 h 2990850"/>
                <a:gd name="connsiteX10" fmla="*/ 233656 w 611586"/>
                <a:gd name="connsiteY10" fmla="*/ 422275 h 2990850"/>
                <a:gd name="connsiteX11" fmla="*/ 65381 w 611586"/>
                <a:gd name="connsiteY11" fmla="*/ 425450 h 2990850"/>
                <a:gd name="connsiteX12" fmla="*/ 27281 w 611586"/>
                <a:gd name="connsiteY12" fmla="*/ 476250 h 2990850"/>
                <a:gd name="connsiteX13" fmla="*/ 93956 w 611586"/>
                <a:gd name="connsiteY13" fmla="*/ 504825 h 2990850"/>
                <a:gd name="connsiteX14" fmla="*/ 224131 w 611586"/>
                <a:gd name="connsiteY14" fmla="*/ 511175 h 2990850"/>
                <a:gd name="connsiteX15" fmla="*/ 281281 w 611586"/>
                <a:gd name="connsiteY15" fmla="*/ 549275 h 2990850"/>
                <a:gd name="connsiteX16" fmla="*/ 151106 w 611586"/>
                <a:gd name="connsiteY16" fmla="*/ 587375 h 2990850"/>
                <a:gd name="connsiteX17" fmla="*/ 33631 w 611586"/>
                <a:gd name="connsiteY17" fmla="*/ 600075 h 2990850"/>
                <a:gd name="connsiteX18" fmla="*/ 5056 w 611586"/>
                <a:gd name="connsiteY18" fmla="*/ 688975 h 2990850"/>
                <a:gd name="connsiteX19" fmla="*/ 5056 w 611586"/>
                <a:gd name="connsiteY19" fmla="*/ 1089025 h 2990850"/>
                <a:gd name="connsiteX20" fmla="*/ 14581 w 611586"/>
                <a:gd name="connsiteY20" fmla="*/ 2514599 h 2990850"/>
                <a:gd name="connsiteX21" fmla="*/ 166981 w 611586"/>
                <a:gd name="connsiteY21" fmla="*/ 2638425 h 2990850"/>
                <a:gd name="connsiteX22" fmla="*/ 611481 w 611586"/>
                <a:gd name="connsiteY22" fmla="*/ 2667000 h 2990850"/>
                <a:gd name="connsiteX23" fmla="*/ 78081 w 611586"/>
                <a:gd name="connsiteY23" fmla="*/ 2781300 h 2990850"/>
                <a:gd name="connsiteX24" fmla="*/ 14581 w 611586"/>
                <a:gd name="connsiteY24" fmla="*/ 2990850 h 2990850"/>
                <a:gd name="connsiteX0" fmla="*/ 8231 w 626548"/>
                <a:gd name="connsiteY0" fmla="*/ 0 h 2990850"/>
                <a:gd name="connsiteX1" fmla="*/ 20931 w 626548"/>
                <a:gd name="connsiteY1" fmla="*/ 190500 h 2990850"/>
                <a:gd name="connsiteX2" fmla="*/ 176506 w 626548"/>
                <a:gd name="connsiteY2" fmla="*/ 234950 h 2990850"/>
                <a:gd name="connsiteX3" fmla="*/ 462256 w 626548"/>
                <a:gd name="connsiteY3" fmla="*/ 247650 h 2990850"/>
                <a:gd name="connsiteX4" fmla="*/ 446381 w 626548"/>
                <a:gd name="connsiteY4" fmla="*/ 285750 h 2990850"/>
                <a:gd name="connsiteX5" fmla="*/ 189206 w 626548"/>
                <a:gd name="connsiteY5" fmla="*/ 307975 h 2990850"/>
                <a:gd name="connsiteX6" fmla="*/ 39981 w 626548"/>
                <a:gd name="connsiteY6" fmla="*/ 323850 h 2990850"/>
                <a:gd name="connsiteX7" fmla="*/ 30456 w 626548"/>
                <a:gd name="connsiteY7" fmla="*/ 365125 h 2990850"/>
                <a:gd name="connsiteX8" fmla="*/ 179681 w 626548"/>
                <a:gd name="connsiteY8" fmla="*/ 374650 h 2990850"/>
                <a:gd name="connsiteX9" fmla="*/ 309856 w 626548"/>
                <a:gd name="connsiteY9" fmla="*/ 384175 h 2990850"/>
                <a:gd name="connsiteX10" fmla="*/ 233656 w 626548"/>
                <a:gd name="connsiteY10" fmla="*/ 422275 h 2990850"/>
                <a:gd name="connsiteX11" fmla="*/ 65381 w 626548"/>
                <a:gd name="connsiteY11" fmla="*/ 425450 h 2990850"/>
                <a:gd name="connsiteX12" fmla="*/ 27281 w 626548"/>
                <a:gd name="connsiteY12" fmla="*/ 476250 h 2990850"/>
                <a:gd name="connsiteX13" fmla="*/ 93956 w 626548"/>
                <a:gd name="connsiteY13" fmla="*/ 504825 h 2990850"/>
                <a:gd name="connsiteX14" fmla="*/ 224131 w 626548"/>
                <a:gd name="connsiteY14" fmla="*/ 511175 h 2990850"/>
                <a:gd name="connsiteX15" fmla="*/ 281281 w 626548"/>
                <a:gd name="connsiteY15" fmla="*/ 549275 h 2990850"/>
                <a:gd name="connsiteX16" fmla="*/ 151106 w 626548"/>
                <a:gd name="connsiteY16" fmla="*/ 587375 h 2990850"/>
                <a:gd name="connsiteX17" fmla="*/ 33631 w 626548"/>
                <a:gd name="connsiteY17" fmla="*/ 600075 h 2990850"/>
                <a:gd name="connsiteX18" fmla="*/ 5056 w 626548"/>
                <a:gd name="connsiteY18" fmla="*/ 688975 h 2990850"/>
                <a:gd name="connsiteX19" fmla="*/ 5056 w 626548"/>
                <a:gd name="connsiteY19" fmla="*/ 1089025 h 2990850"/>
                <a:gd name="connsiteX20" fmla="*/ 14581 w 626548"/>
                <a:gd name="connsiteY20" fmla="*/ 2514599 h 2990850"/>
                <a:gd name="connsiteX21" fmla="*/ 166981 w 626548"/>
                <a:gd name="connsiteY21" fmla="*/ 2638425 h 2990850"/>
                <a:gd name="connsiteX22" fmla="*/ 452731 w 626548"/>
                <a:gd name="connsiteY22" fmla="*/ 2663824 h 2990850"/>
                <a:gd name="connsiteX23" fmla="*/ 611481 w 626548"/>
                <a:gd name="connsiteY23" fmla="*/ 2667000 h 2990850"/>
                <a:gd name="connsiteX24" fmla="*/ 78081 w 626548"/>
                <a:gd name="connsiteY24" fmla="*/ 2781300 h 2990850"/>
                <a:gd name="connsiteX25" fmla="*/ 14581 w 626548"/>
                <a:gd name="connsiteY25" fmla="*/ 2990850 h 2990850"/>
                <a:gd name="connsiteX0" fmla="*/ 8231 w 1114156"/>
                <a:gd name="connsiteY0" fmla="*/ 0 h 2990850"/>
                <a:gd name="connsiteX1" fmla="*/ 20931 w 1114156"/>
                <a:gd name="connsiteY1" fmla="*/ 190500 h 2990850"/>
                <a:gd name="connsiteX2" fmla="*/ 176506 w 1114156"/>
                <a:gd name="connsiteY2" fmla="*/ 234950 h 2990850"/>
                <a:gd name="connsiteX3" fmla="*/ 462256 w 1114156"/>
                <a:gd name="connsiteY3" fmla="*/ 247650 h 2990850"/>
                <a:gd name="connsiteX4" fmla="*/ 446381 w 1114156"/>
                <a:gd name="connsiteY4" fmla="*/ 285750 h 2990850"/>
                <a:gd name="connsiteX5" fmla="*/ 189206 w 1114156"/>
                <a:gd name="connsiteY5" fmla="*/ 307975 h 2990850"/>
                <a:gd name="connsiteX6" fmla="*/ 39981 w 1114156"/>
                <a:gd name="connsiteY6" fmla="*/ 323850 h 2990850"/>
                <a:gd name="connsiteX7" fmla="*/ 30456 w 1114156"/>
                <a:gd name="connsiteY7" fmla="*/ 365125 h 2990850"/>
                <a:gd name="connsiteX8" fmla="*/ 179681 w 1114156"/>
                <a:gd name="connsiteY8" fmla="*/ 374650 h 2990850"/>
                <a:gd name="connsiteX9" fmla="*/ 309856 w 1114156"/>
                <a:gd name="connsiteY9" fmla="*/ 384175 h 2990850"/>
                <a:gd name="connsiteX10" fmla="*/ 233656 w 1114156"/>
                <a:gd name="connsiteY10" fmla="*/ 422275 h 2990850"/>
                <a:gd name="connsiteX11" fmla="*/ 65381 w 1114156"/>
                <a:gd name="connsiteY11" fmla="*/ 425450 h 2990850"/>
                <a:gd name="connsiteX12" fmla="*/ 27281 w 1114156"/>
                <a:gd name="connsiteY12" fmla="*/ 476250 h 2990850"/>
                <a:gd name="connsiteX13" fmla="*/ 93956 w 1114156"/>
                <a:gd name="connsiteY13" fmla="*/ 504825 h 2990850"/>
                <a:gd name="connsiteX14" fmla="*/ 224131 w 1114156"/>
                <a:gd name="connsiteY14" fmla="*/ 511175 h 2990850"/>
                <a:gd name="connsiteX15" fmla="*/ 281281 w 1114156"/>
                <a:gd name="connsiteY15" fmla="*/ 549275 h 2990850"/>
                <a:gd name="connsiteX16" fmla="*/ 151106 w 1114156"/>
                <a:gd name="connsiteY16" fmla="*/ 587375 h 2990850"/>
                <a:gd name="connsiteX17" fmla="*/ 33631 w 1114156"/>
                <a:gd name="connsiteY17" fmla="*/ 600075 h 2990850"/>
                <a:gd name="connsiteX18" fmla="*/ 5056 w 1114156"/>
                <a:gd name="connsiteY18" fmla="*/ 688975 h 2990850"/>
                <a:gd name="connsiteX19" fmla="*/ 5056 w 1114156"/>
                <a:gd name="connsiteY19" fmla="*/ 1089025 h 2990850"/>
                <a:gd name="connsiteX20" fmla="*/ 14581 w 1114156"/>
                <a:gd name="connsiteY20" fmla="*/ 2514599 h 2990850"/>
                <a:gd name="connsiteX21" fmla="*/ 166981 w 1114156"/>
                <a:gd name="connsiteY21" fmla="*/ 2638425 h 2990850"/>
                <a:gd name="connsiteX22" fmla="*/ 1106781 w 1114156"/>
                <a:gd name="connsiteY22" fmla="*/ 2613024 h 2990850"/>
                <a:gd name="connsiteX23" fmla="*/ 611481 w 1114156"/>
                <a:gd name="connsiteY23" fmla="*/ 2667000 h 2990850"/>
                <a:gd name="connsiteX24" fmla="*/ 78081 w 1114156"/>
                <a:gd name="connsiteY24" fmla="*/ 2781300 h 2990850"/>
                <a:gd name="connsiteX25" fmla="*/ 14581 w 1114156"/>
                <a:gd name="connsiteY25" fmla="*/ 2990850 h 2990850"/>
                <a:gd name="connsiteX0" fmla="*/ 8231 w 1114114"/>
                <a:gd name="connsiteY0" fmla="*/ 0 h 2990850"/>
                <a:gd name="connsiteX1" fmla="*/ 20931 w 1114114"/>
                <a:gd name="connsiteY1" fmla="*/ 190500 h 2990850"/>
                <a:gd name="connsiteX2" fmla="*/ 176506 w 1114114"/>
                <a:gd name="connsiteY2" fmla="*/ 234950 h 2990850"/>
                <a:gd name="connsiteX3" fmla="*/ 462256 w 1114114"/>
                <a:gd name="connsiteY3" fmla="*/ 247650 h 2990850"/>
                <a:gd name="connsiteX4" fmla="*/ 446381 w 1114114"/>
                <a:gd name="connsiteY4" fmla="*/ 285750 h 2990850"/>
                <a:gd name="connsiteX5" fmla="*/ 189206 w 1114114"/>
                <a:gd name="connsiteY5" fmla="*/ 307975 h 2990850"/>
                <a:gd name="connsiteX6" fmla="*/ 39981 w 1114114"/>
                <a:gd name="connsiteY6" fmla="*/ 323850 h 2990850"/>
                <a:gd name="connsiteX7" fmla="*/ 30456 w 1114114"/>
                <a:gd name="connsiteY7" fmla="*/ 365125 h 2990850"/>
                <a:gd name="connsiteX8" fmla="*/ 179681 w 1114114"/>
                <a:gd name="connsiteY8" fmla="*/ 374650 h 2990850"/>
                <a:gd name="connsiteX9" fmla="*/ 309856 w 1114114"/>
                <a:gd name="connsiteY9" fmla="*/ 384175 h 2990850"/>
                <a:gd name="connsiteX10" fmla="*/ 233656 w 1114114"/>
                <a:gd name="connsiteY10" fmla="*/ 422275 h 2990850"/>
                <a:gd name="connsiteX11" fmla="*/ 65381 w 1114114"/>
                <a:gd name="connsiteY11" fmla="*/ 425450 h 2990850"/>
                <a:gd name="connsiteX12" fmla="*/ 27281 w 1114114"/>
                <a:gd name="connsiteY12" fmla="*/ 476250 h 2990850"/>
                <a:gd name="connsiteX13" fmla="*/ 93956 w 1114114"/>
                <a:gd name="connsiteY13" fmla="*/ 504825 h 2990850"/>
                <a:gd name="connsiteX14" fmla="*/ 224131 w 1114114"/>
                <a:gd name="connsiteY14" fmla="*/ 511175 h 2990850"/>
                <a:gd name="connsiteX15" fmla="*/ 281281 w 1114114"/>
                <a:gd name="connsiteY15" fmla="*/ 549275 h 2990850"/>
                <a:gd name="connsiteX16" fmla="*/ 151106 w 1114114"/>
                <a:gd name="connsiteY16" fmla="*/ 587375 h 2990850"/>
                <a:gd name="connsiteX17" fmla="*/ 33631 w 1114114"/>
                <a:gd name="connsiteY17" fmla="*/ 600075 h 2990850"/>
                <a:gd name="connsiteX18" fmla="*/ 5056 w 1114114"/>
                <a:gd name="connsiteY18" fmla="*/ 688975 h 2990850"/>
                <a:gd name="connsiteX19" fmla="*/ 5056 w 1114114"/>
                <a:gd name="connsiteY19" fmla="*/ 1089025 h 2990850"/>
                <a:gd name="connsiteX20" fmla="*/ 14581 w 1114114"/>
                <a:gd name="connsiteY20" fmla="*/ 2514599 h 2990850"/>
                <a:gd name="connsiteX21" fmla="*/ 166981 w 1114114"/>
                <a:gd name="connsiteY21" fmla="*/ 2638425 h 2990850"/>
                <a:gd name="connsiteX22" fmla="*/ 1106781 w 1114114"/>
                <a:gd name="connsiteY22" fmla="*/ 2613024 h 2990850"/>
                <a:gd name="connsiteX23" fmla="*/ 608306 w 1114114"/>
                <a:gd name="connsiteY23" fmla="*/ 2727325 h 2990850"/>
                <a:gd name="connsiteX24" fmla="*/ 78081 w 1114114"/>
                <a:gd name="connsiteY24" fmla="*/ 2781300 h 2990850"/>
                <a:gd name="connsiteX25" fmla="*/ 14581 w 1114114"/>
                <a:gd name="connsiteY25" fmla="*/ 2990850 h 2990850"/>
                <a:gd name="connsiteX0" fmla="*/ 8231 w 620954"/>
                <a:gd name="connsiteY0" fmla="*/ 0 h 2990850"/>
                <a:gd name="connsiteX1" fmla="*/ 20931 w 620954"/>
                <a:gd name="connsiteY1" fmla="*/ 190500 h 2990850"/>
                <a:gd name="connsiteX2" fmla="*/ 176506 w 620954"/>
                <a:gd name="connsiteY2" fmla="*/ 234950 h 2990850"/>
                <a:gd name="connsiteX3" fmla="*/ 462256 w 620954"/>
                <a:gd name="connsiteY3" fmla="*/ 247650 h 2990850"/>
                <a:gd name="connsiteX4" fmla="*/ 446381 w 620954"/>
                <a:gd name="connsiteY4" fmla="*/ 285750 h 2990850"/>
                <a:gd name="connsiteX5" fmla="*/ 189206 w 620954"/>
                <a:gd name="connsiteY5" fmla="*/ 307975 h 2990850"/>
                <a:gd name="connsiteX6" fmla="*/ 39981 w 620954"/>
                <a:gd name="connsiteY6" fmla="*/ 323850 h 2990850"/>
                <a:gd name="connsiteX7" fmla="*/ 30456 w 620954"/>
                <a:gd name="connsiteY7" fmla="*/ 365125 h 2990850"/>
                <a:gd name="connsiteX8" fmla="*/ 179681 w 620954"/>
                <a:gd name="connsiteY8" fmla="*/ 374650 h 2990850"/>
                <a:gd name="connsiteX9" fmla="*/ 309856 w 620954"/>
                <a:gd name="connsiteY9" fmla="*/ 384175 h 2990850"/>
                <a:gd name="connsiteX10" fmla="*/ 233656 w 620954"/>
                <a:gd name="connsiteY10" fmla="*/ 422275 h 2990850"/>
                <a:gd name="connsiteX11" fmla="*/ 65381 w 620954"/>
                <a:gd name="connsiteY11" fmla="*/ 425450 h 2990850"/>
                <a:gd name="connsiteX12" fmla="*/ 27281 w 620954"/>
                <a:gd name="connsiteY12" fmla="*/ 476250 h 2990850"/>
                <a:gd name="connsiteX13" fmla="*/ 93956 w 620954"/>
                <a:gd name="connsiteY13" fmla="*/ 504825 h 2990850"/>
                <a:gd name="connsiteX14" fmla="*/ 224131 w 620954"/>
                <a:gd name="connsiteY14" fmla="*/ 511175 h 2990850"/>
                <a:gd name="connsiteX15" fmla="*/ 281281 w 620954"/>
                <a:gd name="connsiteY15" fmla="*/ 549275 h 2990850"/>
                <a:gd name="connsiteX16" fmla="*/ 151106 w 620954"/>
                <a:gd name="connsiteY16" fmla="*/ 587375 h 2990850"/>
                <a:gd name="connsiteX17" fmla="*/ 33631 w 620954"/>
                <a:gd name="connsiteY17" fmla="*/ 600075 h 2990850"/>
                <a:gd name="connsiteX18" fmla="*/ 5056 w 620954"/>
                <a:gd name="connsiteY18" fmla="*/ 688975 h 2990850"/>
                <a:gd name="connsiteX19" fmla="*/ 5056 w 620954"/>
                <a:gd name="connsiteY19" fmla="*/ 1089025 h 2990850"/>
                <a:gd name="connsiteX20" fmla="*/ 14581 w 620954"/>
                <a:gd name="connsiteY20" fmla="*/ 2514599 h 2990850"/>
                <a:gd name="connsiteX21" fmla="*/ 166981 w 620954"/>
                <a:gd name="connsiteY21" fmla="*/ 2638425 h 2990850"/>
                <a:gd name="connsiteX22" fmla="*/ 411456 w 620954"/>
                <a:gd name="connsiteY22" fmla="*/ 2647949 h 2990850"/>
                <a:gd name="connsiteX23" fmla="*/ 608306 w 620954"/>
                <a:gd name="connsiteY23" fmla="*/ 2727325 h 2990850"/>
                <a:gd name="connsiteX24" fmla="*/ 78081 w 620954"/>
                <a:gd name="connsiteY24" fmla="*/ 2781300 h 2990850"/>
                <a:gd name="connsiteX25" fmla="*/ 14581 w 620954"/>
                <a:gd name="connsiteY25" fmla="*/ 2990850 h 2990850"/>
                <a:gd name="connsiteX0" fmla="*/ 8231 w 669507"/>
                <a:gd name="connsiteY0" fmla="*/ 0 h 2990850"/>
                <a:gd name="connsiteX1" fmla="*/ 20931 w 669507"/>
                <a:gd name="connsiteY1" fmla="*/ 190500 h 2990850"/>
                <a:gd name="connsiteX2" fmla="*/ 176506 w 669507"/>
                <a:gd name="connsiteY2" fmla="*/ 234950 h 2990850"/>
                <a:gd name="connsiteX3" fmla="*/ 462256 w 669507"/>
                <a:gd name="connsiteY3" fmla="*/ 247650 h 2990850"/>
                <a:gd name="connsiteX4" fmla="*/ 446381 w 669507"/>
                <a:gd name="connsiteY4" fmla="*/ 285750 h 2990850"/>
                <a:gd name="connsiteX5" fmla="*/ 189206 w 669507"/>
                <a:gd name="connsiteY5" fmla="*/ 307975 h 2990850"/>
                <a:gd name="connsiteX6" fmla="*/ 39981 w 669507"/>
                <a:gd name="connsiteY6" fmla="*/ 323850 h 2990850"/>
                <a:gd name="connsiteX7" fmla="*/ 30456 w 669507"/>
                <a:gd name="connsiteY7" fmla="*/ 365125 h 2990850"/>
                <a:gd name="connsiteX8" fmla="*/ 179681 w 669507"/>
                <a:gd name="connsiteY8" fmla="*/ 374650 h 2990850"/>
                <a:gd name="connsiteX9" fmla="*/ 309856 w 669507"/>
                <a:gd name="connsiteY9" fmla="*/ 384175 h 2990850"/>
                <a:gd name="connsiteX10" fmla="*/ 233656 w 669507"/>
                <a:gd name="connsiteY10" fmla="*/ 422275 h 2990850"/>
                <a:gd name="connsiteX11" fmla="*/ 65381 w 669507"/>
                <a:gd name="connsiteY11" fmla="*/ 425450 h 2990850"/>
                <a:gd name="connsiteX12" fmla="*/ 27281 w 669507"/>
                <a:gd name="connsiteY12" fmla="*/ 476250 h 2990850"/>
                <a:gd name="connsiteX13" fmla="*/ 93956 w 669507"/>
                <a:gd name="connsiteY13" fmla="*/ 504825 h 2990850"/>
                <a:gd name="connsiteX14" fmla="*/ 224131 w 669507"/>
                <a:gd name="connsiteY14" fmla="*/ 511175 h 2990850"/>
                <a:gd name="connsiteX15" fmla="*/ 281281 w 669507"/>
                <a:gd name="connsiteY15" fmla="*/ 549275 h 2990850"/>
                <a:gd name="connsiteX16" fmla="*/ 151106 w 669507"/>
                <a:gd name="connsiteY16" fmla="*/ 587375 h 2990850"/>
                <a:gd name="connsiteX17" fmla="*/ 33631 w 669507"/>
                <a:gd name="connsiteY17" fmla="*/ 600075 h 2990850"/>
                <a:gd name="connsiteX18" fmla="*/ 5056 w 669507"/>
                <a:gd name="connsiteY18" fmla="*/ 688975 h 2990850"/>
                <a:gd name="connsiteX19" fmla="*/ 5056 w 669507"/>
                <a:gd name="connsiteY19" fmla="*/ 1089025 h 2990850"/>
                <a:gd name="connsiteX20" fmla="*/ 14581 w 669507"/>
                <a:gd name="connsiteY20" fmla="*/ 2514599 h 2990850"/>
                <a:gd name="connsiteX21" fmla="*/ 166981 w 669507"/>
                <a:gd name="connsiteY21" fmla="*/ 2638425 h 2990850"/>
                <a:gd name="connsiteX22" fmla="*/ 411456 w 669507"/>
                <a:gd name="connsiteY22" fmla="*/ 2647949 h 2990850"/>
                <a:gd name="connsiteX23" fmla="*/ 659106 w 669507"/>
                <a:gd name="connsiteY23" fmla="*/ 2724150 h 2990850"/>
                <a:gd name="connsiteX24" fmla="*/ 78081 w 669507"/>
                <a:gd name="connsiteY24" fmla="*/ 2781300 h 2990850"/>
                <a:gd name="connsiteX25" fmla="*/ 14581 w 669507"/>
                <a:gd name="connsiteY25" fmla="*/ 2990850 h 2990850"/>
                <a:gd name="connsiteX0" fmla="*/ 8231 w 669507"/>
                <a:gd name="connsiteY0" fmla="*/ 0 h 2990850"/>
                <a:gd name="connsiteX1" fmla="*/ 20931 w 669507"/>
                <a:gd name="connsiteY1" fmla="*/ 190500 h 2990850"/>
                <a:gd name="connsiteX2" fmla="*/ 176506 w 669507"/>
                <a:gd name="connsiteY2" fmla="*/ 234950 h 2990850"/>
                <a:gd name="connsiteX3" fmla="*/ 462256 w 669507"/>
                <a:gd name="connsiteY3" fmla="*/ 247650 h 2990850"/>
                <a:gd name="connsiteX4" fmla="*/ 446381 w 669507"/>
                <a:gd name="connsiteY4" fmla="*/ 285750 h 2990850"/>
                <a:gd name="connsiteX5" fmla="*/ 189206 w 669507"/>
                <a:gd name="connsiteY5" fmla="*/ 307975 h 2990850"/>
                <a:gd name="connsiteX6" fmla="*/ 39981 w 669507"/>
                <a:gd name="connsiteY6" fmla="*/ 323850 h 2990850"/>
                <a:gd name="connsiteX7" fmla="*/ 30456 w 669507"/>
                <a:gd name="connsiteY7" fmla="*/ 365125 h 2990850"/>
                <a:gd name="connsiteX8" fmla="*/ 179681 w 669507"/>
                <a:gd name="connsiteY8" fmla="*/ 374650 h 2990850"/>
                <a:gd name="connsiteX9" fmla="*/ 309856 w 669507"/>
                <a:gd name="connsiteY9" fmla="*/ 384175 h 2990850"/>
                <a:gd name="connsiteX10" fmla="*/ 233656 w 669507"/>
                <a:gd name="connsiteY10" fmla="*/ 422275 h 2990850"/>
                <a:gd name="connsiteX11" fmla="*/ 65381 w 669507"/>
                <a:gd name="connsiteY11" fmla="*/ 425450 h 2990850"/>
                <a:gd name="connsiteX12" fmla="*/ 27281 w 669507"/>
                <a:gd name="connsiteY12" fmla="*/ 476250 h 2990850"/>
                <a:gd name="connsiteX13" fmla="*/ 93956 w 669507"/>
                <a:gd name="connsiteY13" fmla="*/ 504825 h 2990850"/>
                <a:gd name="connsiteX14" fmla="*/ 224131 w 669507"/>
                <a:gd name="connsiteY14" fmla="*/ 511175 h 2990850"/>
                <a:gd name="connsiteX15" fmla="*/ 281281 w 669507"/>
                <a:gd name="connsiteY15" fmla="*/ 549275 h 2990850"/>
                <a:gd name="connsiteX16" fmla="*/ 151106 w 669507"/>
                <a:gd name="connsiteY16" fmla="*/ 587375 h 2990850"/>
                <a:gd name="connsiteX17" fmla="*/ 33631 w 669507"/>
                <a:gd name="connsiteY17" fmla="*/ 600075 h 2990850"/>
                <a:gd name="connsiteX18" fmla="*/ 5056 w 669507"/>
                <a:gd name="connsiteY18" fmla="*/ 688975 h 2990850"/>
                <a:gd name="connsiteX19" fmla="*/ 5056 w 669507"/>
                <a:gd name="connsiteY19" fmla="*/ 1089025 h 2990850"/>
                <a:gd name="connsiteX20" fmla="*/ 14581 w 669507"/>
                <a:gd name="connsiteY20" fmla="*/ 2514599 h 2990850"/>
                <a:gd name="connsiteX21" fmla="*/ 166981 w 669507"/>
                <a:gd name="connsiteY21" fmla="*/ 2638425 h 2990850"/>
                <a:gd name="connsiteX22" fmla="*/ 411456 w 669507"/>
                <a:gd name="connsiteY22" fmla="*/ 2647949 h 2990850"/>
                <a:gd name="connsiteX23" fmla="*/ 659106 w 669507"/>
                <a:gd name="connsiteY23" fmla="*/ 2724150 h 2990850"/>
                <a:gd name="connsiteX24" fmla="*/ 78081 w 669507"/>
                <a:gd name="connsiteY24" fmla="*/ 2781300 h 2990850"/>
                <a:gd name="connsiteX25" fmla="*/ 14581 w 669507"/>
                <a:gd name="connsiteY25" fmla="*/ 2990850 h 2990850"/>
                <a:gd name="connsiteX0" fmla="*/ 8231 w 669507"/>
                <a:gd name="connsiteY0" fmla="*/ 0 h 2990850"/>
                <a:gd name="connsiteX1" fmla="*/ 20931 w 669507"/>
                <a:gd name="connsiteY1" fmla="*/ 190500 h 2990850"/>
                <a:gd name="connsiteX2" fmla="*/ 176506 w 669507"/>
                <a:gd name="connsiteY2" fmla="*/ 234950 h 2990850"/>
                <a:gd name="connsiteX3" fmla="*/ 462256 w 669507"/>
                <a:gd name="connsiteY3" fmla="*/ 247650 h 2990850"/>
                <a:gd name="connsiteX4" fmla="*/ 446381 w 669507"/>
                <a:gd name="connsiteY4" fmla="*/ 285750 h 2990850"/>
                <a:gd name="connsiteX5" fmla="*/ 189206 w 669507"/>
                <a:gd name="connsiteY5" fmla="*/ 307975 h 2990850"/>
                <a:gd name="connsiteX6" fmla="*/ 39981 w 669507"/>
                <a:gd name="connsiteY6" fmla="*/ 323850 h 2990850"/>
                <a:gd name="connsiteX7" fmla="*/ 30456 w 669507"/>
                <a:gd name="connsiteY7" fmla="*/ 365125 h 2990850"/>
                <a:gd name="connsiteX8" fmla="*/ 179681 w 669507"/>
                <a:gd name="connsiteY8" fmla="*/ 374650 h 2990850"/>
                <a:gd name="connsiteX9" fmla="*/ 309856 w 669507"/>
                <a:gd name="connsiteY9" fmla="*/ 384175 h 2990850"/>
                <a:gd name="connsiteX10" fmla="*/ 233656 w 669507"/>
                <a:gd name="connsiteY10" fmla="*/ 422275 h 2990850"/>
                <a:gd name="connsiteX11" fmla="*/ 65381 w 669507"/>
                <a:gd name="connsiteY11" fmla="*/ 425450 h 2990850"/>
                <a:gd name="connsiteX12" fmla="*/ 27281 w 669507"/>
                <a:gd name="connsiteY12" fmla="*/ 476250 h 2990850"/>
                <a:gd name="connsiteX13" fmla="*/ 93956 w 669507"/>
                <a:gd name="connsiteY13" fmla="*/ 504825 h 2990850"/>
                <a:gd name="connsiteX14" fmla="*/ 224131 w 669507"/>
                <a:gd name="connsiteY14" fmla="*/ 511175 h 2990850"/>
                <a:gd name="connsiteX15" fmla="*/ 281281 w 669507"/>
                <a:gd name="connsiteY15" fmla="*/ 549275 h 2990850"/>
                <a:gd name="connsiteX16" fmla="*/ 151106 w 669507"/>
                <a:gd name="connsiteY16" fmla="*/ 587375 h 2990850"/>
                <a:gd name="connsiteX17" fmla="*/ 33631 w 669507"/>
                <a:gd name="connsiteY17" fmla="*/ 600075 h 2990850"/>
                <a:gd name="connsiteX18" fmla="*/ 5056 w 669507"/>
                <a:gd name="connsiteY18" fmla="*/ 688975 h 2990850"/>
                <a:gd name="connsiteX19" fmla="*/ 5056 w 669507"/>
                <a:gd name="connsiteY19" fmla="*/ 1089025 h 2990850"/>
                <a:gd name="connsiteX20" fmla="*/ 14581 w 669507"/>
                <a:gd name="connsiteY20" fmla="*/ 2514599 h 2990850"/>
                <a:gd name="connsiteX21" fmla="*/ 166981 w 669507"/>
                <a:gd name="connsiteY21" fmla="*/ 2638425 h 2990850"/>
                <a:gd name="connsiteX22" fmla="*/ 411456 w 669507"/>
                <a:gd name="connsiteY22" fmla="*/ 2647949 h 2990850"/>
                <a:gd name="connsiteX23" fmla="*/ 659106 w 669507"/>
                <a:gd name="connsiteY23" fmla="*/ 2724150 h 2990850"/>
                <a:gd name="connsiteX24" fmla="*/ 78081 w 669507"/>
                <a:gd name="connsiteY24" fmla="*/ 2781300 h 2990850"/>
                <a:gd name="connsiteX25" fmla="*/ 14581 w 669507"/>
                <a:gd name="connsiteY25" fmla="*/ 2990850 h 2990850"/>
                <a:gd name="connsiteX0" fmla="*/ 8231 w 673778"/>
                <a:gd name="connsiteY0" fmla="*/ 0 h 2990850"/>
                <a:gd name="connsiteX1" fmla="*/ 20931 w 673778"/>
                <a:gd name="connsiteY1" fmla="*/ 190500 h 2990850"/>
                <a:gd name="connsiteX2" fmla="*/ 176506 w 673778"/>
                <a:gd name="connsiteY2" fmla="*/ 234950 h 2990850"/>
                <a:gd name="connsiteX3" fmla="*/ 462256 w 673778"/>
                <a:gd name="connsiteY3" fmla="*/ 247650 h 2990850"/>
                <a:gd name="connsiteX4" fmla="*/ 446381 w 673778"/>
                <a:gd name="connsiteY4" fmla="*/ 285750 h 2990850"/>
                <a:gd name="connsiteX5" fmla="*/ 189206 w 673778"/>
                <a:gd name="connsiteY5" fmla="*/ 307975 h 2990850"/>
                <a:gd name="connsiteX6" fmla="*/ 39981 w 673778"/>
                <a:gd name="connsiteY6" fmla="*/ 323850 h 2990850"/>
                <a:gd name="connsiteX7" fmla="*/ 30456 w 673778"/>
                <a:gd name="connsiteY7" fmla="*/ 365125 h 2990850"/>
                <a:gd name="connsiteX8" fmla="*/ 179681 w 673778"/>
                <a:gd name="connsiteY8" fmla="*/ 374650 h 2990850"/>
                <a:gd name="connsiteX9" fmla="*/ 309856 w 673778"/>
                <a:gd name="connsiteY9" fmla="*/ 384175 h 2990850"/>
                <a:gd name="connsiteX10" fmla="*/ 233656 w 673778"/>
                <a:gd name="connsiteY10" fmla="*/ 422275 h 2990850"/>
                <a:gd name="connsiteX11" fmla="*/ 65381 w 673778"/>
                <a:gd name="connsiteY11" fmla="*/ 425450 h 2990850"/>
                <a:gd name="connsiteX12" fmla="*/ 27281 w 673778"/>
                <a:gd name="connsiteY12" fmla="*/ 476250 h 2990850"/>
                <a:gd name="connsiteX13" fmla="*/ 93956 w 673778"/>
                <a:gd name="connsiteY13" fmla="*/ 504825 h 2990850"/>
                <a:gd name="connsiteX14" fmla="*/ 224131 w 673778"/>
                <a:gd name="connsiteY14" fmla="*/ 511175 h 2990850"/>
                <a:gd name="connsiteX15" fmla="*/ 281281 w 673778"/>
                <a:gd name="connsiteY15" fmla="*/ 549275 h 2990850"/>
                <a:gd name="connsiteX16" fmla="*/ 151106 w 673778"/>
                <a:gd name="connsiteY16" fmla="*/ 587375 h 2990850"/>
                <a:gd name="connsiteX17" fmla="*/ 33631 w 673778"/>
                <a:gd name="connsiteY17" fmla="*/ 600075 h 2990850"/>
                <a:gd name="connsiteX18" fmla="*/ 5056 w 673778"/>
                <a:gd name="connsiteY18" fmla="*/ 688975 h 2990850"/>
                <a:gd name="connsiteX19" fmla="*/ 5056 w 673778"/>
                <a:gd name="connsiteY19" fmla="*/ 1089025 h 2990850"/>
                <a:gd name="connsiteX20" fmla="*/ 14581 w 673778"/>
                <a:gd name="connsiteY20" fmla="*/ 2514599 h 2990850"/>
                <a:gd name="connsiteX21" fmla="*/ 166981 w 673778"/>
                <a:gd name="connsiteY21" fmla="*/ 2638425 h 2990850"/>
                <a:gd name="connsiteX22" fmla="*/ 411456 w 673778"/>
                <a:gd name="connsiteY22" fmla="*/ 2647949 h 2990850"/>
                <a:gd name="connsiteX23" fmla="*/ 659106 w 673778"/>
                <a:gd name="connsiteY23" fmla="*/ 2724150 h 2990850"/>
                <a:gd name="connsiteX24" fmla="*/ 78081 w 673778"/>
                <a:gd name="connsiteY24" fmla="*/ 2781300 h 2990850"/>
                <a:gd name="connsiteX25" fmla="*/ 14581 w 673778"/>
                <a:gd name="connsiteY25" fmla="*/ 2990850 h 2990850"/>
                <a:gd name="connsiteX0" fmla="*/ 8231 w 688624"/>
                <a:gd name="connsiteY0" fmla="*/ 0 h 2990850"/>
                <a:gd name="connsiteX1" fmla="*/ 20931 w 688624"/>
                <a:gd name="connsiteY1" fmla="*/ 190500 h 2990850"/>
                <a:gd name="connsiteX2" fmla="*/ 176506 w 688624"/>
                <a:gd name="connsiteY2" fmla="*/ 234950 h 2990850"/>
                <a:gd name="connsiteX3" fmla="*/ 462256 w 688624"/>
                <a:gd name="connsiteY3" fmla="*/ 247650 h 2990850"/>
                <a:gd name="connsiteX4" fmla="*/ 446381 w 688624"/>
                <a:gd name="connsiteY4" fmla="*/ 285750 h 2990850"/>
                <a:gd name="connsiteX5" fmla="*/ 189206 w 688624"/>
                <a:gd name="connsiteY5" fmla="*/ 307975 h 2990850"/>
                <a:gd name="connsiteX6" fmla="*/ 39981 w 688624"/>
                <a:gd name="connsiteY6" fmla="*/ 323850 h 2990850"/>
                <a:gd name="connsiteX7" fmla="*/ 30456 w 688624"/>
                <a:gd name="connsiteY7" fmla="*/ 365125 h 2990850"/>
                <a:gd name="connsiteX8" fmla="*/ 179681 w 688624"/>
                <a:gd name="connsiteY8" fmla="*/ 374650 h 2990850"/>
                <a:gd name="connsiteX9" fmla="*/ 309856 w 688624"/>
                <a:gd name="connsiteY9" fmla="*/ 384175 h 2990850"/>
                <a:gd name="connsiteX10" fmla="*/ 233656 w 688624"/>
                <a:gd name="connsiteY10" fmla="*/ 422275 h 2990850"/>
                <a:gd name="connsiteX11" fmla="*/ 65381 w 688624"/>
                <a:gd name="connsiteY11" fmla="*/ 425450 h 2990850"/>
                <a:gd name="connsiteX12" fmla="*/ 27281 w 688624"/>
                <a:gd name="connsiteY12" fmla="*/ 476250 h 2990850"/>
                <a:gd name="connsiteX13" fmla="*/ 93956 w 688624"/>
                <a:gd name="connsiteY13" fmla="*/ 504825 h 2990850"/>
                <a:gd name="connsiteX14" fmla="*/ 224131 w 688624"/>
                <a:gd name="connsiteY14" fmla="*/ 511175 h 2990850"/>
                <a:gd name="connsiteX15" fmla="*/ 281281 w 688624"/>
                <a:gd name="connsiteY15" fmla="*/ 549275 h 2990850"/>
                <a:gd name="connsiteX16" fmla="*/ 151106 w 688624"/>
                <a:gd name="connsiteY16" fmla="*/ 587375 h 2990850"/>
                <a:gd name="connsiteX17" fmla="*/ 33631 w 688624"/>
                <a:gd name="connsiteY17" fmla="*/ 600075 h 2990850"/>
                <a:gd name="connsiteX18" fmla="*/ 5056 w 688624"/>
                <a:gd name="connsiteY18" fmla="*/ 688975 h 2990850"/>
                <a:gd name="connsiteX19" fmla="*/ 5056 w 688624"/>
                <a:gd name="connsiteY19" fmla="*/ 1089025 h 2990850"/>
                <a:gd name="connsiteX20" fmla="*/ 14581 w 688624"/>
                <a:gd name="connsiteY20" fmla="*/ 2514599 h 2990850"/>
                <a:gd name="connsiteX21" fmla="*/ 166981 w 688624"/>
                <a:gd name="connsiteY21" fmla="*/ 2638425 h 2990850"/>
                <a:gd name="connsiteX22" fmla="*/ 411456 w 688624"/>
                <a:gd name="connsiteY22" fmla="*/ 2647949 h 2990850"/>
                <a:gd name="connsiteX23" fmla="*/ 674981 w 688624"/>
                <a:gd name="connsiteY23" fmla="*/ 2708275 h 2990850"/>
                <a:gd name="connsiteX24" fmla="*/ 78081 w 688624"/>
                <a:gd name="connsiteY24" fmla="*/ 2781300 h 2990850"/>
                <a:gd name="connsiteX25" fmla="*/ 14581 w 688624"/>
                <a:gd name="connsiteY25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39981 w 689188"/>
                <a:gd name="connsiteY6" fmla="*/ 323850 h 2990850"/>
                <a:gd name="connsiteX7" fmla="*/ 30456 w 689188"/>
                <a:gd name="connsiteY7" fmla="*/ 365125 h 2990850"/>
                <a:gd name="connsiteX8" fmla="*/ 179681 w 689188"/>
                <a:gd name="connsiteY8" fmla="*/ 374650 h 2990850"/>
                <a:gd name="connsiteX9" fmla="*/ 309856 w 689188"/>
                <a:gd name="connsiteY9" fmla="*/ 384175 h 2990850"/>
                <a:gd name="connsiteX10" fmla="*/ 233656 w 689188"/>
                <a:gd name="connsiteY10" fmla="*/ 422275 h 2990850"/>
                <a:gd name="connsiteX11" fmla="*/ 65381 w 689188"/>
                <a:gd name="connsiteY11" fmla="*/ 425450 h 2990850"/>
                <a:gd name="connsiteX12" fmla="*/ 27281 w 689188"/>
                <a:gd name="connsiteY12" fmla="*/ 476250 h 2990850"/>
                <a:gd name="connsiteX13" fmla="*/ 93956 w 689188"/>
                <a:gd name="connsiteY13" fmla="*/ 504825 h 2990850"/>
                <a:gd name="connsiteX14" fmla="*/ 224131 w 689188"/>
                <a:gd name="connsiteY14" fmla="*/ 511175 h 2990850"/>
                <a:gd name="connsiteX15" fmla="*/ 281281 w 689188"/>
                <a:gd name="connsiteY15" fmla="*/ 549275 h 2990850"/>
                <a:gd name="connsiteX16" fmla="*/ 151106 w 689188"/>
                <a:gd name="connsiteY16" fmla="*/ 587375 h 2990850"/>
                <a:gd name="connsiteX17" fmla="*/ 33631 w 689188"/>
                <a:gd name="connsiteY17" fmla="*/ 600075 h 2990850"/>
                <a:gd name="connsiteX18" fmla="*/ 5056 w 689188"/>
                <a:gd name="connsiteY18" fmla="*/ 688975 h 2990850"/>
                <a:gd name="connsiteX19" fmla="*/ 5056 w 689188"/>
                <a:gd name="connsiteY19" fmla="*/ 1089025 h 2990850"/>
                <a:gd name="connsiteX20" fmla="*/ 14581 w 689188"/>
                <a:gd name="connsiteY20" fmla="*/ 2514599 h 2990850"/>
                <a:gd name="connsiteX21" fmla="*/ 166981 w 689188"/>
                <a:gd name="connsiteY21" fmla="*/ 2638425 h 2990850"/>
                <a:gd name="connsiteX22" fmla="*/ 411456 w 689188"/>
                <a:gd name="connsiteY22" fmla="*/ 2647949 h 2990850"/>
                <a:gd name="connsiteX23" fmla="*/ 674981 w 689188"/>
                <a:gd name="connsiteY23" fmla="*/ 2708275 h 2990850"/>
                <a:gd name="connsiteX24" fmla="*/ 78081 w 689188"/>
                <a:gd name="connsiteY24" fmla="*/ 2781300 h 2990850"/>
                <a:gd name="connsiteX25" fmla="*/ 14581 w 689188"/>
                <a:gd name="connsiteY25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30456 w 689188"/>
                <a:gd name="connsiteY6" fmla="*/ 365125 h 2990850"/>
                <a:gd name="connsiteX7" fmla="*/ 179681 w 689188"/>
                <a:gd name="connsiteY7" fmla="*/ 374650 h 2990850"/>
                <a:gd name="connsiteX8" fmla="*/ 309856 w 689188"/>
                <a:gd name="connsiteY8" fmla="*/ 384175 h 2990850"/>
                <a:gd name="connsiteX9" fmla="*/ 233656 w 689188"/>
                <a:gd name="connsiteY9" fmla="*/ 422275 h 2990850"/>
                <a:gd name="connsiteX10" fmla="*/ 65381 w 689188"/>
                <a:gd name="connsiteY10" fmla="*/ 425450 h 2990850"/>
                <a:gd name="connsiteX11" fmla="*/ 27281 w 689188"/>
                <a:gd name="connsiteY11" fmla="*/ 476250 h 2990850"/>
                <a:gd name="connsiteX12" fmla="*/ 93956 w 689188"/>
                <a:gd name="connsiteY12" fmla="*/ 504825 h 2990850"/>
                <a:gd name="connsiteX13" fmla="*/ 224131 w 689188"/>
                <a:gd name="connsiteY13" fmla="*/ 511175 h 2990850"/>
                <a:gd name="connsiteX14" fmla="*/ 281281 w 689188"/>
                <a:gd name="connsiteY14" fmla="*/ 549275 h 2990850"/>
                <a:gd name="connsiteX15" fmla="*/ 151106 w 689188"/>
                <a:gd name="connsiteY15" fmla="*/ 587375 h 2990850"/>
                <a:gd name="connsiteX16" fmla="*/ 33631 w 689188"/>
                <a:gd name="connsiteY16" fmla="*/ 600075 h 2990850"/>
                <a:gd name="connsiteX17" fmla="*/ 5056 w 689188"/>
                <a:gd name="connsiteY17" fmla="*/ 688975 h 2990850"/>
                <a:gd name="connsiteX18" fmla="*/ 5056 w 689188"/>
                <a:gd name="connsiteY18" fmla="*/ 1089025 h 2990850"/>
                <a:gd name="connsiteX19" fmla="*/ 14581 w 689188"/>
                <a:gd name="connsiteY19" fmla="*/ 2514599 h 2990850"/>
                <a:gd name="connsiteX20" fmla="*/ 166981 w 689188"/>
                <a:gd name="connsiteY20" fmla="*/ 2638425 h 2990850"/>
                <a:gd name="connsiteX21" fmla="*/ 411456 w 689188"/>
                <a:gd name="connsiteY21" fmla="*/ 2647949 h 2990850"/>
                <a:gd name="connsiteX22" fmla="*/ 674981 w 689188"/>
                <a:gd name="connsiteY22" fmla="*/ 2708275 h 2990850"/>
                <a:gd name="connsiteX23" fmla="*/ 78081 w 689188"/>
                <a:gd name="connsiteY23" fmla="*/ 2781300 h 2990850"/>
                <a:gd name="connsiteX24" fmla="*/ 14581 w 689188"/>
                <a:gd name="connsiteY24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179681 w 689188"/>
                <a:gd name="connsiteY6" fmla="*/ 374650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193968 w 689188"/>
                <a:gd name="connsiteY6" fmla="*/ 365125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274931 w 689188"/>
                <a:gd name="connsiteY5" fmla="*/ 307975 h 2990850"/>
                <a:gd name="connsiteX6" fmla="*/ 193968 w 689188"/>
                <a:gd name="connsiteY6" fmla="*/ 365125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274931 w 689188"/>
                <a:gd name="connsiteY5" fmla="*/ 307975 h 2990850"/>
                <a:gd name="connsiteX6" fmla="*/ 217781 w 689188"/>
                <a:gd name="connsiteY6" fmla="*/ 369887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274931 w 689188"/>
                <a:gd name="connsiteY5" fmla="*/ 307975 h 2990850"/>
                <a:gd name="connsiteX6" fmla="*/ 198731 w 689188"/>
                <a:gd name="connsiteY6" fmla="*/ 350837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20931 w 689188"/>
                <a:gd name="connsiteY0" fmla="*/ 0 h 2800350"/>
                <a:gd name="connsiteX1" fmla="*/ 176506 w 689188"/>
                <a:gd name="connsiteY1" fmla="*/ 44450 h 2800350"/>
                <a:gd name="connsiteX2" fmla="*/ 462256 w 689188"/>
                <a:gd name="connsiteY2" fmla="*/ 57150 h 2800350"/>
                <a:gd name="connsiteX3" fmla="*/ 446381 w 689188"/>
                <a:gd name="connsiteY3" fmla="*/ 95250 h 2800350"/>
                <a:gd name="connsiteX4" fmla="*/ 274931 w 689188"/>
                <a:gd name="connsiteY4" fmla="*/ 117475 h 2800350"/>
                <a:gd name="connsiteX5" fmla="*/ 198731 w 689188"/>
                <a:gd name="connsiteY5" fmla="*/ 160337 h 2800350"/>
                <a:gd name="connsiteX6" fmla="*/ 309856 w 689188"/>
                <a:gd name="connsiteY6" fmla="*/ 193675 h 2800350"/>
                <a:gd name="connsiteX7" fmla="*/ 233656 w 689188"/>
                <a:gd name="connsiteY7" fmla="*/ 231775 h 2800350"/>
                <a:gd name="connsiteX8" fmla="*/ 65381 w 689188"/>
                <a:gd name="connsiteY8" fmla="*/ 234950 h 2800350"/>
                <a:gd name="connsiteX9" fmla="*/ 27281 w 689188"/>
                <a:gd name="connsiteY9" fmla="*/ 285750 h 2800350"/>
                <a:gd name="connsiteX10" fmla="*/ 93956 w 689188"/>
                <a:gd name="connsiteY10" fmla="*/ 314325 h 2800350"/>
                <a:gd name="connsiteX11" fmla="*/ 224131 w 689188"/>
                <a:gd name="connsiteY11" fmla="*/ 320675 h 2800350"/>
                <a:gd name="connsiteX12" fmla="*/ 281281 w 689188"/>
                <a:gd name="connsiteY12" fmla="*/ 358775 h 2800350"/>
                <a:gd name="connsiteX13" fmla="*/ 151106 w 689188"/>
                <a:gd name="connsiteY13" fmla="*/ 396875 h 2800350"/>
                <a:gd name="connsiteX14" fmla="*/ 33631 w 689188"/>
                <a:gd name="connsiteY14" fmla="*/ 409575 h 2800350"/>
                <a:gd name="connsiteX15" fmla="*/ 5056 w 689188"/>
                <a:gd name="connsiteY15" fmla="*/ 498475 h 2800350"/>
                <a:gd name="connsiteX16" fmla="*/ 5056 w 689188"/>
                <a:gd name="connsiteY16" fmla="*/ 898525 h 2800350"/>
                <a:gd name="connsiteX17" fmla="*/ 14581 w 689188"/>
                <a:gd name="connsiteY17" fmla="*/ 2324099 h 2800350"/>
                <a:gd name="connsiteX18" fmla="*/ 166981 w 689188"/>
                <a:gd name="connsiteY18" fmla="*/ 2447925 h 2800350"/>
                <a:gd name="connsiteX19" fmla="*/ 411456 w 689188"/>
                <a:gd name="connsiteY19" fmla="*/ 2457449 h 2800350"/>
                <a:gd name="connsiteX20" fmla="*/ 674981 w 689188"/>
                <a:gd name="connsiteY20" fmla="*/ 2517775 h 2800350"/>
                <a:gd name="connsiteX21" fmla="*/ 78081 w 689188"/>
                <a:gd name="connsiteY21" fmla="*/ 2590800 h 2800350"/>
                <a:gd name="connsiteX22" fmla="*/ 14581 w 689188"/>
                <a:gd name="connsiteY22" fmla="*/ 2800350 h 2800350"/>
                <a:gd name="connsiteX0" fmla="*/ 176506 w 689188"/>
                <a:gd name="connsiteY0" fmla="*/ 0 h 2755900"/>
                <a:gd name="connsiteX1" fmla="*/ 462256 w 689188"/>
                <a:gd name="connsiteY1" fmla="*/ 12700 h 2755900"/>
                <a:gd name="connsiteX2" fmla="*/ 446381 w 689188"/>
                <a:gd name="connsiteY2" fmla="*/ 50800 h 2755900"/>
                <a:gd name="connsiteX3" fmla="*/ 274931 w 689188"/>
                <a:gd name="connsiteY3" fmla="*/ 73025 h 2755900"/>
                <a:gd name="connsiteX4" fmla="*/ 198731 w 689188"/>
                <a:gd name="connsiteY4" fmla="*/ 115887 h 2755900"/>
                <a:gd name="connsiteX5" fmla="*/ 309856 w 689188"/>
                <a:gd name="connsiteY5" fmla="*/ 149225 h 2755900"/>
                <a:gd name="connsiteX6" fmla="*/ 233656 w 689188"/>
                <a:gd name="connsiteY6" fmla="*/ 187325 h 2755900"/>
                <a:gd name="connsiteX7" fmla="*/ 65381 w 689188"/>
                <a:gd name="connsiteY7" fmla="*/ 190500 h 2755900"/>
                <a:gd name="connsiteX8" fmla="*/ 27281 w 689188"/>
                <a:gd name="connsiteY8" fmla="*/ 241300 h 2755900"/>
                <a:gd name="connsiteX9" fmla="*/ 93956 w 689188"/>
                <a:gd name="connsiteY9" fmla="*/ 269875 h 2755900"/>
                <a:gd name="connsiteX10" fmla="*/ 224131 w 689188"/>
                <a:gd name="connsiteY10" fmla="*/ 276225 h 2755900"/>
                <a:gd name="connsiteX11" fmla="*/ 281281 w 689188"/>
                <a:gd name="connsiteY11" fmla="*/ 314325 h 2755900"/>
                <a:gd name="connsiteX12" fmla="*/ 151106 w 689188"/>
                <a:gd name="connsiteY12" fmla="*/ 352425 h 2755900"/>
                <a:gd name="connsiteX13" fmla="*/ 33631 w 689188"/>
                <a:gd name="connsiteY13" fmla="*/ 365125 h 2755900"/>
                <a:gd name="connsiteX14" fmla="*/ 5056 w 689188"/>
                <a:gd name="connsiteY14" fmla="*/ 454025 h 2755900"/>
                <a:gd name="connsiteX15" fmla="*/ 5056 w 689188"/>
                <a:gd name="connsiteY15" fmla="*/ 854075 h 2755900"/>
                <a:gd name="connsiteX16" fmla="*/ 14581 w 689188"/>
                <a:gd name="connsiteY16" fmla="*/ 2279649 h 2755900"/>
                <a:gd name="connsiteX17" fmla="*/ 166981 w 689188"/>
                <a:gd name="connsiteY17" fmla="*/ 2403475 h 2755900"/>
                <a:gd name="connsiteX18" fmla="*/ 411456 w 689188"/>
                <a:gd name="connsiteY18" fmla="*/ 2412999 h 2755900"/>
                <a:gd name="connsiteX19" fmla="*/ 674981 w 689188"/>
                <a:gd name="connsiteY19" fmla="*/ 2473325 h 2755900"/>
                <a:gd name="connsiteX20" fmla="*/ 78081 w 689188"/>
                <a:gd name="connsiteY20" fmla="*/ 2546350 h 2755900"/>
                <a:gd name="connsiteX21" fmla="*/ 14581 w 689188"/>
                <a:gd name="connsiteY21" fmla="*/ 2755900 h 2755900"/>
                <a:gd name="connsiteX0" fmla="*/ 462256 w 689188"/>
                <a:gd name="connsiteY0" fmla="*/ 0 h 2743200"/>
                <a:gd name="connsiteX1" fmla="*/ 446381 w 689188"/>
                <a:gd name="connsiteY1" fmla="*/ 38100 h 2743200"/>
                <a:gd name="connsiteX2" fmla="*/ 274931 w 689188"/>
                <a:gd name="connsiteY2" fmla="*/ 60325 h 2743200"/>
                <a:gd name="connsiteX3" fmla="*/ 198731 w 689188"/>
                <a:gd name="connsiteY3" fmla="*/ 103187 h 2743200"/>
                <a:gd name="connsiteX4" fmla="*/ 309856 w 689188"/>
                <a:gd name="connsiteY4" fmla="*/ 136525 h 2743200"/>
                <a:gd name="connsiteX5" fmla="*/ 233656 w 689188"/>
                <a:gd name="connsiteY5" fmla="*/ 174625 h 2743200"/>
                <a:gd name="connsiteX6" fmla="*/ 65381 w 689188"/>
                <a:gd name="connsiteY6" fmla="*/ 177800 h 2743200"/>
                <a:gd name="connsiteX7" fmla="*/ 27281 w 689188"/>
                <a:gd name="connsiteY7" fmla="*/ 228600 h 2743200"/>
                <a:gd name="connsiteX8" fmla="*/ 93956 w 689188"/>
                <a:gd name="connsiteY8" fmla="*/ 257175 h 2743200"/>
                <a:gd name="connsiteX9" fmla="*/ 224131 w 689188"/>
                <a:gd name="connsiteY9" fmla="*/ 263525 h 2743200"/>
                <a:gd name="connsiteX10" fmla="*/ 281281 w 689188"/>
                <a:gd name="connsiteY10" fmla="*/ 301625 h 2743200"/>
                <a:gd name="connsiteX11" fmla="*/ 151106 w 689188"/>
                <a:gd name="connsiteY11" fmla="*/ 339725 h 2743200"/>
                <a:gd name="connsiteX12" fmla="*/ 33631 w 689188"/>
                <a:gd name="connsiteY12" fmla="*/ 352425 h 2743200"/>
                <a:gd name="connsiteX13" fmla="*/ 5056 w 689188"/>
                <a:gd name="connsiteY13" fmla="*/ 441325 h 2743200"/>
                <a:gd name="connsiteX14" fmla="*/ 5056 w 689188"/>
                <a:gd name="connsiteY14" fmla="*/ 841375 h 2743200"/>
                <a:gd name="connsiteX15" fmla="*/ 14581 w 689188"/>
                <a:gd name="connsiteY15" fmla="*/ 2266949 h 2743200"/>
                <a:gd name="connsiteX16" fmla="*/ 166981 w 689188"/>
                <a:gd name="connsiteY16" fmla="*/ 2390775 h 2743200"/>
                <a:gd name="connsiteX17" fmla="*/ 411456 w 689188"/>
                <a:gd name="connsiteY17" fmla="*/ 2400299 h 2743200"/>
                <a:gd name="connsiteX18" fmla="*/ 674981 w 689188"/>
                <a:gd name="connsiteY18" fmla="*/ 2460625 h 2743200"/>
                <a:gd name="connsiteX19" fmla="*/ 78081 w 689188"/>
                <a:gd name="connsiteY19" fmla="*/ 2533650 h 2743200"/>
                <a:gd name="connsiteX20" fmla="*/ 14581 w 689188"/>
                <a:gd name="connsiteY20" fmla="*/ 2743200 h 2743200"/>
                <a:gd name="connsiteX0" fmla="*/ 462256 w 689188"/>
                <a:gd name="connsiteY0" fmla="*/ 0 h 2743200"/>
                <a:gd name="connsiteX1" fmla="*/ 446381 w 689188"/>
                <a:gd name="connsiteY1" fmla="*/ 38100 h 2743200"/>
                <a:gd name="connsiteX2" fmla="*/ 198731 w 689188"/>
                <a:gd name="connsiteY2" fmla="*/ 103187 h 2743200"/>
                <a:gd name="connsiteX3" fmla="*/ 309856 w 689188"/>
                <a:gd name="connsiteY3" fmla="*/ 136525 h 2743200"/>
                <a:gd name="connsiteX4" fmla="*/ 233656 w 689188"/>
                <a:gd name="connsiteY4" fmla="*/ 174625 h 2743200"/>
                <a:gd name="connsiteX5" fmla="*/ 65381 w 689188"/>
                <a:gd name="connsiteY5" fmla="*/ 177800 h 2743200"/>
                <a:gd name="connsiteX6" fmla="*/ 27281 w 689188"/>
                <a:gd name="connsiteY6" fmla="*/ 228600 h 2743200"/>
                <a:gd name="connsiteX7" fmla="*/ 93956 w 689188"/>
                <a:gd name="connsiteY7" fmla="*/ 257175 h 2743200"/>
                <a:gd name="connsiteX8" fmla="*/ 224131 w 689188"/>
                <a:gd name="connsiteY8" fmla="*/ 263525 h 2743200"/>
                <a:gd name="connsiteX9" fmla="*/ 281281 w 689188"/>
                <a:gd name="connsiteY9" fmla="*/ 301625 h 2743200"/>
                <a:gd name="connsiteX10" fmla="*/ 151106 w 689188"/>
                <a:gd name="connsiteY10" fmla="*/ 339725 h 2743200"/>
                <a:gd name="connsiteX11" fmla="*/ 33631 w 689188"/>
                <a:gd name="connsiteY11" fmla="*/ 352425 h 2743200"/>
                <a:gd name="connsiteX12" fmla="*/ 5056 w 689188"/>
                <a:gd name="connsiteY12" fmla="*/ 441325 h 2743200"/>
                <a:gd name="connsiteX13" fmla="*/ 5056 w 689188"/>
                <a:gd name="connsiteY13" fmla="*/ 841375 h 2743200"/>
                <a:gd name="connsiteX14" fmla="*/ 14581 w 689188"/>
                <a:gd name="connsiteY14" fmla="*/ 2266949 h 2743200"/>
                <a:gd name="connsiteX15" fmla="*/ 166981 w 689188"/>
                <a:gd name="connsiteY15" fmla="*/ 2390775 h 2743200"/>
                <a:gd name="connsiteX16" fmla="*/ 411456 w 689188"/>
                <a:gd name="connsiteY16" fmla="*/ 2400299 h 2743200"/>
                <a:gd name="connsiteX17" fmla="*/ 674981 w 689188"/>
                <a:gd name="connsiteY17" fmla="*/ 2460625 h 2743200"/>
                <a:gd name="connsiteX18" fmla="*/ 78081 w 689188"/>
                <a:gd name="connsiteY18" fmla="*/ 2533650 h 2743200"/>
                <a:gd name="connsiteX19" fmla="*/ 14581 w 689188"/>
                <a:gd name="connsiteY19" fmla="*/ 2743200 h 2743200"/>
                <a:gd name="connsiteX0" fmla="*/ 462256 w 689188"/>
                <a:gd name="connsiteY0" fmla="*/ 0 h 2743200"/>
                <a:gd name="connsiteX1" fmla="*/ 446381 w 689188"/>
                <a:gd name="connsiteY1" fmla="*/ 38100 h 2743200"/>
                <a:gd name="connsiteX2" fmla="*/ 309856 w 689188"/>
                <a:gd name="connsiteY2" fmla="*/ 136525 h 2743200"/>
                <a:gd name="connsiteX3" fmla="*/ 233656 w 689188"/>
                <a:gd name="connsiteY3" fmla="*/ 174625 h 2743200"/>
                <a:gd name="connsiteX4" fmla="*/ 65381 w 689188"/>
                <a:gd name="connsiteY4" fmla="*/ 177800 h 2743200"/>
                <a:gd name="connsiteX5" fmla="*/ 27281 w 689188"/>
                <a:gd name="connsiteY5" fmla="*/ 228600 h 2743200"/>
                <a:gd name="connsiteX6" fmla="*/ 93956 w 689188"/>
                <a:gd name="connsiteY6" fmla="*/ 257175 h 2743200"/>
                <a:gd name="connsiteX7" fmla="*/ 224131 w 689188"/>
                <a:gd name="connsiteY7" fmla="*/ 263525 h 2743200"/>
                <a:gd name="connsiteX8" fmla="*/ 281281 w 689188"/>
                <a:gd name="connsiteY8" fmla="*/ 301625 h 2743200"/>
                <a:gd name="connsiteX9" fmla="*/ 151106 w 689188"/>
                <a:gd name="connsiteY9" fmla="*/ 339725 h 2743200"/>
                <a:gd name="connsiteX10" fmla="*/ 33631 w 689188"/>
                <a:gd name="connsiteY10" fmla="*/ 352425 h 2743200"/>
                <a:gd name="connsiteX11" fmla="*/ 5056 w 689188"/>
                <a:gd name="connsiteY11" fmla="*/ 441325 h 2743200"/>
                <a:gd name="connsiteX12" fmla="*/ 5056 w 689188"/>
                <a:gd name="connsiteY12" fmla="*/ 841375 h 2743200"/>
                <a:gd name="connsiteX13" fmla="*/ 14581 w 689188"/>
                <a:gd name="connsiteY13" fmla="*/ 2266949 h 2743200"/>
                <a:gd name="connsiteX14" fmla="*/ 166981 w 689188"/>
                <a:gd name="connsiteY14" fmla="*/ 2390775 h 2743200"/>
                <a:gd name="connsiteX15" fmla="*/ 411456 w 689188"/>
                <a:gd name="connsiteY15" fmla="*/ 2400299 h 2743200"/>
                <a:gd name="connsiteX16" fmla="*/ 674981 w 689188"/>
                <a:gd name="connsiteY16" fmla="*/ 2460625 h 2743200"/>
                <a:gd name="connsiteX17" fmla="*/ 78081 w 689188"/>
                <a:gd name="connsiteY17" fmla="*/ 2533650 h 2743200"/>
                <a:gd name="connsiteX18" fmla="*/ 14581 w 689188"/>
                <a:gd name="connsiteY18" fmla="*/ 2743200 h 2743200"/>
                <a:gd name="connsiteX0" fmla="*/ 462256 w 689188"/>
                <a:gd name="connsiteY0" fmla="*/ 0 h 2743200"/>
                <a:gd name="connsiteX1" fmla="*/ 446381 w 689188"/>
                <a:gd name="connsiteY1" fmla="*/ 38100 h 2743200"/>
                <a:gd name="connsiteX2" fmla="*/ 233656 w 689188"/>
                <a:gd name="connsiteY2" fmla="*/ 174625 h 2743200"/>
                <a:gd name="connsiteX3" fmla="*/ 65381 w 689188"/>
                <a:gd name="connsiteY3" fmla="*/ 177800 h 2743200"/>
                <a:gd name="connsiteX4" fmla="*/ 27281 w 689188"/>
                <a:gd name="connsiteY4" fmla="*/ 228600 h 2743200"/>
                <a:gd name="connsiteX5" fmla="*/ 93956 w 689188"/>
                <a:gd name="connsiteY5" fmla="*/ 257175 h 2743200"/>
                <a:gd name="connsiteX6" fmla="*/ 224131 w 689188"/>
                <a:gd name="connsiteY6" fmla="*/ 263525 h 2743200"/>
                <a:gd name="connsiteX7" fmla="*/ 281281 w 689188"/>
                <a:gd name="connsiteY7" fmla="*/ 301625 h 2743200"/>
                <a:gd name="connsiteX8" fmla="*/ 151106 w 689188"/>
                <a:gd name="connsiteY8" fmla="*/ 339725 h 2743200"/>
                <a:gd name="connsiteX9" fmla="*/ 33631 w 689188"/>
                <a:gd name="connsiteY9" fmla="*/ 352425 h 2743200"/>
                <a:gd name="connsiteX10" fmla="*/ 5056 w 689188"/>
                <a:gd name="connsiteY10" fmla="*/ 441325 h 2743200"/>
                <a:gd name="connsiteX11" fmla="*/ 5056 w 689188"/>
                <a:gd name="connsiteY11" fmla="*/ 841375 h 2743200"/>
                <a:gd name="connsiteX12" fmla="*/ 14581 w 689188"/>
                <a:gd name="connsiteY12" fmla="*/ 2266949 h 2743200"/>
                <a:gd name="connsiteX13" fmla="*/ 166981 w 689188"/>
                <a:gd name="connsiteY13" fmla="*/ 2390775 h 2743200"/>
                <a:gd name="connsiteX14" fmla="*/ 411456 w 689188"/>
                <a:gd name="connsiteY14" fmla="*/ 2400299 h 2743200"/>
                <a:gd name="connsiteX15" fmla="*/ 674981 w 689188"/>
                <a:gd name="connsiteY15" fmla="*/ 2460625 h 2743200"/>
                <a:gd name="connsiteX16" fmla="*/ 78081 w 689188"/>
                <a:gd name="connsiteY16" fmla="*/ 2533650 h 2743200"/>
                <a:gd name="connsiteX17" fmla="*/ 14581 w 689188"/>
                <a:gd name="connsiteY17" fmla="*/ 2743200 h 2743200"/>
                <a:gd name="connsiteX0" fmla="*/ 462256 w 689188"/>
                <a:gd name="connsiteY0" fmla="*/ 0 h 2743200"/>
                <a:gd name="connsiteX1" fmla="*/ 446381 w 689188"/>
                <a:gd name="connsiteY1" fmla="*/ 38100 h 2743200"/>
                <a:gd name="connsiteX2" fmla="*/ 65381 w 689188"/>
                <a:gd name="connsiteY2" fmla="*/ 177800 h 2743200"/>
                <a:gd name="connsiteX3" fmla="*/ 27281 w 689188"/>
                <a:gd name="connsiteY3" fmla="*/ 228600 h 2743200"/>
                <a:gd name="connsiteX4" fmla="*/ 93956 w 689188"/>
                <a:gd name="connsiteY4" fmla="*/ 257175 h 2743200"/>
                <a:gd name="connsiteX5" fmla="*/ 224131 w 689188"/>
                <a:gd name="connsiteY5" fmla="*/ 263525 h 2743200"/>
                <a:gd name="connsiteX6" fmla="*/ 281281 w 689188"/>
                <a:gd name="connsiteY6" fmla="*/ 301625 h 2743200"/>
                <a:gd name="connsiteX7" fmla="*/ 151106 w 689188"/>
                <a:gd name="connsiteY7" fmla="*/ 339725 h 2743200"/>
                <a:gd name="connsiteX8" fmla="*/ 33631 w 689188"/>
                <a:gd name="connsiteY8" fmla="*/ 352425 h 2743200"/>
                <a:gd name="connsiteX9" fmla="*/ 5056 w 689188"/>
                <a:gd name="connsiteY9" fmla="*/ 441325 h 2743200"/>
                <a:gd name="connsiteX10" fmla="*/ 5056 w 689188"/>
                <a:gd name="connsiteY10" fmla="*/ 841375 h 2743200"/>
                <a:gd name="connsiteX11" fmla="*/ 14581 w 689188"/>
                <a:gd name="connsiteY11" fmla="*/ 2266949 h 2743200"/>
                <a:gd name="connsiteX12" fmla="*/ 166981 w 689188"/>
                <a:gd name="connsiteY12" fmla="*/ 2390775 h 2743200"/>
                <a:gd name="connsiteX13" fmla="*/ 411456 w 689188"/>
                <a:gd name="connsiteY13" fmla="*/ 2400299 h 2743200"/>
                <a:gd name="connsiteX14" fmla="*/ 674981 w 689188"/>
                <a:gd name="connsiteY14" fmla="*/ 2460625 h 2743200"/>
                <a:gd name="connsiteX15" fmla="*/ 78081 w 689188"/>
                <a:gd name="connsiteY15" fmla="*/ 2533650 h 2743200"/>
                <a:gd name="connsiteX16" fmla="*/ 14581 w 689188"/>
                <a:gd name="connsiteY16" fmla="*/ 2743200 h 2743200"/>
                <a:gd name="connsiteX0" fmla="*/ 462256 w 689188"/>
                <a:gd name="connsiteY0" fmla="*/ 0 h 2743200"/>
                <a:gd name="connsiteX1" fmla="*/ 65381 w 689188"/>
                <a:gd name="connsiteY1" fmla="*/ 177800 h 2743200"/>
                <a:gd name="connsiteX2" fmla="*/ 27281 w 689188"/>
                <a:gd name="connsiteY2" fmla="*/ 228600 h 2743200"/>
                <a:gd name="connsiteX3" fmla="*/ 93956 w 689188"/>
                <a:gd name="connsiteY3" fmla="*/ 257175 h 2743200"/>
                <a:gd name="connsiteX4" fmla="*/ 224131 w 689188"/>
                <a:gd name="connsiteY4" fmla="*/ 263525 h 2743200"/>
                <a:gd name="connsiteX5" fmla="*/ 281281 w 689188"/>
                <a:gd name="connsiteY5" fmla="*/ 301625 h 2743200"/>
                <a:gd name="connsiteX6" fmla="*/ 151106 w 689188"/>
                <a:gd name="connsiteY6" fmla="*/ 339725 h 2743200"/>
                <a:gd name="connsiteX7" fmla="*/ 33631 w 689188"/>
                <a:gd name="connsiteY7" fmla="*/ 352425 h 2743200"/>
                <a:gd name="connsiteX8" fmla="*/ 5056 w 689188"/>
                <a:gd name="connsiteY8" fmla="*/ 441325 h 2743200"/>
                <a:gd name="connsiteX9" fmla="*/ 5056 w 689188"/>
                <a:gd name="connsiteY9" fmla="*/ 841375 h 2743200"/>
                <a:gd name="connsiteX10" fmla="*/ 14581 w 689188"/>
                <a:gd name="connsiteY10" fmla="*/ 2266949 h 2743200"/>
                <a:gd name="connsiteX11" fmla="*/ 166981 w 689188"/>
                <a:gd name="connsiteY11" fmla="*/ 2390775 h 2743200"/>
                <a:gd name="connsiteX12" fmla="*/ 411456 w 689188"/>
                <a:gd name="connsiteY12" fmla="*/ 2400299 h 2743200"/>
                <a:gd name="connsiteX13" fmla="*/ 674981 w 689188"/>
                <a:gd name="connsiteY13" fmla="*/ 2460625 h 2743200"/>
                <a:gd name="connsiteX14" fmla="*/ 78081 w 689188"/>
                <a:gd name="connsiteY14" fmla="*/ 2533650 h 2743200"/>
                <a:gd name="connsiteX15" fmla="*/ 14581 w 689188"/>
                <a:gd name="connsiteY15" fmla="*/ 2743200 h 2743200"/>
                <a:gd name="connsiteX0" fmla="*/ 65381 w 689188"/>
                <a:gd name="connsiteY0" fmla="*/ 0 h 2565400"/>
                <a:gd name="connsiteX1" fmla="*/ 27281 w 689188"/>
                <a:gd name="connsiteY1" fmla="*/ 50800 h 2565400"/>
                <a:gd name="connsiteX2" fmla="*/ 93956 w 689188"/>
                <a:gd name="connsiteY2" fmla="*/ 79375 h 2565400"/>
                <a:gd name="connsiteX3" fmla="*/ 224131 w 689188"/>
                <a:gd name="connsiteY3" fmla="*/ 85725 h 2565400"/>
                <a:gd name="connsiteX4" fmla="*/ 281281 w 689188"/>
                <a:gd name="connsiteY4" fmla="*/ 123825 h 2565400"/>
                <a:gd name="connsiteX5" fmla="*/ 151106 w 689188"/>
                <a:gd name="connsiteY5" fmla="*/ 161925 h 2565400"/>
                <a:gd name="connsiteX6" fmla="*/ 33631 w 689188"/>
                <a:gd name="connsiteY6" fmla="*/ 174625 h 2565400"/>
                <a:gd name="connsiteX7" fmla="*/ 5056 w 689188"/>
                <a:gd name="connsiteY7" fmla="*/ 263525 h 2565400"/>
                <a:gd name="connsiteX8" fmla="*/ 5056 w 689188"/>
                <a:gd name="connsiteY8" fmla="*/ 663575 h 2565400"/>
                <a:gd name="connsiteX9" fmla="*/ 14581 w 689188"/>
                <a:gd name="connsiteY9" fmla="*/ 2089149 h 2565400"/>
                <a:gd name="connsiteX10" fmla="*/ 166981 w 689188"/>
                <a:gd name="connsiteY10" fmla="*/ 2212975 h 2565400"/>
                <a:gd name="connsiteX11" fmla="*/ 411456 w 689188"/>
                <a:gd name="connsiteY11" fmla="*/ 2222499 h 2565400"/>
                <a:gd name="connsiteX12" fmla="*/ 674981 w 689188"/>
                <a:gd name="connsiteY12" fmla="*/ 2282825 h 2565400"/>
                <a:gd name="connsiteX13" fmla="*/ 78081 w 689188"/>
                <a:gd name="connsiteY13" fmla="*/ 2355850 h 2565400"/>
                <a:gd name="connsiteX14" fmla="*/ 14581 w 689188"/>
                <a:gd name="connsiteY14" fmla="*/ 2565400 h 2565400"/>
                <a:gd name="connsiteX0" fmla="*/ 27281 w 689188"/>
                <a:gd name="connsiteY0" fmla="*/ 0 h 2514600"/>
                <a:gd name="connsiteX1" fmla="*/ 93956 w 689188"/>
                <a:gd name="connsiteY1" fmla="*/ 28575 h 2514600"/>
                <a:gd name="connsiteX2" fmla="*/ 224131 w 689188"/>
                <a:gd name="connsiteY2" fmla="*/ 34925 h 2514600"/>
                <a:gd name="connsiteX3" fmla="*/ 281281 w 689188"/>
                <a:gd name="connsiteY3" fmla="*/ 73025 h 2514600"/>
                <a:gd name="connsiteX4" fmla="*/ 151106 w 689188"/>
                <a:gd name="connsiteY4" fmla="*/ 111125 h 2514600"/>
                <a:gd name="connsiteX5" fmla="*/ 33631 w 689188"/>
                <a:gd name="connsiteY5" fmla="*/ 123825 h 2514600"/>
                <a:gd name="connsiteX6" fmla="*/ 5056 w 689188"/>
                <a:gd name="connsiteY6" fmla="*/ 212725 h 2514600"/>
                <a:gd name="connsiteX7" fmla="*/ 5056 w 689188"/>
                <a:gd name="connsiteY7" fmla="*/ 612775 h 2514600"/>
                <a:gd name="connsiteX8" fmla="*/ 14581 w 689188"/>
                <a:gd name="connsiteY8" fmla="*/ 2038349 h 2514600"/>
                <a:gd name="connsiteX9" fmla="*/ 166981 w 689188"/>
                <a:gd name="connsiteY9" fmla="*/ 2162175 h 2514600"/>
                <a:gd name="connsiteX10" fmla="*/ 411456 w 689188"/>
                <a:gd name="connsiteY10" fmla="*/ 2171699 h 2514600"/>
                <a:gd name="connsiteX11" fmla="*/ 674981 w 689188"/>
                <a:gd name="connsiteY11" fmla="*/ 2232025 h 2514600"/>
                <a:gd name="connsiteX12" fmla="*/ 78081 w 689188"/>
                <a:gd name="connsiteY12" fmla="*/ 2305050 h 2514600"/>
                <a:gd name="connsiteX13" fmla="*/ 14581 w 689188"/>
                <a:gd name="connsiteY13" fmla="*/ 2514600 h 2514600"/>
                <a:gd name="connsiteX0" fmla="*/ 93956 w 689188"/>
                <a:gd name="connsiteY0" fmla="*/ 0 h 2486025"/>
                <a:gd name="connsiteX1" fmla="*/ 224131 w 689188"/>
                <a:gd name="connsiteY1" fmla="*/ 6350 h 2486025"/>
                <a:gd name="connsiteX2" fmla="*/ 281281 w 689188"/>
                <a:gd name="connsiteY2" fmla="*/ 44450 h 2486025"/>
                <a:gd name="connsiteX3" fmla="*/ 151106 w 689188"/>
                <a:gd name="connsiteY3" fmla="*/ 82550 h 2486025"/>
                <a:gd name="connsiteX4" fmla="*/ 33631 w 689188"/>
                <a:gd name="connsiteY4" fmla="*/ 95250 h 2486025"/>
                <a:gd name="connsiteX5" fmla="*/ 5056 w 689188"/>
                <a:gd name="connsiteY5" fmla="*/ 184150 h 2486025"/>
                <a:gd name="connsiteX6" fmla="*/ 5056 w 689188"/>
                <a:gd name="connsiteY6" fmla="*/ 584200 h 2486025"/>
                <a:gd name="connsiteX7" fmla="*/ 14581 w 689188"/>
                <a:gd name="connsiteY7" fmla="*/ 2009774 h 2486025"/>
                <a:gd name="connsiteX8" fmla="*/ 166981 w 689188"/>
                <a:gd name="connsiteY8" fmla="*/ 2133600 h 2486025"/>
                <a:gd name="connsiteX9" fmla="*/ 411456 w 689188"/>
                <a:gd name="connsiteY9" fmla="*/ 2143124 h 2486025"/>
                <a:gd name="connsiteX10" fmla="*/ 674981 w 689188"/>
                <a:gd name="connsiteY10" fmla="*/ 2203450 h 2486025"/>
                <a:gd name="connsiteX11" fmla="*/ 78081 w 689188"/>
                <a:gd name="connsiteY11" fmla="*/ 2276475 h 2486025"/>
                <a:gd name="connsiteX12" fmla="*/ 14581 w 689188"/>
                <a:gd name="connsiteY12" fmla="*/ 2486025 h 2486025"/>
                <a:gd name="connsiteX0" fmla="*/ 93956 w 689188"/>
                <a:gd name="connsiteY0" fmla="*/ 0 h 2486025"/>
                <a:gd name="connsiteX1" fmla="*/ 166186 w 689188"/>
                <a:gd name="connsiteY1" fmla="*/ 5555 h 2486025"/>
                <a:gd name="connsiteX2" fmla="*/ 224131 w 689188"/>
                <a:gd name="connsiteY2" fmla="*/ 6350 h 2486025"/>
                <a:gd name="connsiteX3" fmla="*/ 281281 w 689188"/>
                <a:gd name="connsiteY3" fmla="*/ 44450 h 2486025"/>
                <a:gd name="connsiteX4" fmla="*/ 151106 w 689188"/>
                <a:gd name="connsiteY4" fmla="*/ 82550 h 2486025"/>
                <a:gd name="connsiteX5" fmla="*/ 33631 w 689188"/>
                <a:gd name="connsiteY5" fmla="*/ 95250 h 2486025"/>
                <a:gd name="connsiteX6" fmla="*/ 5056 w 689188"/>
                <a:gd name="connsiteY6" fmla="*/ 184150 h 2486025"/>
                <a:gd name="connsiteX7" fmla="*/ 5056 w 689188"/>
                <a:gd name="connsiteY7" fmla="*/ 584200 h 2486025"/>
                <a:gd name="connsiteX8" fmla="*/ 14581 w 689188"/>
                <a:gd name="connsiteY8" fmla="*/ 2009774 h 2486025"/>
                <a:gd name="connsiteX9" fmla="*/ 166981 w 689188"/>
                <a:gd name="connsiteY9" fmla="*/ 2133600 h 2486025"/>
                <a:gd name="connsiteX10" fmla="*/ 411456 w 689188"/>
                <a:gd name="connsiteY10" fmla="*/ 2143124 h 2486025"/>
                <a:gd name="connsiteX11" fmla="*/ 674981 w 689188"/>
                <a:gd name="connsiteY11" fmla="*/ 2203450 h 2486025"/>
                <a:gd name="connsiteX12" fmla="*/ 78081 w 689188"/>
                <a:gd name="connsiteY12" fmla="*/ 2276475 h 2486025"/>
                <a:gd name="connsiteX13" fmla="*/ 14581 w 689188"/>
                <a:gd name="connsiteY13" fmla="*/ 2486025 h 2486025"/>
                <a:gd name="connsiteX0" fmla="*/ 93956 w 689188"/>
                <a:gd name="connsiteY0" fmla="*/ 0 h 2486025"/>
                <a:gd name="connsiteX1" fmla="*/ 166186 w 689188"/>
                <a:gd name="connsiteY1" fmla="*/ 5555 h 2486025"/>
                <a:gd name="connsiteX2" fmla="*/ 224131 w 689188"/>
                <a:gd name="connsiteY2" fmla="*/ 6350 h 2486025"/>
                <a:gd name="connsiteX3" fmla="*/ 281281 w 689188"/>
                <a:gd name="connsiteY3" fmla="*/ 44450 h 2486025"/>
                <a:gd name="connsiteX4" fmla="*/ 166186 w 689188"/>
                <a:gd name="connsiteY4" fmla="*/ 79374 h 2486025"/>
                <a:gd name="connsiteX5" fmla="*/ 151106 w 689188"/>
                <a:gd name="connsiteY5" fmla="*/ 82550 h 2486025"/>
                <a:gd name="connsiteX6" fmla="*/ 33631 w 689188"/>
                <a:gd name="connsiteY6" fmla="*/ 95250 h 2486025"/>
                <a:gd name="connsiteX7" fmla="*/ 5056 w 689188"/>
                <a:gd name="connsiteY7" fmla="*/ 184150 h 2486025"/>
                <a:gd name="connsiteX8" fmla="*/ 5056 w 689188"/>
                <a:gd name="connsiteY8" fmla="*/ 584200 h 2486025"/>
                <a:gd name="connsiteX9" fmla="*/ 14581 w 689188"/>
                <a:gd name="connsiteY9" fmla="*/ 2009774 h 2486025"/>
                <a:gd name="connsiteX10" fmla="*/ 166981 w 689188"/>
                <a:gd name="connsiteY10" fmla="*/ 2133600 h 2486025"/>
                <a:gd name="connsiteX11" fmla="*/ 411456 w 689188"/>
                <a:gd name="connsiteY11" fmla="*/ 2143124 h 2486025"/>
                <a:gd name="connsiteX12" fmla="*/ 674981 w 689188"/>
                <a:gd name="connsiteY12" fmla="*/ 2203450 h 2486025"/>
                <a:gd name="connsiteX13" fmla="*/ 78081 w 689188"/>
                <a:gd name="connsiteY13" fmla="*/ 2276475 h 2486025"/>
                <a:gd name="connsiteX14" fmla="*/ 14581 w 689188"/>
                <a:gd name="connsiteY14" fmla="*/ 2486025 h 2486025"/>
                <a:gd name="connsiteX0" fmla="*/ 93956 w 689188"/>
                <a:gd name="connsiteY0" fmla="*/ 0 h 2486025"/>
                <a:gd name="connsiteX1" fmla="*/ 166186 w 689188"/>
                <a:gd name="connsiteY1" fmla="*/ 5555 h 2486025"/>
                <a:gd name="connsiteX2" fmla="*/ 224131 w 689188"/>
                <a:gd name="connsiteY2" fmla="*/ 6350 h 2486025"/>
                <a:gd name="connsiteX3" fmla="*/ 281281 w 689188"/>
                <a:gd name="connsiteY3" fmla="*/ 44450 h 2486025"/>
                <a:gd name="connsiteX4" fmla="*/ 166186 w 689188"/>
                <a:gd name="connsiteY4" fmla="*/ 79374 h 2486025"/>
                <a:gd name="connsiteX5" fmla="*/ 33631 w 689188"/>
                <a:gd name="connsiteY5" fmla="*/ 95250 h 2486025"/>
                <a:gd name="connsiteX6" fmla="*/ 5056 w 689188"/>
                <a:gd name="connsiteY6" fmla="*/ 184150 h 2486025"/>
                <a:gd name="connsiteX7" fmla="*/ 5056 w 689188"/>
                <a:gd name="connsiteY7" fmla="*/ 584200 h 2486025"/>
                <a:gd name="connsiteX8" fmla="*/ 14581 w 689188"/>
                <a:gd name="connsiteY8" fmla="*/ 2009774 h 2486025"/>
                <a:gd name="connsiteX9" fmla="*/ 166981 w 689188"/>
                <a:gd name="connsiteY9" fmla="*/ 2133600 h 2486025"/>
                <a:gd name="connsiteX10" fmla="*/ 411456 w 689188"/>
                <a:gd name="connsiteY10" fmla="*/ 2143124 h 2486025"/>
                <a:gd name="connsiteX11" fmla="*/ 674981 w 689188"/>
                <a:gd name="connsiteY11" fmla="*/ 2203450 h 2486025"/>
                <a:gd name="connsiteX12" fmla="*/ 78081 w 689188"/>
                <a:gd name="connsiteY12" fmla="*/ 2276475 h 2486025"/>
                <a:gd name="connsiteX13" fmla="*/ 14581 w 689188"/>
                <a:gd name="connsiteY13" fmla="*/ 2486025 h 2486025"/>
                <a:gd name="connsiteX0" fmla="*/ 166186 w 689188"/>
                <a:gd name="connsiteY0" fmla="*/ 2057 h 2482527"/>
                <a:gd name="connsiteX1" fmla="*/ 224131 w 689188"/>
                <a:gd name="connsiteY1" fmla="*/ 2852 h 2482527"/>
                <a:gd name="connsiteX2" fmla="*/ 281281 w 689188"/>
                <a:gd name="connsiteY2" fmla="*/ 40952 h 2482527"/>
                <a:gd name="connsiteX3" fmla="*/ 166186 w 689188"/>
                <a:gd name="connsiteY3" fmla="*/ 75876 h 2482527"/>
                <a:gd name="connsiteX4" fmla="*/ 33631 w 689188"/>
                <a:gd name="connsiteY4" fmla="*/ 91752 h 2482527"/>
                <a:gd name="connsiteX5" fmla="*/ 5056 w 689188"/>
                <a:gd name="connsiteY5" fmla="*/ 180652 h 2482527"/>
                <a:gd name="connsiteX6" fmla="*/ 5056 w 689188"/>
                <a:gd name="connsiteY6" fmla="*/ 580702 h 2482527"/>
                <a:gd name="connsiteX7" fmla="*/ 14581 w 689188"/>
                <a:gd name="connsiteY7" fmla="*/ 2006276 h 2482527"/>
                <a:gd name="connsiteX8" fmla="*/ 166981 w 689188"/>
                <a:gd name="connsiteY8" fmla="*/ 2130102 h 2482527"/>
                <a:gd name="connsiteX9" fmla="*/ 411456 w 689188"/>
                <a:gd name="connsiteY9" fmla="*/ 2139626 h 2482527"/>
                <a:gd name="connsiteX10" fmla="*/ 674981 w 689188"/>
                <a:gd name="connsiteY10" fmla="*/ 2199952 h 2482527"/>
                <a:gd name="connsiteX11" fmla="*/ 78081 w 689188"/>
                <a:gd name="connsiteY11" fmla="*/ 2272977 h 2482527"/>
                <a:gd name="connsiteX12" fmla="*/ 14581 w 689188"/>
                <a:gd name="connsiteY12" fmla="*/ 2482527 h 2482527"/>
                <a:gd name="connsiteX0" fmla="*/ 166186 w 689188"/>
                <a:gd name="connsiteY0" fmla="*/ 2057 h 2482527"/>
                <a:gd name="connsiteX1" fmla="*/ 224131 w 689188"/>
                <a:gd name="connsiteY1" fmla="*/ 2852 h 2482527"/>
                <a:gd name="connsiteX2" fmla="*/ 281281 w 689188"/>
                <a:gd name="connsiteY2" fmla="*/ 40952 h 2482527"/>
                <a:gd name="connsiteX3" fmla="*/ 166186 w 689188"/>
                <a:gd name="connsiteY3" fmla="*/ 75876 h 2482527"/>
                <a:gd name="connsiteX4" fmla="*/ 5056 w 689188"/>
                <a:gd name="connsiteY4" fmla="*/ 180652 h 2482527"/>
                <a:gd name="connsiteX5" fmla="*/ 5056 w 689188"/>
                <a:gd name="connsiteY5" fmla="*/ 580702 h 2482527"/>
                <a:gd name="connsiteX6" fmla="*/ 14581 w 689188"/>
                <a:gd name="connsiteY6" fmla="*/ 2006276 h 2482527"/>
                <a:gd name="connsiteX7" fmla="*/ 166981 w 689188"/>
                <a:gd name="connsiteY7" fmla="*/ 2130102 h 2482527"/>
                <a:gd name="connsiteX8" fmla="*/ 411456 w 689188"/>
                <a:gd name="connsiteY8" fmla="*/ 2139626 h 2482527"/>
                <a:gd name="connsiteX9" fmla="*/ 674981 w 689188"/>
                <a:gd name="connsiteY9" fmla="*/ 2199952 h 2482527"/>
                <a:gd name="connsiteX10" fmla="*/ 78081 w 689188"/>
                <a:gd name="connsiteY10" fmla="*/ 2272977 h 2482527"/>
                <a:gd name="connsiteX11" fmla="*/ 14581 w 689188"/>
                <a:gd name="connsiteY11" fmla="*/ 2482527 h 2482527"/>
                <a:gd name="connsiteX0" fmla="*/ 166186 w 689188"/>
                <a:gd name="connsiteY0" fmla="*/ 2057 h 2482527"/>
                <a:gd name="connsiteX1" fmla="*/ 224131 w 689188"/>
                <a:gd name="connsiteY1" fmla="*/ 2852 h 2482527"/>
                <a:gd name="connsiteX2" fmla="*/ 281281 w 689188"/>
                <a:gd name="connsiteY2" fmla="*/ 40952 h 2482527"/>
                <a:gd name="connsiteX3" fmla="*/ 166186 w 689188"/>
                <a:gd name="connsiteY3" fmla="*/ 75876 h 2482527"/>
                <a:gd name="connsiteX4" fmla="*/ 5056 w 689188"/>
                <a:gd name="connsiteY4" fmla="*/ 580702 h 2482527"/>
                <a:gd name="connsiteX5" fmla="*/ 14581 w 689188"/>
                <a:gd name="connsiteY5" fmla="*/ 2006276 h 2482527"/>
                <a:gd name="connsiteX6" fmla="*/ 166981 w 689188"/>
                <a:gd name="connsiteY6" fmla="*/ 2130102 h 2482527"/>
                <a:gd name="connsiteX7" fmla="*/ 411456 w 689188"/>
                <a:gd name="connsiteY7" fmla="*/ 2139626 h 2482527"/>
                <a:gd name="connsiteX8" fmla="*/ 674981 w 689188"/>
                <a:gd name="connsiteY8" fmla="*/ 2199952 h 2482527"/>
                <a:gd name="connsiteX9" fmla="*/ 78081 w 689188"/>
                <a:gd name="connsiteY9" fmla="*/ 2272977 h 2482527"/>
                <a:gd name="connsiteX10" fmla="*/ 14581 w 689188"/>
                <a:gd name="connsiteY10" fmla="*/ 2482527 h 2482527"/>
                <a:gd name="connsiteX0" fmla="*/ 151606 w 674608"/>
                <a:gd name="connsiteY0" fmla="*/ 78428 h 2558898"/>
                <a:gd name="connsiteX1" fmla="*/ 209551 w 674608"/>
                <a:gd name="connsiteY1" fmla="*/ 79223 h 2558898"/>
                <a:gd name="connsiteX2" fmla="*/ 266701 w 674608"/>
                <a:gd name="connsiteY2" fmla="*/ 117323 h 2558898"/>
                <a:gd name="connsiteX3" fmla="*/ 151606 w 674608"/>
                <a:gd name="connsiteY3" fmla="*/ 152247 h 2558898"/>
                <a:gd name="connsiteX4" fmla="*/ 1 w 674608"/>
                <a:gd name="connsiteY4" fmla="*/ 2082647 h 2558898"/>
                <a:gd name="connsiteX5" fmla="*/ 152401 w 674608"/>
                <a:gd name="connsiteY5" fmla="*/ 2206473 h 2558898"/>
                <a:gd name="connsiteX6" fmla="*/ 396876 w 674608"/>
                <a:gd name="connsiteY6" fmla="*/ 2215997 h 2558898"/>
                <a:gd name="connsiteX7" fmla="*/ 660401 w 674608"/>
                <a:gd name="connsiteY7" fmla="*/ 2276323 h 2558898"/>
                <a:gd name="connsiteX8" fmla="*/ 63501 w 674608"/>
                <a:gd name="connsiteY8" fmla="*/ 2349348 h 2558898"/>
                <a:gd name="connsiteX9" fmla="*/ 1 w 674608"/>
                <a:gd name="connsiteY9" fmla="*/ 2558898 h 2558898"/>
                <a:gd name="connsiteX0" fmla="*/ 151605 w 674607"/>
                <a:gd name="connsiteY0" fmla="*/ 87580 h 2568050"/>
                <a:gd name="connsiteX1" fmla="*/ 209550 w 674607"/>
                <a:gd name="connsiteY1" fmla="*/ 88375 h 2568050"/>
                <a:gd name="connsiteX2" fmla="*/ 266700 w 674607"/>
                <a:gd name="connsiteY2" fmla="*/ 126475 h 2568050"/>
                <a:gd name="connsiteX3" fmla="*/ 151605 w 674607"/>
                <a:gd name="connsiteY3" fmla="*/ 161399 h 2568050"/>
                <a:gd name="connsiteX4" fmla="*/ 152400 w 674607"/>
                <a:gd name="connsiteY4" fmla="*/ 2215625 h 2568050"/>
                <a:gd name="connsiteX5" fmla="*/ 396875 w 674607"/>
                <a:gd name="connsiteY5" fmla="*/ 2225149 h 2568050"/>
                <a:gd name="connsiteX6" fmla="*/ 660400 w 674607"/>
                <a:gd name="connsiteY6" fmla="*/ 2285475 h 2568050"/>
                <a:gd name="connsiteX7" fmla="*/ 63500 w 674607"/>
                <a:gd name="connsiteY7" fmla="*/ 2358500 h 2568050"/>
                <a:gd name="connsiteX8" fmla="*/ 0 w 674607"/>
                <a:gd name="connsiteY8" fmla="*/ 2568050 h 2568050"/>
                <a:gd name="connsiteX0" fmla="*/ 151605 w 674607"/>
                <a:gd name="connsiteY0" fmla="*/ 88284 h 2568754"/>
                <a:gd name="connsiteX1" fmla="*/ 209550 w 674607"/>
                <a:gd name="connsiteY1" fmla="*/ 89079 h 2568754"/>
                <a:gd name="connsiteX2" fmla="*/ 266700 w 674607"/>
                <a:gd name="connsiteY2" fmla="*/ 127179 h 2568754"/>
                <a:gd name="connsiteX3" fmla="*/ 151605 w 674607"/>
                <a:gd name="connsiteY3" fmla="*/ 162103 h 2568754"/>
                <a:gd name="connsiteX4" fmla="*/ 396875 w 674607"/>
                <a:gd name="connsiteY4" fmla="*/ 2225853 h 2568754"/>
                <a:gd name="connsiteX5" fmla="*/ 660400 w 674607"/>
                <a:gd name="connsiteY5" fmla="*/ 2286179 h 2568754"/>
                <a:gd name="connsiteX6" fmla="*/ 63500 w 674607"/>
                <a:gd name="connsiteY6" fmla="*/ 2359204 h 2568754"/>
                <a:gd name="connsiteX7" fmla="*/ 0 w 674607"/>
                <a:gd name="connsiteY7" fmla="*/ 2568754 h 2568754"/>
                <a:gd name="connsiteX0" fmla="*/ 151605 w 660745"/>
                <a:gd name="connsiteY0" fmla="*/ 92744 h 2573214"/>
                <a:gd name="connsiteX1" fmla="*/ 209550 w 660745"/>
                <a:gd name="connsiteY1" fmla="*/ 93539 h 2573214"/>
                <a:gd name="connsiteX2" fmla="*/ 266700 w 660745"/>
                <a:gd name="connsiteY2" fmla="*/ 131639 h 2573214"/>
                <a:gd name="connsiteX3" fmla="*/ 151605 w 660745"/>
                <a:gd name="connsiteY3" fmla="*/ 166563 h 2573214"/>
                <a:gd name="connsiteX4" fmla="*/ 660400 w 660745"/>
                <a:gd name="connsiteY4" fmla="*/ 2290639 h 2573214"/>
                <a:gd name="connsiteX5" fmla="*/ 63500 w 660745"/>
                <a:gd name="connsiteY5" fmla="*/ 2363664 h 2573214"/>
                <a:gd name="connsiteX6" fmla="*/ 0 w 660745"/>
                <a:gd name="connsiteY6" fmla="*/ 2573214 h 2573214"/>
                <a:gd name="connsiteX0" fmla="*/ 151605 w 267978"/>
                <a:gd name="connsiteY0" fmla="*/ 98143 h 2578613"/>
                <a:gd name="connsiteX1" fmla="*/ 209550 w 267978"/>
                <a:gd name="connsiteY1" fmla="*/ 98938 h 2578613"/>
                <a:gd name="connsiteX2" fmla="*/ 266700 w 267978"/>
                <a:gd name="connsiteY2" fmla="*/ 137038 h 2578613"/>
                <a:gd name="connsiteX3" fmla="*/ 151605 w 267978"/>
                <a:gd name="connsiteY3" fmla="*/ 171962 h 2578613"/>
                <a:gd name="connsiteX4" fmla="*/ 63500 w 267978"/>
                <a:gd name="connsiteY4" fmla="*/ 2369063 h 2578613"/>
                <a:gd name="connsiteX5" fmla="*/ 0 w 267978"/>
                <a:gd name="connsiteY5" fmla="*/ 2578613 h 2578613"/>
                <a:gd name="connsiteX0" fmla="*/ 151605 w 267978"/>
                <a:gd name="connsiteY0" fmla="*/ 113641 h 2594111"/>
                <a:gd name="connsiteX1" fmla="*/ 209550 w 267978"/>
                <a:gd name="connsiteY1" fmla="*/ 114436 h 2594111"/>
                <a:gd name="connsiteX2" fmla="*/ 266700 w 267978"/>
                <a:gd name="connsiteY2" fmla="*/ 152536 h 2594111"/>
                <a:gd name="connsiteX3" fmla="*/ 151605 w 267978"/>
                <a:gd name="connsiteY3" fmla="*/ 187460 h 2594111"/>
                <a:gd name="connsiteX4" fmla="*/ 0 w 267978"/>
                <a:gd name="connsiteY4" fmla="*/ 2594111 h 2594111"/>
                <a:gd name="connsiteX0" fmla="*/ 0 w 116373"/>
                <a:gd name="connsiteY0" fmla="*/ 113641 h 187460"/>
                <a:gd name="connsiteX1" fmla="*/ 57945 w 116373"/>
                <a:gd name="connsiteY1" fmla="*/ 114436 h 187460"/>
                <a:gd name="connsiteX2" fmla="*/ 115095 w 116373"/>
                <a:gd name="connsiteY2" fmla="*/ 152536 h 187460"/>
                <a:gd name="connsiteX3" fmla="*/ 0 w 116373"/>
                <a:gd name="connsiteY3" fmla="*/ 187460 h 187460"/>
                <a:gd name="connsiteX0" fmla="*/ 0 w 116373"/>
                <a:gd name="connsiteY0" fmla="*/ 2057 h 75876"/>
                <a:gd name="connsiteX1" fmla="*/ 57945 w 116373"/>
                <a:gd name="connsiteY1" fmla="*/ 2852 h 75876"/>
                <a:gd name="connsiteX2" fmla="*/ 115095 w 116373"/>
                <a:gd name="connsiteY2" fmla="*/ 40952 h 75876"/>
                <a:gd name="connsiteX3" fmla="*/ 0 w 116373"/>
                <a:gd name="connsiteY3" fmla="*/ 75876 h 7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373" h="75876">
                  <a:moveTo>
                    <a:pt x="0" y="2057"/>
                  </a:moveTo>
                  <a:cubicBezTo>
                    <a:pt x="21696" y="3115"/>
                    <a:pt x="38763" y="-3630"/>
                    <a:pt x="57945" y="2852"/>
                  </a:cubicBezTo>
                  <a:cubicBezTo>
                    <a:pt x="77127" y="9334"/>
                    <a:pt x="124753" y="28781"/>
                    <a:pt x="115095" y="40952"/>
                  </a:cubicBezTo>
                  <a:cubicBezTo>
                    <a:pt x="105438" y="53123"/>
                    <a:pt x="63500" y="66616"/>
                    <a:pt x="0" y="75876"/>
                  </a:cubicBezTo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>
                <a:solidFill>
                  <a:srgbClr val="0066FF"/>
                </a:solidFill>
              </a:endParaRPr>
            </a:p>
          </p:txBody>
        </p:sp>
        <p:sp>
          <p:nvSpPr>
            <p:cNvPr id="146" name="Forme libre 23">
              <a:extLst>
                <a:ext uri="{FF2B5EF4-FFF2-40B4-BE49-F238E27FC236}">
                  <a16:creationId xmlns:a16="http://schemas.microsoft.com/office/drawing/2014/main" id="{90FA193D-8FA5-47E9-9A46-DBACBF249DF8}"/>
                </a:ext>
              </a:extLst>
            </p:cNvPr>
            <p:cNvSpPr/>
            <p:nvPr/>
          </p:nvSpPr>
          <p:spPr>
            <a:xfrm>
              <a:off x="5440372" y="3335064"/>
              <a:ext cx="320771" cy="193693"/>
            </a:xfrm>
            <a:custGeom>
              <a:avLst/>
              <a:gdLst>
                <a:gd name="connsiteX0" fmla="*/ 134764 w 1941339"/>
                <a:gd name="connsiteY0" fmla="*/ 0 h 2397151"/>
                <a:gd name="connsiteX1" fmla="*/ 147464 w 1941339"/>
                <a:gd name="connsiteY1" fmla="*/ 190500 h 2397151"/>
                <a:gd name="connsiteX2" fmla="*/ 303039 w 1941339"/>
                <a:gd name="connsiteY2" fmla="*/ 234950 h 2397151"/>
                <a:gd name="connsiteX3" fmla="*/ 588789 w 1941339"/>
                <a:gd name="connsiteY3" fmla="*/ 247650 h 2397151"/>
                <a:gd name="connsiteX4" fmla="*/ 572914 w 1941339"/>
                <a:gd name="connsiteY4" fmla="*/ 285750 h 2397151"/>
                <a:gd name="connsiteX5" fmla="*/ 315739 w 1941339"/>
                <a:gd name="connsiteY5" fmla="*/ 307975 h 2397151"/>
                <a:gd name="connsiteX6" fmla="*/ 166514 w 1941339"/>
                <a:gd name="connsiteY6" fmla="*/ 323850 h 2397151"/>
                <a:gd name="connsiteX7" fmla="*/ 156989 w 1941339"/>
                <a:gd name="connsiteY7" fmla="*/ 365125 h 2397151"/>
                <a:gd name="connsiteX8" fmla="*/ 306214 w 1941339"/>
                <a:gd name="connsiteY8" fmla="*/ 374650 h 2397151"/>
                <a:gd name="connsiteX9" fmla="*/ 436389 w 1941339"/>
                <a:gd name="connsiteY9" fmla="*/ 384175 h 2397151"/>
                <a:gd name="connsiteX10" fmla="*/ 360189 w 1941339"/>
                <a:gd name="connsiteY10" fmla="*/ 422275 h 2397151"/>
                <a:gd name="connsiteX11" fmla="*/ 191914 w 1941339"/>
                <a:gd name="connsiteY11" fmla="*/ 425450 h 2397151"/>
                <a:gd name="connsiteX12" fmla="*/ 153814 w 1941339"/>
                <a:gd name="connsiteY12" fmla="*/ 476250 h 2397151"/>
                <a:gd name="connsiteX13" fmla="*/ 220489 w 1941339"/>
                <a:gd name="connsiteY13" fmla="*/ 504825 h 2397151"/>
                <a:gd name="connsiteX14" fmla="*/ 350664 w 1941339"/>
                <a:gd name="connsiteY14" fmla="*/ 511175 h 2397151"/>
                <a:gd name="connsiteX15" fmla="*/ 407814 w 1941339"/>
                <a:gd name="connsiteY15" fmla="*/ 549275 h 2397151"/>
                <a:gd name="connsiteX16" fmla="*/ 277639 w 1941339"/>
                <a:gd name="connsiteY16" fmla="*/ 587375 h 2397151"/>
                <a:gd name="connsiteX17" fmla="*/ 160164 w 1941339"/>
                <a:gd name="connsiteY17" fmla="*/ 600075 h 2397151"/>
                <a:gd name="connsiteX18" fmla="*/ 131589 w 1941339"/>
                <a:gd name="connsiteY18" fmla="*/ 688975 h 2397151"/>
                <a:gd name="connsiteX19" fmla="*/ 131589 w 1941339"/>
                <a:gd name="connsiteY19" fmla="*/ 1089025 h 2397151"/>
                <a:gd name="connsiteX20" fmla="*/ 134764 w 1941339"/>
                <a:gd name="connsiteY20" fmla="*/ 2387600 h 2397151"/>
                <a:gd name="connsiteX21" fmla="*/ 1941339 w 1941339"/>
                <a:gd name="connsiteY21" fmla="*/ 1689100 h 2397151"/>
                <a:gd name="connsiteX0" fmla="*/ 25210 w 1831785"/>
                <a:gd name="connsiteY0" fmla="*/ 0 h 2645668"/>
                <a:gd name="connsiteX1" fmla="*/ 37910 w 1831785"/>
                <a:gd name="connsiteY1" fmla="*/ 190500 h 2645668"/>
                <a:gd name="connsiteX2" fmla="*/ 193485 w 1831785"/>
                <a:gd name="connsiteY2" fmla="*/ 234950 h 2645668"/>
                <a:gd name="connsiteX3" fmla="*/ 479235 w 1831785"/>
                <a:gd name="connsiteY3" fmla="*/ 247650 h 2645668"/>
                <a:gd name="connsiteX4" fmla="*/ 463360 w 1831785"/>
                <a:gd name="connsiteY4" fmla="*/ 285750 h 2645668"/>
                <a:gd name="connsiteX5" fmla="*/ 206185 w 1831785"/>
                <a:gd name="connsiteY5" fmla="*/ 307975 h 2645668"/>
                <a:gd name="connsiteX6" fmla="*/ 56960 w 1831785"/>
                <a:gd name="connsiteY6" fmla="*/ 323850 h 2645668"/>
                <a:gd name="connsiteX7" fmla="*/ 47435 w 1831785"/>
                <a:gd name="connsiteY7" fmla="*/ 365125 h 2645668"/>
                <a:gd name="connsiteX8" fmla="*/ 196660 w 1831785"/>
                <a:gd name="connsiteY8" fmla="*/ 374650 h 2645668"/>
                <a:gd name="connsiteX9" fmla="*/ 326835 w 1831785"/>
                <a:gd name="connsiteY9" fmla="*/ 384175 h 2645668"/>
                <a:gd name="connsiteX10" fmla="*/ 250635 w 1831785"/>
                <a:gd name="connsiteY10" fmla="*/ 422275 h 2645668"/>
                <a:gd name="connsiteX11" fmla="*/ 82360 w 1831785"/>
                <a:gd name="connsiteY11" fmla="*/ 425450 h 2645668"/>
                <a:gd name="connsiteX12" fmla="*/ 44260 w 1831785"/>
                <a:gd name="connsiteY12" fmla="*/ 476250 h 2645668"/>
                <a:gd name="connsiteX13" fmla="*/ 110935 w 1831785"/>
                <a:gd name="connsiteY13" fmla="*/ 504825 h 2645668"/>
                <a:gd name="connsiteX14" fmla="*/ 241110 w 1831785"/>
                <a:gd name="connsiteY14" fmla="*/ 511175 h 2645668"/>
                <a:gd name="connsiteX15" fmla="*/ 298260 w 1831785"/>
                <a:gd name="connsiteY15" fmla="*/ 549275 h 2645668"/>
                <a:gd name="connsiteX16" fmla="*/ 168085 w 1831785"/>
                <a:gd name="connsiteY16" fmla="*/ 587375 h 2645668"/>
                <a:gd name="connsiteX17" fmla="*/ 50610 w 1831785"/>
                <a:gd name="connsiteY17" fmla="*/ 600075 h 2645668"/>
                <a:gd name="connsiteX18" fmla="*/ 22035 w 1831785"/>
                <a:gd name="connsiteY18" fmla="*/ 688975 h 2645668"/>
                <a:gd name="connsiteX19" fmla="*/ 22035 w 1831785"/>
                <a:gd name="connsiteY19" fmla="*/ 1089025 h 2645668"/>
                <a:gd name="connsiteX20" fmla="*/ 183960 w 1831785"/>
                <a:gd name="connsiteY20" fmla="*/ 2638425 h 2645668"/>
                <a:gd name="connsiteX21" fmla="*/ 1831785 w 1831785"/>
                <a:gd name="connsiteY21" fmla="*/ 1689100 h 2645668"/>
                <a:gd name="connsiteX0" fmla="*/ 38582 w 1845157"/>
                <a:gd name="connsiteY0" fmla="*/ 0 h 2645668"/>
                <a:gd name="connsiteX1" fmla="*/ 51282 w 1845157"/>
                <a:gd name="connsiteY1" fmla="*/ 190500 h 2645668"/>
                <a:gd name="connsiteX2" fmla="*/ 206857 w 1845157"/>
                <a:gd name="connsiteY2" fmla="*/ 234950 h 2645668"/>
                <a:gd name="connsiteX3" fmla="*/ 492607 w 1845157"/>
                <a:gd name="connsiteY3" fmla="*/ 247650 h 2645668"/>
                <a:gd name="connsiteX4" fmla="*/ 476732 w 1845157"/>
                <a:gd name="connsiteY4" fmla="*/ 285750 h 2645668"/>
                <a:gd name="connsiteX5" fmla="*/ 219557 w 1845157"/>
                <a:gd name="connsiteY5" fmla="*/ 307975 h 2645668"/>
                <a:gd name="connsiteX6" fmla="*/ 70332 w 1845157"/>
                <a:gd name="connsiteY6" fmla="*/ 323850 h 2645668"/>
                <a:gd name="connsiteX7" fmla="*/ 60807 w 1845157"/>
                <a:gd name="connsiteY7" fmla="*/ 365125 h 2645668"/>
                <a:gd name="connsiteX8" fmla="*/ 210032 w 1845157"/>
                <a:gd name="connsiteY8" fmla="*/ 374650 h 2645668"/>
                <a:gd name="connsiteX9" fmla="*/ 340207 w 1845157"/>
                <a:gd name="connsiteY9" fmla="*/ 384175 h 2645668"/>
                <a:gd name="connsiteX10" fmla="*/ 264007 w 1845157"/>
                <a:gd name="connsiteY10" fmla="*/ 422275 h 2645668"/>
                <a:gd name="connsiteX11" fmla="*/ 95732 w 1845157"/>
                <a:gd name="connsiteY11" fmla="*/ 425450 h 2645668"/>
                <a:gd name="connsiteX12" fmla="*/ 57632 w 1845157"/>
                <a:gd name="connsiteY12" fmla="*/ 476250 h 2645668"/>
                <a:gd name="connsiteX13" fmla="*/ 124307 w 1845157"/>
                <a:gd name="connsiteY13" fmla="*/ 504825 h 2645668"/>
                <a:gd name="connsiteX14" fmla="*/ 254482 w 1845157"/>
                <a:gd name="connsiteY14" fmla="*/ 511175 h 2645668"/>
                <a:gd name="connsiteX15" fmla="*/ 311632 w 1845157"/>
                <a:gd name="connsiteY15" fmla="*/ 549275 h 2645668"/>
                <a:gd name="connsiteX16" fmla="*/ 181457 w 1845157"/>
                <a:gd name="connsiteY16" fmla="*/ 587375 h 2645668"/>
                <a:gd name="connsiteX17" fmla="*/ 63982 w 1845157"/>
                <a:gd name="connsiteY17" fmla="*/ 600075 h 2645668"/>
                <a:gd name="connsiteX18" fmla="*/ 35407 w 1845157"/>
                <a:gd name="connsiteY18" fmla="*/ 688975 h 2645668"/>
                <a:gd name="connsiteX19" fmla="*/ 35407 w 1845157"/>
                <a:gd name="connsiteY19" fmla="*/ 1089025 h 2645668"/>
                <a:gd name="connsiteX20" fmla="*/ 197332 w 1845157"/>
                <a:gd name="connsiteY20" fmla="*/ 2638425 h 2645668"/>
                <a:gd name="connsiteX21" fmla="*/ 1845157 w 1845157"/>
                <a:gd name="connsiteY21" fmla="*/ 1689100 h 2645668"/>
                <a:gd name="connsiteX0" fmla="*/ 42092 w 1848667"/>
                <a:gd name="connsiteY0" fmla="*/ 0 h 2645668"/>
                <a:gd name="connsiteX1" fmla="*/ 54792 w 1848667"/>
                <a:gd name="connsiteY1" fmla="*/ 190500 h 2645668"/>
                <a:gd name="connsiteX2" fmla="*/ 210367 w 1848667"/>
                <a:gd name="connsiteY2" fmla="*/ 234950 h 2645668"/>
                <a:gd name="connsiteX3" fmla="*/ 496117 w 1848667"/>
                <a:gd name="connsiteY3" fmla="*/ 247650 h 2645668"/>
                <a:gd name="connsiteX4" fmla="*/ 480242 w 1848667"/>
                <a:gd name="connsiteY4" fmla="*/ 285750 h 2645668"/>
                <a:gd name="connsiteX5" fmla="*/ 223067 w 1848667"/>
                <a:gd name="connsiteY5" fmla="*/ 307975 h 2645668"/>
                <a:gd name="connsiteX6" fmla="*/ 73842 w 1848667"/>
                <a:gd name="connsiteY6" fmla="*/ 323850 h 2645668"/>
                <a:gd name="connsiteX7" fmla="*/ 64317 w 1848667"/>
                <a:gd name="connsiteY7" fmla="*/ 365125 h 2645668"/>
                <a:gd name="connsiteX8" fmla="*/ 213542 w 1848667"/>
                <a:gd name="connsiteY8" fmla="*/ 374650 h 2645668"/>
                <a:gd name="connsiteX9" fmla="*/ 343717 w 1848667"/>
                <a:gd name="connsiteY9" fmla="*/ 384175 h 2645668"/>
                <a:gd name="connsiteX10" fmla="*/ 267517 w 1848667"/>
                <a:gd name="connsiteY10" fmla="*/ 422275 h 2645668"/>
                <a:gd name="connsiteX11" fmla="*/ 99242 w 1848667"/>
                <a:gd name="connsiteY11" fmla="*/ 425450 h 2645668"/>
                <a:gd name="connsiteX12" fmla="*/ 61142 w 1848667"/>
                <a:gd name="connsiteY12" fmla="*/ 476250 h 2645668"/>
                <a:gd name="connsiteX13" fmla="*/ 127817 w 1848667"/>
                <a:gd name="connsiteY13" fmla="*/ 504825 h 2645668"/>
                <a:gd name="connsiteX14" fmla="*/ 257992 w 1848667"/>
                <a:gd name="connsiteY14" fmla="*/ 511175 h 2645668"/>
                <a:gd name="connsiteX15" fmla="*/ 315142 w 1848667"/>
                <a:gd name="connsiteY15" fmla="*/ 549275 h 2645668"/>
                <a:gd name="connsiteX16" fmla="*/ 184967 w 1848667"/>
                <a:gd name="connsiteY16" fmla="*/ 587375 h 2645668"/>
                <a:gd name="connsiteX17" fmla="*/ 67492 w 1848667"/>
                <a:gd name="connsiteY17" fmla="*/ 600075 h 2645668"/>
                <a:gd name="connsiteX18" fmla="*/ 38917 w 1848667"/>
                <a:gd name="connsiteY18" fmla="*/ 688975 h 2645668"/>
                <a:gd name="connsiteX19" fmla="*/ 38917 w 1848667"/>
                <a:gd name="connsiteY19" fmla="*/ 1089025 h 2645668"/>
                <a:gd name="connsiteX20" fmla="*/ 10342 w 1848667"/>
                <a:gd name="connsiteY20" fmla="*/ 1933574 h 2645668"/>
                <a:gd name="connsiteX21" fmla="*/ 200842 w 1848667"/>
                <a:gd name="connsiteY21" fmla="*/ 2638425 h 2645668"/>
                <a:gd name="connsiteX22" fmla="*/ 1848667 w 1848667"/>
                <a:gd name="connsiteY22" fmla="*/ 1689100 h 2645668"/>
                <a:gd name="connsiteX0" fmla="*/ 20009 w 1826584"/>
                <a:gd name="connsiteY0" fmla="*/ 0 h 2728824"/>
                <a:gd name="connsiteX1" fmla="*/ 32709 w 1826584"/>
                <a:gd name="connsiteY1" fmla="*/ 190500 h 2728824"/>
                <a:gd name="connsiteX2" fmla="*/ 188284 w 1826584"/>
                <a:gd name="connsiteY2" fmla="*/ 234950 h 2728824"/>
                <a:gd name="connsiteX3" fmla="*/ 474034 w 1826584"/>
                <a:gd name="connsiteY3" fmla="*/ 247650 h 2728824"/>
                <a:gd name="connsiteX4" fmla="*/ 458159 w 1826584"/>
                <a:gd name="connsiteY4" fmla="*/ 285750 h 2728824"/>
                <a:gd name="connsiteX5" fmla="*/ 200984 w 1826584"/>
                <a:gd name="connsiteY5" fmla="*/ 307975 h 2728824"/>
                <a:gd name="connsiteX6" fmla="*/ 51759 w 1826584"/>
                <a:gd name="connsiteY6" fmla="*/ 323850 h 2728824"/>
                <a:gd name="connsiteX7" fmla="*/ 42234 w 1826584"/>
                <a:gd name="connsiteY7" fmla="*/ 365125 h 2728824"/>
                <a:gd name="connsiteX8" fmla="*/ 191459 w 1826584"/>
                <a:gd name="connsiteY8" fmla="*/ 374650 h 2728824"/>
                <a:gd name="connsiteX9" fmla="*/ 321634 w 1826584"/>
                <a:gd name="connsiteY9" fmla="*/ 384175 h 2728824"/>
                <a:gd name="connsiteX10" fmla="*/ 245434 w 1826584"/>
                <a:gd name="connsiteY10" fmla="*/ 422275 h 2728824"/>
                <a:gd name="connsiteX11" fmla="*/ 77159 w 1826584"/>
                <a:gd name="connsiteY11" fmla="*/ 425450 h 2728824"/>
                <a:gd name="connsiteX12" fmla="*/ 39059 w 1826584"/>
                <a:gd name="connsiteY12" fmla="*/ 476250 h 2728824"/>
                <a:gd name="connsiteX13" fmla="*/ 105734 w 1826584"/>
                <a:gd name="connsiteY13" fmla="*/ 504825 h 2728824"/>
                <a:gd name="connsiteX14" fmla="*/ 235909 w 1826584"/>
                <a:gd name="connsiteY14" fmla="*/ 511175 h 2728824"/>
                <a:gd name="connsiteX15" fmla="*/ 293059 w 1826584"/>
                <a:gd name="connsiteY15" fmla="*/ 549275 h 2728824"/>
                <a:gd name="connsiteX16" fmla="*/ 162884 w 1826584"/>
                <a:gd name="connsiteY16" fmla="*/ 587375 h 2728824"/>
                <a:gd name="connsiteX17" fmla="*/ 45409 w 1826584"/>
                <a:gd name="connsiteY17" fmla="*/ 600075 h 2728824"/>
                <a:gd name="connsiteX18" fmla="*/ 16834 w 1826584"/>
                <a:gd name="connsiteY18" fmla="*/ 688975 h 2728824"/>
                <a:gd name="connsiteX19" fmla="*/ 16834 w 1826584"/>
                <a:gd name="connsiteY19" fmla="*/ 1089025 h 2728824"/>
                <a:gd name="connsiteX20" fmla="*/ 26359 w 1826584"/>
                <a:gd name="connsiteY20" fmla="*/ 2514599 h 2728824"/>
                <a:gd name="connsiteX21" fmla="*/ 178759 w 1826584"/>
                <a:gd name="connsiteY21" fmla="*/ 2638425 h 2728824"/>
                <a:gd name="connsiteX22" fmla="*/ 1826584 w 1826584"/>
                <a:gd name="connsiteY22" fmla="*/ 1689100 h 2728824"/>
                <a:gd name="connsiteX0" fmla="*/ 8231 w 1814806"/>
                <a:gd name="connsiteY0" fmla="*/ 0 h 2665947"/>
                <a:gd name="connsiteX1" fmla="*/ 20931 w 1814806"/>
                <a:gd name="connsiteY1" fmla="*/ 190500 h 2665947"/>
                <a:gd name="connsiteX2" fmla="*/ 176506 w 1814806"/>
                <a:gd name="connsiteY2" fmla="*/ 234950 h 2665947"/>
                <a:gd name="connsiteX3" fmla="*/ 462256 w 1814806"/>
                <a:gd name="connsiteY3" fmla="*/ 247650 h 2665947"/>
                <a:gd name="connsiteX4" fmla="*/ 446381 w 1814806"/>
                <a:gd name="connsiteY4" fmla="*/ 285750 h 2665947"/>
                <a:gd name="connsiteX5" fmla="*/ 189206 w 1814806"/>
                <a:gd name="connsiteY5" fmla="*/ 307975 h 2665947"/>
                <a:gd name="connsiteX6" fmla="*/ 39981 w 1814806"/>
                <a:gd name="connsiteY6" fmla="*/ 323850 h 2665947"/>
                <a:gd name="connsiteX7" fmla="*/ 30456 w 1814806"/>
                <a:gd name="connsiteY7" fmla="*/ 365125 h 2665947"/>
                <a:gd name="connsiteX8" fmla="*/ 179681 w 1814806"/>
                <a:gd name="connsiteY8" fmla="*/ 374650 h 2665947"/>
                <a:gd name="connsiteX9" fmla="*/ 309856 w 1814806"/>
                <a:gd name="connsiteY9" fmla="*/ 384175 h 2665947"/>
                <a:gd name="connsiteX10" fmla="*/ 233656 w 1814806"/>
                <a:gd name="connsiteY10" fmla="*/ 422275 h 2665947"/>
                <a:gd name="connsiteX11" fmla="*/ 65381 w 1814806"/>
                <a:gd name="connsiteY11" fmla="*/ 425450 h 2665947"/>
                <a:gd name="connsiteX12" fmla="*/ 27281 w 1814806"/>
                <a:gd name="connsiteY12" fmla="*/ 476250 h 2665947"/>
                <a:gd name="connsiteX13" fmla="*/ 93956 w 1814806"/>
                <a:gd name="connsiteY13" fmla="*/ 504825 h 2665947"/>
                <a:gd name="connsiteX14" fmla="*/ 224131 w 1814806"/>
                <a:gd name="connsiteY14" fmla="*/ 511175 h 2665947"/>
                <a:gd name="connsiteX15" fmla="*/ 281281 w 1814806"/>
                <a:gd name="connsiteY15" fmla="*/ 549275 h 2665947"/>
                <a:gd name="connsiteX16" fmla="*/ 151106 w 1814806"/>
                <a:gd name="connsiteY16" fmla="*/ 587375 h 2665947"/>
                <a:gd name="connsiteX17" fmla="*/ 33631 w 1814806"/>
                <a:gd name="connsiteY17" fmla="*/ 600075 h 2665947"/>
                <a:gd name="connsiteX18" fmla="*/ 5056 w 1814806"/>
                <a:gd name="connsiteY18" fmla="*/ 688975 h 2665947"/>
                <a:gd name="connsiteX19" fmla="*/ 5056 w 1814806"/>
                <a:gd name="connsiteY19" fmla="*/ 1089025 h 2665947"/>
                <a:gd name="connsiteX20" fmla="*/ 14581 w 1814806"/>
                <a:gd name="connsiteY20" fmla="*/ 2514599 h 2665947"/>
                <a:gd name="connsiteX21" fmla="*/ 166981 w 1814806"/>
                <a:gd name="connsiteY21" fmla="*/ 2638425 h 2665947"/>
                <a:gd name="connsiteX22" fmla="*/ 1814806 w 1814806"/>
                <a:gd name="connsiteY22" fmla="*/ 1689100 h 2665947"/>
                <a:gd name="connsiteX0" fmla="*/ 8231 w 1557631"/>
                <a:gd name="connsiteY0" fmla="*/ 0 h 2677629"/>
                <a:gd name="connsiteX1" fmla="*/ 20931 w 1557631"/>
                <a:gd name="connsiteY1" fmla="*/ 190500 h 2677629"/>
                <a:gd name="connsiteX2" fmla="*/ 176506 w 1557631"/>
                <a:gd name="connsiteY2" fmla="*/ 234950 h 2677629"/>
                <a:gd name="connsiteX3" fmla="*/ 462256 w 1557631"/>
                <a:gd name="connsiteY3" fmla="*/ 247650 h 2677629"/>
                <a:gd name="connsiteX4" fmla="*/ 446381 w 1557631"/>
                <a:gd name="connsiteY4" fmla="*/ 285750 h 2677629"/>
                <a:gd name="connsiteX5" fmla="*/ 189206 w 1557631"/>
                <a:gd name="connsiteY5" fmla="*/ 307975 h 2677629"/>
                <a:gd name="connsiteX6" fmla="*/ 39981 w 1557631"/>
                <a:gd name="connsiteY6" fmla="*/ 323850 h 2677629"/>
                <a:gd name="connsiteX7" fmla="*/ 30456 w 1557631"/>
                <a:gd name="connsiteY7" fmla="*/ 365125 h 2677629"/>
                <a:gd name="connsiteX8" fmla="*/ 179681 w 1557631"/>
                <a:gd name="connsiteY8" fmla="*/ 374650 h 2677629"/>
                <a:gd name="connsiteX9" fmla="*/ 309856 w 1557631"/>
                <a:gd name="connsiteY9" fmla="*/ 384175 h 2677629"/>
                <a:gd name="connsiteX10" fmla="*/ 233656 w 1557631"/>
                <a:gd name="connsiteY10" fmla="*/ 422275 h 2677629"/>
                <a:gd name="connsiteX11" fmla="*/ 65381 w 1557631"/>
                <a:gd name="connsiteY11" fmla="*/ 425450 h 2677629"/>
                <a:gd name="connsiteX12" fmla="*/ 27281 w 1557631"/>
                <a:gd name="connsiteY12" fmla="*/ 476250 h 2677629"/>
                <a:gd name="connsiteX13" fmla="*/ 93956 w 1557631"/>
                <a:gd name="connsiteY13" fmla="*/ 504825 h 2677629"/>
                <a:gd name="connsiteX14" fmla="*/ 224131 w 1557631"/>
                <a:gd name="connsiteY14" fmla="*/ 511175 h 2677629"/>
                <a:gd name="connsiteX15" fmla="*/ 281281 w 1557631"/>
                <a:gd name="connsiteY15" fmla="*/ 549275 h 2677629"/>
                <a:gd name="connsiteX16" fmla="*/ 151106 w 1557631"/>
                <a:gd name="connsiteY16" fmla="*/ 587375 h 2677629"/>
                <a:gd name="connsiteX17" fmla="*/ 33631 w 1557631"/>
                <a:gd name="connsiteY17" fmla="*/ 600075 h 2677629"/>
                <a:gd name="connsiteX18" fmla="*/ 5056 w 1557631"/>
                <a:gd name="connsiteY18" fmla="*/ 688975 h 2677629"/>
                <a:gd name="connsiteX19" fmla="*/ 5056 w 1557631"/>
                <a:gd name="connsiteY19" fmla="*/ 1089025 h 2677629"/>
                <a:gd name="connsiteX20" fmla="*/ 14581 w 1557631"/>
                <a:gd name="connsiteY20" fmla="*/ 2514599 h 2677629"/>
                <a:gd name="connsiteX21" fmla="*/ 166981 w 1557631"/>
                <a:gd name="connsiteY21" fmla="*/ 2638425 h 2677629"/>
                <a:gd name="connsiteX22" fmla="*/ 1557631 w 1557631"/>
                <a:gd name="connsiteY22" fmla="*/ 2635250 h 2677629"/>
                <a:gd name="connsiteX0" fmla="*/ 8231 w 1557631"/>
                <a:gd name="connsiteY0" fmla="*/ 0 h 2667045"/>
                <a:gd name="connsiteX1" fmla="*/ 20931 w 1557631"/>
                <a:gd name="connsiteY1" fmla="*/ 190500 h 2667045"/>
                <a:gd name="connsiteX2" fmla="*/ 176506 w 1557631"/>
                <a:gd name="connsiteY2" fmla="*/ 234950 h 2667045"/>
                <a:gd name="connsiteX3" fmla="*/ 462256 w 1557631"/>
                <a:gd name="connsiteY3" fmla="*/ 247650 h 2667045"/>
                <a:gd name="connsiteX4" fmla="*/ 446381 w 1557631"/>
                <a:gd name="connsiteY4" fmla="*/ 285750 h 2667045"/>
                <a:gd name="connsiteX5" fmla="*/ 189206 w 1557631"/>
                <a:gd name="connsiteY5" fmla="*/ 307975 h 2667045"/>
                <a:gd name="connsiteX6" fmla="*/ 39981 w 1557631"/>
                <a:gd name="connsiteY6" fmla="*/ 323850 h 2667045"/>
                <a:gd name="connsiteX7" fmla="*/ 30456 w 1557631"/>
                <a:gd name="connsiteY7" fmla="*/ 365125 h 2667045"/>
                <a:gd name="connsiteX8" fmla="*/ 179681 w 1557631"/>
                <a:gd name="connsiteY8" fmla="*/ 374650 h 2667045"/>
                <a:gd name="connsiteX9" fmla="*/ 309856 w 1557631"/>
                <a:gd name="connsiteY9" fmla="*/ 384175 h 2667045"/>
                <a:gd name="connsiteX10" fmla="*/ 233656 w 1557631"/>
                <a:gd name="connsiteY10" fmla="*/ 422275 h 2667045"/>
                <a:gd name="connsiteX11" fmla="*/ 65381 w 1557631"/>
                <a:gd name="connsiteY11" fmla="*/ 425450 h 2667045"/>
                <a:gd name="connsiteX12" fmla="*/ 27281 w 1557631"/>
                <a:gd name="connsiteY12" fmla="*/ 476250 h 2667045"/>
                <a:gd name="connsiteX13" fmla="*/ 93956 w 1557631"/>
                <a:gd name="connsiteY13" fmla="*/ 504825 h 2667045"/>
                <a:gd name="connsiteX14" fmla="*/ 224131 w 1557631"/>
                <a:gd name="connsiteY14" fmla="*/ 511175 h 2667045"/>
                <a:gd name="connsiteX15" fmla="*/ 281281 w 1557631"/>
                <a:gd name="connsiteY15" fmla="*/ 549275 h 2667045"/>
                <a:gd name="connsiteX16" fmla="*/ 151106 w 1557631"/>
                <a:gd name="connsiteY16" fmla="*/ 587375 h 2667045"/>
                <a:gd name="connsiteX17" fmla="*/ 33631 w 1557631"/>
                <a:gd name="connsiteY17" fmla="*/ 600075 h 2667045"/>
                <a:gd name="connsiteX18" fmla="*/ 5056 w 1557631"/>
                <a:gd name="connsiteY18" fmla="*/ 688975 h 2667045"/>
                <a:gd name="connsiteX19" fmla="*/ 5056 w 1557631"/>
                <a:gd name="connsiteY19" fmla="*/ 1089025 h 2667045"/>
                <a:gd name="connsiteX20" fmla="*/ 14581 w 1557631"/>
                <a:gd name="connsiteY20" fmla="*/ 2514599 h 2667045"/>
                <a:gd name="connsiteX21" fmla="*/ 166981 w 1557631"/>
                <a:gd name="connsiteY21" fmla="*/ 2638425 h 2667045"/>
                <a:gd name="connsiteX22" fmla="*/ 611481 w 1557631"/>
                <a:gd name="connsiteY22" fmla="*/ 2667000 h 2667045"/>
                <a:gd name="connsiteX23" fmla="*/ 1557631 w 1557631"/>
                <a:gd name="connsiteY23" fmla="*/ 2635250 h 2667045"/>
                <a:gd name="connsiteX0" fmla="*/ 8231 w 647238"/>
                <a:gd name="connsiteY0" fmla="*/ 0 h 2765619"/>
                <a:gd name="connsiteX1" fmla="*/ 20931 w 647238"/>
                <a:gd name="connsiteY1" fmla="*/ 190500 h 2765619"/>
                <a:gd name="connsiteX2" fmla="*/ 176506 w 647238"/>
                <a:gd name="connsiteY2" fmla="*/ 234950 h 2765619"/>
                <a:gd name="connsiteX3" fmla="*/ 462256 w 647238"/>
                <a:gd name="connsiteY3" fmla="*/ 247650 h 2765619"/>
                <a:gd name="connsiteX4" fmla="*/ 446381 w 647238"/>
                <a:gd name="connsiteY4" fmla="*/ 285750 h 2765619"/>
                <a:gd name="connsiteX5" fmla="*/ 189206 w 647238"/>
                <a:gd name="connsiteY5" fmla="*/ 307975 h 2765619"/>
                <a:gd name="connsiteX6" fmla="*/ 39981 w 647238"/>
                <a:gd name="connsiteY6" fmla="*/ 323850 h 2765619"/>
                <a:gd name="connsiteX7" fmla="*/ 30456 w 647238"/>
                <a:gd name="connsiteY7" fmla="*/ 365125 h 2765619"/>
                <a:gd name="connsiteX8" fmla="*/ 179681 w 647238"/>
                <a:gd name="connsiteY8" fmla="*/ 374650 h 2765619"/>
                <a:gd name="connsiteX9" fmla="*/ 309856 w 647238"/>
                <a:gd name="connsiteY9" fmla="*/ 384175 h 2765619"/>
                <a:gd name="connsiteX10" fmla="*/ 233656 w 647238"/>
                <a:gd name="connsiteY10" fmla="*/ 422275 h 2765619"/>
                <a:gd name="connsiteX11" fmla="*/ 65381 w 647238"/>
                <a:gd name="connsiteY11" fmla="*/ 425450 h 2765619"/>
                <a:gd name="connsiteX12" fmla="*/ 27281 w 647238"/>
                <a:gd name="connsiteY12" fmla="*/ 476250 h 2765619"/>
                <a:gd name="connsiteX13" fmla="*/ 93956 w 647238"/>
                <a:gd name="connsiteY13" fmla="*/ 504825 h 2765619"/>
                <a:gd name="connsiteX14" fmla="*/ 224131 w 647238"/>
                <a:gd name="connsiteY14" fmla="*/ 511175 h 2765619"/>
                <a:gd name="connsiteX15" fmla="*/ 281281 w 647238"/>
                <a:gd name="connsiteY15" fmla="*/ 549275 h 2765619"/>
                <a:gd name="connsiteX16" fmla="*/ 151106 w 647238"/>
                <a:gd name="connsiteY16" fmla="*/ 587375 h 2765619"/>
                <a:gd name="connsiteX17" fmla="*/ 33631 w 647238"/>
                <a:gd name="connsiteY17" fmla="*/ 600075 h 2765619"/>
                <a:gd name="connsiteX18" fmla="*/ 5056 w 647238"/>
                <a:gd name="connsiteY18" fmla="*/ 688975 h 2765619"/>
                <a:gd name="connsiteX19" fmla="*/ 5056 w 647238"/>
                <a:gd name="connsiteY19" fmla="*/ 1089025 h 2765619"/>
                <a:gd name="connsiteX20" fmla="*/ 14581 w 647238"/>
                <a:gd name="connsiteY20" fmla="*/ 2514599 h 2765619"/>
                <a:gd name="connsiteX21" fmla="*/ 166981 w 647238"/>
                <a:gd name="connsiteY21" fmla="*/ 2638425 h 2765619"/>
                <a:gd name="connsiteX22" fmla="*/ 611481 w 647238"/>
                <a:gd name="connsiteY22" fmla="*/ 2667000 h 2765619"/>
                <a:gd name="connsiteX23" fmla="*/ 24106 w 647238"/>
                <a:gd name="connsiteY23" fmla="*/ 2765425 h 2765619"/>
                <a:gd name="connsiteX0" fmla="*/ 8231 w 611632"/>
                <a:gd name="connsiteY0" fmla="*/ 0 h 2765425"/>
                <a:gd name="connsiteX1" fmla="*/ 20931 w 611632"/>
                <a:gd name="connsiteY1" fmla="*/ 190500 h 2765425"/>
                <a:gd name="connsiteX2" fmla="*/ 176506 w 611632"/>
                <a:gd name="connsiteY2" fmla="*/ 234950 h 2765425"/>
                <a:gd name="connsiteX3" fmla="*/ 462256 w 611632"/>
                <a:gd name="connsiteY3" fmla="*/ 247650 h 2765425"/>
                <a:gd name="connsiteX4" fmla="*/ 446381 w 611632"/>
                <a:gd name="connsiteY4" fmla="*/ 285750 h 2765425"/>
                <a:gd name="connsiteX5" fmla="*/ 189206 w 611632"/>
                <a:gd name="connsiteY5" fmla="*/ 307975 h 2765425"/>
                <a:gd name="connsiteX6" fmla="*/ 39981 w 611632"/>
                <a:gd name="connsiteY6" fmla="*/ 323850 h 2765425"/>
                <a:gd name="connsiteX7" fmla="*/ 30456 w 611632"/>
                <a:gd name="connsiteY7" fmla="*/ 365125 h 2765425"/>
                <a:gd name="connsiteX8" fmla="*/ 179681 w 611632"/>
                <a:gd name="connsiteY8" fmla="*/ 374650 h 2765425"/>
                <a:gd name="connsiteX9" fmla="*/ 309856 w 611632"/>
                <a:gd name="connsiteY9" fmla="*/ 384175 h 2765425"/>
                <a:gd name="connsiteX10" fmla="*/ 233656 w 611632"/>
                <a:gd name="connsiteY10" fmla="*/ 422275 h 2765425"/>
                <a:gd name="connsiteX11" fmla="*/ 65381 w 611632"/>
                <a:gd name="connsiteY11" fmla="*/ 425450 h 2765425"/>
                <a:gd name="connsiteX12" fmla="*/ 27281 w 611632"/>
                <a:gd name="connsiteY12" fmla="*/ 476250 h 2765425"/>
                <a:gd name="connsiteX13" fmla="*/ 93956 w 611632"/>
                <a:gd name="connsiteY13" fmla="*/ 504825 h 2765425"/>
                <a:gd name="connsiteX14" fmla="*/ 224131 w 611632"/>
                <a:gd name="connsiteY14" fmla="*/ 511175 h 2765425"/>
                <a:gd name="connsiteX15" fmla="*/ 281281 w 611632"/>
                <a:gd name="connsiteY15" fmla="*/ 549275 h 2765425"/>
                <a:gd name="connsiteX16" fmla="*/ 151106 w 611632"/>
                <a:gd name="connsiteY16" fmla="*/ 587375 h 2765425"/>
                <a:gd name="connsiteX17" fmla="*/ 33631 w 611632"/>
                <a:gd name="connsiteY17" fmla="*/ 600075 h 2765425"/>
                <a:gd name="connsiteX18" fmla="*/ 5056 w 611632"/>
                <a:gd name="connsiteY18" fmla="*/ 688975 h 2765425"/>
                <a:gd name="connsiteX19" fmla="*/ 5056 w 611632"/>
                <a:gd name="connsiteY19" fmla="*/ 1089025 h 2765425"/>
                <a:gd name="connsiteX20" fmla="*/ 14581 w 611632"/>
                <a:gd name="connsiteY20" fmla="*/ 2514599 h 2765425"/>
                <a:gd name="connsiteX21" fmla="*/ 166981 w 611632"/>
                <a:gd name="connsiteY21" fmla="*/ 2638425 h 2765425"/>
                <a:gd name="connsiteX22" fmla="*/ 611481 w 611632"/>
                <a:gd name="connsiteY22" fmla="*/ 2667000 h 2765425"/>
                <a:gd name="connsiteX23" fmla="*/ 214606 w 611632"/>
                <a:gd name="connsiteY23" fmla="*/ 2730500 h 2765425"/>
                <a:gd name="connsiteX24" fmla="*/ 24106 w 611632"/>
                <a:gd name="connsiteY24" fmla="*/ 2765425 h 2765425"/>
                <a:gd name="connsiteX0" fmla="*/ 8231 w 611632"/>
                <a:gd name="connsiteY0" fmla="*/ 0 h 2990850"/>
                <a:gd name="connsiteX1" fmla="*/ 20931 w 611632"/>
                <a:gd name="connsiteY1" fmla="*/ 190500 h 2990850"/>
                <a:gd name="connsiteX2" fmla="*/ 176506 w 611632"/>
                <a:gd name="connsiteY2" fmla="*/ 234950 h 2990850"/>
                <a:gd name="connsiteX3" fmla="*/ 462256 w 611632"/>
                <a:gd name="connsiteY3" fmla="*/ 247650 h 2990850"/>
                <a:gd name="connsiteX4" fmla="*/ 446381 w 611632"/>
                <a:gd name="connsiteY4" fmla="*/ 285750 h 2990850"/>
                <a:gd name="connsiteX5" fmla="*/ 189206 w 611632"/>
                <a:gd name="connsiteY5" fmla="*/ 307975 h 2990850"/>
                <a:gd name="connsiteX6" fmla="*/ 39981 w 611632"/>
                <a:gd name="connsiteY6" fmla="*/ 323850 h 2990850"/>
                <a:gd name="connsiteX7" fmla="*/ 30456 w 611632"/>
                <a:gd name="connsiteY7" fmla="*/ 365125 h 2990850"/>
                <a:gd name="connsiteX8" fmla="*/ 179681 w 611632"/>
                <a:gd name="connsiteY8" fmla="*/ 374650 h 2990850"/>
                <a:gd name="connsiteX9" fmla="*/ 309856 w 611632"/>
                <a:gd name="connsiteY9" fmla="*/ 384175 h 2990850"/>
                <a:gd name="connsiteX10" fmla="*/ 233656 w 611632"/>
                <a:gd name="connsiteY10" fmla="*/ 422275 h 2990850"/>
                <a:gd name="connsiteX11" fmla="*/ 65381 w 611632"/>
                <a:gd name="connsiteY11" fmla="*/ 425450 h 2990850"/>
                <a:gd name="connsiteX12" fmla="*/ 27281 w 611632"/>
                <a:gd name="connsiteY12" fmla="*/ 476250 h 2990850"/>
                <a:gd name="connsiteX13" fmla="*/ 93956 w 611632"/>
                <a:gd name="connsiteY13" fmla="*/ 504825 h 2990850"/>
                <a:gd name="connsiteX14" fmla="*/ 224131 w 611632"/>
                <a:gd name="connsiteY14" fmla="*/ 511175 h 2990850"/>
                <a:gd name="connsiteX15" fmla="*/ 281281 w 611632"/>
                <a:gd name="connsiteY15" fmla="*/ 549275 h 2990850"/>
                <a:gd name="connsiteX16" fmla="*/ 151106 w 611632"/>
                <a:gd name="connsiteY16" fmla="*/ 587375 h 2990850"/>
                <a:gd name="connsiteX17" fmla="*/ 33631 w 611632"/>
                <a:gd name="connsiteY17" fmla="*/ 600075 h 2990850"/>
                <a:gd name="connsiteX18" fmla="*/ 5056 w 611632"/>
                <a:gd name="connsiteY18" fmla="*/ 688975 h 2990850"/>
                <a:gd name="connsiteX19" fmla="*/ 5056 w 611632"/>
                <a:gd name="connsiteY19" fmla="*/ 1089025 h 2990850"/>
                <a:gd name="connsiteX20" fmla="*/ 14581 w 611632"/>
                <a:gd name="connsiteY20" fmla="*/ 2514599 h 2990850"/>
                <a:gd name="connsiteX21" fmla="*/ 166981 w 611632"/>
                <a:gd name="connsiteY21" fmla="*/ 2638425 h 2990850"/>
                <a:gd name="connsiteX22" fmla="*/ 611481 w 611632"/>
                <a:gd name="connsiteY22" fmla="*/ 2667000 h 2990850"/>
                <a:gd name="connsiteX23" fmla="*/ 214606 w 611632"/>
                <a:gd name="connsiteY23" fmla="*/ 2730500 h 2990850"/>
                <a:gd name="connsiteX24" fmla="*/ 14581 w 611632"/>
                <a:gd name="connsiteY24" fmla="*/ 2990850 h 2990850"/>
                <a:gd name="connsiteX0" fmla="*/ 8231 w 611586"/>
                <a:gd name="connsiteY0" fmla="*/ 0 h 2990850"/>
                <a:gd name="connsiteX1" fmla="*/ 20931 w 611586"/>
                <a:gd name="connsiteY1" fmla="*/ 190500 h 2990850"/>
                <a:gd name="connsiteX2" fmla="*/ 176506 w 611586"/>
                <a:gd name="connsiteY2" fmla="*/ 234950 h 2990850"/>
                <a:gd name="connsiteX3" fmla="*/ 462256 w 611586"/>
                <a:gd name="connsiteY3" fmla="*/ 247650 h 2990850"/>
                <a:gd name="connsiteX4" fmla="*/ 446381 w 611586"/>
                <a:gd name="connsiteY4" fmla="*/ 285750 h 2990850"/>
                <a:gd name="connsiteX5" fmla="*/ 189206 w 611586"/>
                <a:gd name="connsiteY5" fmla="*/ 307975 h 2990850"/>
                <a:gd name="connsiteX6" fmla="*/ 39981 w 611586"/>
                <a:gd name="connsiteY6" fmla="*/ 323850 h 2990850"/>
                <a:gd name="connsiteX7" fmla="*/ 30456 w 611586"/>
                <a:gd name="connsiteY7" fmla="*/ 365125 h 2990850"/>
                <a:gd name="connsiteX8" fmla="*/ 179681 w 611586"/>
                <a:gd name="connsiteY8" fmla="*/ 374650 h 2990850"/>
                <a:gd name="connsiteX9" fmla="*/ 309856 w 611586"/>
                <a:gd name="connsiteY9" fmla="*/ 384175 h 2990850"/>
                <a:gd name="connsiteX10" fmla="*/ 233656 w 611586"/>
                <a:gd name="connsiteY10" fmla="*/ 422275 h 2990850"/>
                <a:gd name="connsiteX11" fmla="*/ 65381 w 611586"/>
                <a:gd name="connsiteY11" fmla="*/ 425450 h 2990850"/>
                <a:gd name="connsiteX12" fmla="*/ 27281 w 611586"/>
                <a:gd name="connsiteY12" fmla="*/ 476250 h 2990850"/>
                <a:gd name="connsiteX13" fmla="*/ 93956 w 611586"/>
                <a:gd name="connsiteY13" fmla="*/ 504825 h 2990850"/>
                <a:gd name="connsiteX14" fmla="*/ 224131 w 611586"/>
                <a:gd name="connsiteY14" fmla="*/ 511175 h 2990850"/>
                <a:gd name="connsiteX15" fmla="*/ 281281 w 611586"/>
                <a:gd name="connsiteY15" fmla="*/ 549275 h 2990850"/>
                <a:gd name="connsiteX16" fmla="*/ 151106 w 611586"/>
                <a:gd name="connsiteY16" fmla="*/ 587375 h 2990850"/>
                <a:gd name="connsiteX17" fmla="*/ 33631 w 611586"/>
                <a:gd name="connsiteY17" fmla="*/ 600075 h 2990850"/>
                <a:gd name="connsiteX18" fmla="*/ 5056 w 611586"/>
                <a:gd name="connsiteY18" fmla="*/ 688975 h 2990850"/>
                <a:gd name="connsiteX19" fmla="*/ 5056 w 611586"/>
                <a:gd name="connsiteY19" fmla="*/ 1089025 h 2990850"/>
                <a:gd name="connsiteX20" fmla="*/ 14581 w 611586"/>
                <a:gd name="connsiteY20" fmla="*/ 2514599 h 2990850"/>
                <a:gd name="connsiteX21" fmla="*/ 166981 w 611586"/>
                <a:gd name="connsiteY21" fmla="*/ 2638425 h 2990850"/>
                <a:gd name="connsiteX22" fmla="*/ 611481 w 611586"/>
                <a:gd name="connsiteY22" fmla="*/ 2667000 h 2990850"/>
                <a:gd name="connsiteX23" fmla="*/ 78081 w 611586"/>
                <a:gd name="connsiteY23" fmla="*/ 2781300 h 2990850"/>
                <a:gd name="connsiteX24" fmla="*/ 14581 w 611586"/>
                <a:gd name="connsiteY24" fmla="*/ 2990850 h 2990850"/>
                <a:gd name="connsiteX0" fmla="*/ 8231 w 626548"/>
                <a:gd name="connsiteY0" fmla="*/ 0 h 2990850"/>
                <a:gd name="connsiteX1" fmla="*/ 20931 w 626548"/>
                <a:gd name="connsiteY1" fmla="*/ 190500 h 2990850"/>
                <a:gd name="connsiteX2" fmla="*/ 176506 w 626548"/>
                <a:gd name="connsiteY2" fmla="*/ 234950 h 2990850"/>
                <a:gd name="connsiteX3" fmla="*/ 462256 w 626548"/>
                <a:gd name="connsiteY3" fmla="*/ 247650 h 2990850"/>
                <a:gd name="connsiteX4" fmla="*/ 446381 w 626548"/>
                <a:gd name="connsiteY4" fmla="*/ 285750 h 2990850"/>
                <a:gd name="connsiteX5" fmla="*/ 189206 w 626548"/>
                <a:gd name="connsiteY5" fmla="*/ 307975 h 2990850"/>
                <a:gd name="connsiteX6" fmla="*/ 39981 w 626548"/>
                <a:gd name="connsiteY6" fmla="*/ 323850 h 2990850"/>
                <a:gd name="connsiteX7" fmla="*/ 30456 w 626548"/>
                <a:gd name="connsiteY7" fmla="*/ 365125 h 2990850"/>
                <a:gd name="connsiteX8" fmla="*/ 179681 w 626548"/>
                <a:gd name="connsiteY8" fmla="*/ 374650 h 2990850"/>
                <a:gd name="connsiteX9" fmla="*/ 309856 w 626548"/>
                <a:gd name="connsiteY9" fmla="*/ 384175 h 2990850"/>
                <a:gd name="connsiteX10" fmla="*/ 233656 w 626548"/>
                <a:gd name="connsiteY10" fmla="*/ 422275 h 2990850"/>
                <a:gd name="connsiteX11" fmla="*/ 65381 w 626548"/>
                <a:gd name="connsiteY11" fmla="*/ 425450 h 2990850"/>
                <a:gd name="connsiteX12" fmla="*/ 27281 w 626548"/>
                <a:gd name="connsiteY12" fmla="*/ 476250 h 2990850"/>
                <a:gd name="connsiteX13" fmla="*/ 93956 w 626548"/>
                <a:gd name="connsiteY13" fmla="*/ 504825 h 2990850"/>
                <a:gd name="connsiteX14" fmla="*/ 224131 w 626548"/>
                <a:gd name="connsiteY14" fmla="*/ 511175 h 2990850"/>
                <a:gd name="connsiteX15" fmla="*/ 281281 w 626548"/>
                <a:gd name="connsiteY15" fmla="*/ 549275 h 2990850"/>
                <a:gd name="connsiteX16" fmla="*/ 151106 w 626548"/>
                <a:gd name="connsiteY16" fmla="*/ 587375 h 2990850"/>
                <a:gd name="connsiteX17" fmla="*/ 33631 w 626548"/>
                <a:gd name="connsiteY17" fmla="*/ 600075 h 2990850"/>
                <a:gd name="connsiteX18" fmla="*/ 5056 w 626548"/>
                <a:gd name="connsiteY18" fmla="*/ 688975 h 2990850"/>
                <a:gd name="connsiteX19" fmla="*/ 5056 w 626548"/>
                <a:gd name="connsiteY19" fmla="*/ 1089025 h 2990850"/>
                <a:gd name="connsiteX20" fmla="*/ 14581 w 626548"/>
                <a:gd name="connsiteY20" fmla="*/ 2514599 h 2990850"/>
                <a:gd name="connsiteX21" fmla="*/ 166981 w 626548"/>
                <a:gd name="connsiteY21" fmla="*/ 2638425 h 2990850"/>
                <a:gd name="connsiteX22" fmla="*/ 452731 w 626548"/>
                <a:gd name="connsiteY22" fmla="*/ 2663824 h 2990850"/>
                <a:gd name="connsiteX23" fmla="*/ 611481 w 626548"/>
                <a:gd name="connsiteY23" fmla="*/ 2667000 h 2990850"/>
                <a:gd name="connsiteX24" fmla="*/ 78081 w 626548"/>
                <a:gd name="connsiteY24" fmla="*/ 2781300 h 2990850"/>
                <a:gd name="connsiteX25" fmla="*/ 14581 w 626548"/>
                <a:gd name="connsiteY25" fmla="*/ 2990850 h 2990850"/>
                <a:gd name="connsiteX0" fmla="*/ 8231 w 1114156"/>
                <a:gd name="connsiteY0" fmla="*/ 0 h 2990850"/>
                <a:gd name="connsiteX1" fmla="*/ 20931 w 1114156"/>
                <a:gd name="connsiteY1" fmla="*/ 190500 h 2990850"/>
                <a:gd name="connsiteX2" fmla="*/ 176506 w 1114156"/>
                <a:gd name="connsiteY2" fmla="*/ 234950 h 2990850"/>
                <a:gd name="connsiteX3" fmla="*/ 462256 w 1114156"/>
                <a:gd name="connsiteY3" fmla="*/ 247650 h 2990850"/>
                <a:gd name="connsiteX4" fmla="*/ 446381 w 1114156"/>
                <a:gd name="connsiteY4" fmla="*/ 285750 h 2990850"/>
                <a:gd name="connsiteX5" fmla="*/ 189206 w 1114156"/>
                <a:gd name="connsiteY5" fmla="*/ 307975 h 2990850"/>
                <a:gd name="connsiteX6" fmla="*/ 39981 w 1114156"/>
                <a:gd name="connsiteY6" fmla="*/ 323850 h 2990850"/>
                <a:gd name="connsiteX7" fmla="*/ 30456 w 1114156"/>
                <a:gd name="connsiteY7" fmla="*/ 365125 h 2990850"/>
                <a:gd name="connsiteX8" fmla="*/ 179681 w 1114156"/>
                <a:gd name="connsiteY8" fmla="*/ 374650 h 2990850"/>
                <a:gd name="connsiteX9" fmla="*/ 309856 w 1114156"/>
                <a:gd name="connsiteY9" fmla="*/ 384175 h 2990850"/>
                <a:gd name="connsiteX10" fmla="*/ 233656 w 1114156"/>
                <a:gd name="connsiteY10" fmla="*/ 422275 h 2990850"/>
                <a:gd name="connsiteX11" fmla="*/ 65381 w 1114156"/>
                <a:gd name="connsiteY11" fmla="*/ 425450 h 2990850"/>
                <a:gd name="connsiteX12" fmla="*/ 27281 w 1114156"/>
                <a:gd name="connsiteY12" fmla="*/ 476250 h 2990850"/>
                <a:gd name="connsiteX13" fmla="*/ 93956 w 1114156"/>
                <a:gd name="connsiteY13" fmla="*/ 504825 h 2990850"/>
                <a:gd name="connsiteX14" fmla="*/ 224131 w 1114156"/>
                <a:gd name="connsiteY14" fmla="*/ 511175 h 2990850"/>
                <a:gd name="connsiteX15" fmla="*/ 281281 w 1114156"/>
                <a:gd name="connsiteY15" fmla="*/ 549275 h 2990850"/>
                <a:gd name="connsiteX16" fmla="*/ 151106 w 1114156"/>
                <a:gd name="connsiteY16" fmla="*/ 587375 h 2990850"/>
                <a:gd name="connsiteX17" fmla="*/ 33631 w 1114156"/>
                <a:gd name="connsiteY17" fmla="*/ 600075 h 2990850"/>
                <a:gd name="connsiteX18" fmla="*/ 5056 w 1114156"/>
                <a:gd name="connsiteY18" fmla="*/ 688975 h 2990850"/>
                <a:gd name="connsiteX19" fmla="*/ 5056 w 1114156"/>
                <a:gd name="connsiteY19" fmla="*/ 1089025 h 2990850"/>
                <a:gd name="connsiteX20" fmla="*/ 14581 w 1114156"/>
                <a:gd name="connsiteY20" fmla="*/ 2514599 h 2990850"/>
                <a:gd name="connsiteX21" fmla="*/ 166981 w 1114156"/>
                <a:gd name="connsiteY21" fmla="*/ 2638425 h 2990850"/>
                <a:gd name="connsiteX22" fmla="*/ 1106781 w 1114156"/>
                <a:gd name="connsiteY22" fmla="*/ 2613024 h 2990850"/>
                <a:gd name="connsiteX23" fmla="*/ 611481 w 1114156"/>
                <a:gd name="connsiteY23" fmla="*/ 2667000 h 2990850"/>
                <a:gd name="connsiteX24" fmla="*/ 78081 w 1114156"/>
                <a:gd name="connsiteY24" fmla="*/ 2781300 h 2990850"/>
                <a:gd name="connsiteX25" fmla="*/ 14581 w 1114156"/>
                <a:gd name="connsiteY25" fmla="*/ 2990850 h 2990850"/>
                <a:gd name="connsiteX0" fmla="*/ 8231 w 1114114"/>
                <a:gd name="connsiteY0" fmla="*/ 0 h 2990850"/>
                <a:gd name="connsiteX1" fmla="*/ 20931 w 1114114"/>
                <a:gd name="connsiteY1" fmla="*/ 190500 h 2990850"/>
                <a:gd name="connsiteX2" fmla="*/ 176506 w 1114114"/>
                <a:gd name="connsiteY2" fmla="*/ 234950 h 2990850"/>
                <a:gd name="connsiteX3" fmla="*/ 462256 w 1114114"/>
                <a:gd name="connsiteY3" fmla="*/ 247650 h 2990850"/>
                <a:gd name="connsiteX4" fmla="*/ 446381 w 1114114"/>
                <a:gd name="connsiteY4" fmla="*/ 285750 h 2990850"/>
                <a:gd name="connsiteX5" fmla="*/ 189206 w 1114114"/>
                <a:gd name="connsiteY5" fmla="*/ 307975 h 2990850"/>
                <a:gd name="connsiteX6" fmla="*/ 39981 w 1114114"/>
                <a:gd name="connsiteY6" fmla="*/ 323850 h 2990850"/>
                <a:gd name="connsiteX7" fmla="*/ 30456 w 1114114"/>
                <a:gd name="connsiteY7" fmla="*/ 365125 h 2990850"/>
                <a:gd name="connsiteX8" fmla="*/ 179681 w 1114114"/>
                <a:gd name="connsiteY8" fmla="*/ 374650 h 2990850"/>
                <a:gd name="connsiteX9" fmla="*/ 309856 w 1114114"/>
                <a:gd name="connsiteY9" fmla="*/ 384175 h 2990850"/>
                <a:gd name="connsiteX10" fmla="*/ 233656 w 1114114"/>
                <a:gd name="connsiteY10" fmla="*/ 422275 h 2990850"/>
                <a:gd name="connsiteX11" fmla="*/ 65381 w 1114114"/>
                <a:gd name="connsiteY11" fmla="*/ 425450 h 2990850"/>
                <a:gd name="connsiteX12" fmla="*/ 27281 w 1114114"/>
                <a:gd name="connsiteY12" fmla="*/ 476250 h 2990850"/>
                <a:gd name="connsiteX13" fmla="*/ 93956 w 1114114"/>
                <a:gd name="connsiteY13" fmla="*/ 504825 h 2990850"/>
                <a:gd name="connsiteX14" fmla="*/ 224131 w 1114114"/>
                <a:gd name="connsiteY14" fmla="*/ 511175 h 2990850"/>
                <a:gd name="connsiteX15" fmla="*/ 281281 w 1114114"/>
                <a:gd name="connsiteY15" fmla="*/ 549275 h 2990850"/>
                <a:gd name="connsiteX16" fmla="*/ 151106 w 1114114"/>
                <a:gd name="connsiteY16" fmla="*/ 587375 h 2990850"/>
                <a:gd name="connsiteX17" fmla="*/ 33631 w 1114114"/>
                <a:gd name="connsiteY17" fmla="*/ 600075 h 2990850"/>
                <a:gd name="connsiteX18" fmla="*/ 5056 w 1114114"/>
                <a:gd name="connsiteY18" fmla="*/ 688975 h 2990850"/>
                <a:gd name="connsiteX19" fmla="*/ 5056 w 1114114"/>
                <a:gd name="connsiteY19" fmla="*/ 1089025 h 2990850"/>
                <a:gd name="connsiteX20" fmla="*/ 14581 w 1114114"/>
                <a:gd name="connsiteY20" fmla="*/ 2514599 h 2990850"/>
                <a:gd name="connsiteX21" fmla="*/ 166981 w 1114114"/>
                <a:gd name="connsiteY21" fmla="*/ 2638425 h 2990850"/>
                <a:gd name="connsiteX22" fmla="*/ 1106781 w 1114114"/>
                <a:gd name="connsiteY22" fmla="*/ 2613024 h 2990850"/>
                <a:gd name="connsiteX23" fmla="*/ 608306 w 1114114"/>
                <a:gd name="connsiteY23" fmla="*/ 2727325 h 2990850"/>
                <a:gd name="connsiteX24" fmla="*/ 78081 w 1114114"/>
                <a:gd name="connsiteY24" fmla="*/ 2781300 h 2990850"/>
                <a:gd name="connsiteX25" fmla="*/ 14581 w 1114114"/>
                <a:gd name="connsiteY25" fmla="*/ 2990850 h 2990850"/>
                <a:gd name="connsiteX0" fmla="*/ 8231 w 620954"/>
                <a:gd name="connsiteY0" fmla="*/ 0 h 2990850"/>
                <a:gd name="connsiteX1" fmla="*/ 20931 w 620954"/>
                <a:gd name="connsiteY1" fmla="*/ 190500 h 2990850"/>
                <a:gd name="connsiteX2" fmla="*/ 176506 w 620954"/>
                <a:gd name="connsiteY2" fmla="*/ 234950 h 2990850"/>
                <a:gd name="connsiteX3" fmla="*/ 462256 w 620954"/>
                <a:gd name="connsiteY3" fmla="*/ 247650 h 2990850"/>
                <a:gd name="connsiteX4" fmla="*/ 446381 w 620954"/>
                <a:gd name="connsiteY4" fmla="*/ 285750 h 2990850"/>
                <a:gd name="connsiteX5" fmla="*/ 189206 w 620954"/>
                <a:gd name="connsiteY5" fmla="*/ 307975 h 2990850"/>
                <a:gd name="connsiteX6" fmla="*/ 39981 w 620954"/>
                <a:gd name="connsiteY6" fmla="*/ 323850 h 2990850"/>
                <a:gd name="connsiteX7" fmla="*/ 30456 w 620954"/>
                <a:gd name="connsiteY7" fmla="*/ 365125 h 2990850"/>
                <a:gd name="connsiteX8" fmla="*/ 179681 w 620954"/>
                <a:gd name="connsiteY8" fmla="*/ 374650 h 2990850"/>
                <a:gd name="connsiteX9" fmla="*/ 309856 w 620954"/>
                <a:gd name="connsiteY9" fmla="*/ 384175 h 2990850"/>
                <a:gd name="connsiteX10" fmla="*/ 233656 w 620954"/>
                <a:gd name="connsiteY10" fmla="*/ 422275 h 2990850"/>
                <a:gd name="connsiteX11" fmla="*/ 65381 w 620954"/>
                <a:gd name="connsiteY11" fmla="*/ 425450 h 2990850"/>
                <a:gd name="connsiteX12" fmla="*/ 27281 w 620954"/>
                <a:gd name="connsiteY12" fmla="*/ 476250 h 2990850"/>
                <a:gd name="connsiteX13" fmla="*/ 93956 w 620954"/>
                <a:gd name="connsiteY13" fmla="*/ 504825 h 2990850"/>
                <a:gd name="connsiteX14" fmla="*/ 224131 w 620954"/>
                <a:gd name="connsiteY14" fmla="*/ 511175 h 2990850"/>
                <a:gd name="connsiteX15" fmla="*/ 281281 w 620954"/>
                <a:gd name="connsiteY15" fmla="*/ 549275 h 2990850"/>
                <a:gd name="connsiteX16" fmla="*/ 151106 w 620954"/>
                <a:gd name="connsiteY16" fmla="*/ 587375 h 2990850"/>
                <a:gd name="connsiteX17" fmla="*/ 33631 w 620954"/>
                <a:gd name="connsiteY17" fmla="*/ 600075 h 2990850"/>
                <a:gd name="connsiteX18" fmla="*/ 5056 w 620954"/>
                <a:gd name="connsiteY18" fmla="*/ 688975 h 2990850"/>
                <a:gd name="connsiteX19" fmla="*/ 5056 w 620954"/>
                <a:gd name="connsiteY19" fmla="*/ 1089025 h 2990850"/>
                <a:gd name="connsiteX20" fmla="*/ 14581 w 620954"/>
                <a:gd name="connsiteY20" fmla="*/ 2514599 h 2990850"/>
                <a:gd name="connsiteX21" fmla="*/ 166981 w 620954"/>
                <a:gd name="connsiteY21" fmla="*/ 2638425 h 2990850"/>
                <a:gd name="connsiteX22" fmla="*/ 411456 w 620954"/>
                <a:gd name="connsiteY22" fmla="*/ 2647949 h 2990850"/>
                <a:gd name="connsiteX23" fmla="*/ 608306 w 620954"/>
                <a:gd name="connsiteY23" fmla="*/ 2727325 h 2990850"/>
                <a:gd name="connsiteX24" fmla="*/ 78081 w 620954"/>
                <a:gd name="connsiteY24" fmla="*/ 2781300 h 2990850"/>
                <a:gd name="connsiteX25" fmla="*/ 14581 w 620954"/>
                <a:gd name="connsiteY25" fmla="*/ 2990850 h 2990850"/>
                <a:gd name="connsiteX0" fmla="*/ 8231 w 669507"/>
                <a:gd name="connsiteY0" fmla="*/ 0 h 2990850"/>
                <a:gd name="connsiteX1" fmla="*/ 20931 w 669507"/>
                <a:gd name="connsiteY1" fmla="*/ 190500 h 2990850"/>
                <a:gd name="connsiteX2" fmla="*/ 176506 w 669507"/>
                <a:gd name="connsiteY2" fmla="*/ 234950 h 2990850"/>
                <a:gd name="connsiteX3" fmla="*/ 462256 w 669507"/>
                <a:gd name="connsiteY3" fmla="*/ 247650 h 2990850"/>
                <a:gd name="connsiteX4" fmla="*/ 446381 w 669507"/>
                <a:gd name="connsiteY4" fmla="*/ 285750 h 2990850"/>
                <a:gd name="connsiteX5" fmla="*/ 189206 w 669507"/>
                <a:gd name="connsiteY5" fmla="*/ 307975 h 2990850"/>
                <a:gd name="connsiteX6" fmla="*/ 39981 w 669507"/>
                <a:gd name="connsiteY6" fmla="*/ 323850 h 2990850"/>
                <a:gd name="connsiteX7" fmla="*/ 30456 w 669507"/>
                <a:gd name="connsiteY7" fmla="*/ 365125 h 2990850"/>
                <a:gd name="connsiteX8" fmla="*/ 179681 w 669507"/>
                <a:gd name="connsiteY8" fmla="*/ 374650 h 2990850"/>
                <a:gd name="connsiteX9" fmla="*/ 309856 w 669507"/>
                <a:gd name="connsiteY9" fmla="*/ 384175 h 2990850"/>
                <a:gd name="connsiteX10" fmla="*/ 233656 w 669507"/>
                <a:gd name="connsiteY10" fmla="*/ 422275 h 2990850"/>
                <a:gd name="connsiteX11" fmla="*/ 65381 w 669507"/>
                <a:gd name="connsiteY11" fmla="*/ 425450 h 2990850"/>
                <a:gd name="connsiteX12" fmla="*/ 27281 w 669507"/>
                <a:gd name="connsiteY12" fmla="*/ 476250 h 2990850"/>
                <a:gd name="connsiteX13" fmla="*/ 93956 w 669507"/>
                <a:gd name="connsiteY13" fmla="*/ 504825 h 2990850"/>
                <a:gd name="connsiteX14" fmla="*/ 224131 w 669507"/>
                <a:gd name="connsiteY14" fmla="*/ 511175 h 2990850"/>
                <a:gd name="connsiteX15" fmla="*/ 281281 w 669507"/>
                <a:gd name="connsiteY15" fmla="*/ 549275 h 2990850"/>
                <a:gd name="connsiteX16" fmla="*/ 151106 w 669507"/>
                <a:gd name="connsiteY16" fmla="*/ 587375 h 2990850"/>
                <a:gd name="connsiteX17" fmla="*/ 33631 w 669507"/>
                <a:gd name="connsiteY17" fmla="*/ 600075 h 2990850"/>
                <a:gd name="connsiteX18" fmla="*/ 5056 w 669507"/>
                <a:gd name="connsiteY18" fmla="*/ 688975 h 2990850"/>
                <a:gd name="connsiteX19" fmla="*/ 5056 w 669507"/>
                <a:gd name="connsiteY19" fmla="*/ 1089025 h 2990850"/>
                <a:gd name="connsiteX20" fmla="*/ 14581 w 669507"/>
                <a:gd name="connsiteY20" fmla="*/ 2514599 h 2990850"/>
                <a:gd name="connsiteX21" fmla="*/ 166981 w 669507"/>
                <a:gd name="connsiteY21" fmla="*/ 2638425 h 2990850"/>
                <a:gd name="connsiteX22" fmla="*/ 411456 w 669507"/>
                <a:gd name="connsiteY22" fmla="*/ 2647949 h 2990850"/>
                <a:gd name="connsiteX23" fmla="*/ 659106 w 669507"/>
                <a:gd name="connsiteY23" fmla="*/ 2724150 h 2990850"/>
                <a:gd name="connsiteX24" fmla="*/ 78081 w 669507"/>
                <a:gd name="connsiteY24" fmla="*/ 2781300 h 2990850"/>
                <a:gd name="connsiteX25" fmla="*/ 14581 w 669507"/>
                <a:gd name="connsiteY25" fmla="*/ 2990850 h 2990850"/>
                <a:gd name="connsiteX0" fmla="*/ 8231 w 669507"/>
                <a:gd name="connsiteY0" fmla="*/ 0 h 2990850"/>
                <a:gd name="connsiteX1" fmla="*/ 20931 w 669507"/>
                <a:gd name="connsiteY1" fmla="*/ 190500 h 2990850"/>
                <a:gd name="connsiteX2" fmla="*/ 176506 w 669507"/>
                <a:gd name="connsiteY2" fmla="*/ 234950 h 2990850"/>
                <a:gd name="connsiteX3" fmla="*/ 462256 w 669507"/>
                <a:gd name="connsiteY3" fmla="*/ 247650 h 2990850"/>
                <a:gd name="connsiteX4" fmla="*/ 446381 w 669507"/>
                <a:gd name="connsiteY4" fmla="*/ 285750 h 2990850"/>
                <a:gd name="connsiteX5" fmla="*/ 189206 w 669507"/>
                <a:gd name="connsiteY5" fmla="*/ 307975 h 2990850"/>
                <a:gd name="connsiteX6" fmla="*/ 39981 w 669507"/>
                <a:gd name="connsiteY6" fmla="*/ 323850 h 2990850"/>
                <a:gd name="connsiteX7" fmla="*/ 30456 w 669507"/>
                <a:gd name="connsiteY7" fmla="*/ 365125 h 2990850"/>
                <a:gd name="connsiteX8" fmla="*/ 179681 w 669507"/>
                <a:gd name="connsiteY8" fmla="*/ 374650 h 2990850"/>
                <a:gd name="connsiteX9" fmla="*/ 309856 w 669507"/>
                <a:gd name="connsiteY9" fmla="*/ 384175 h 2990850"/>
                <a:gd name="connsiteX10" fmla="*/ 233656 w 669507"/>
                <a:gd name="connsiteY10" fmla="*/ 422275 h 2990850"/>
                <a:gd name="connsiteX11" fmla="*/ 65381 w 669507"/>
                <a:gd name="connsiteY11" fmla="*/ 425450 h 2990850"/>
                <a:gd name="connsiteX12" fmla="*/ 27281 w 669507"/>
                <a:gd name="connsiteY12" fmla="*/ 476250 h 2990850"/>
                <a:gd name="connsiteX13" fmla="*/ 93956 w 669507"/>
                <a:gd name="connsiteY13" fmla="*/ 504825 h 2990850"/>
                <a:gd name="connsiteX14" fmla="*/ 224131 w 669507"/>
                <a:gd name="connsiteY14" fmla="*/ 511175 h 2990850"/>
                <a:gd name="connsiteX15" fmla="*/ 281281 w 669507"/>
                <a:gd name="connsiteY15" fmla="*/ 549275 h 2990850"/>
                <a:gd name="connsiteX16" fmla="*/ 151106 w 669507"/>
                <a:gd name="connsiteY16" fmla="*/ 587375 h 2990850"/>
                <a:gd name="connsiteX17" fmla="*/ 33631 w 669507"/>
                <a:gd name="connsiteY17" fmla="*/ 600075 h 2990850"/>
                <a:gd name="connsiteX18" fmla="*/ 5056 w 669507"/>
                <a:gd name="connsiteY18" fmla="*/ 688975 h 2990850"/>
                <a:gd name="connsiteX19" fmla="*/ 5056 w 669507"/>
                <a:gd name="connsiteY19" fmla="*/ 1089025 h 2990850"/>
                <a:gd name="connsiteX20" fmla="*/ 14581 w 669507"/>
                <a:gd name="connsiteY20" fmla="*/ 2514599 h 2990850"/>
                <a:gd name="connsiteX21" fmla="*/ 166981 w 669507"/>
                <a:gd name="connsiteY21" fmla="*/ 2638425 h 2990850"/>
                <a:gd name="connsiteX22" fmla="*/ 411456 w 669507"/>
                <a:gd name="connsiteY22" fmla="*/ 2647949 h 2990850"/>
                <a:gd name="connsiteX23" fmla="*/ 659106 w 669507"/>
                <a:gd name="connsiteY23" fmla="*/ 2724150 h 2990850"/>
                <a:gd name="connsiteX24" fmla="*/ 78081 w 669507"/>
                <a:gd name="connsiteY24" fmla="*/ 2781300 h 2990850"/>
                <a:gd name="connsiteX25" fmla="*/ 14581 w 669507"/>
                <a:gd name="connsiteY25" fmla="*/ 2990850 h 2990850"/>
                <a:gd name="connsiteX0" fmla="*/ 8231 w 669507"/>
                <a:gd name="connsiteY0" fmla="*/ 0 h 2990850"/>
                <a:gd name="connsiteX1" fmla="*/ 20931 w 669507"/>
                <a:gd name="connsiteY1" fmla="*/ 190500 h 2990850"/>
                <a:gd name="connsiteX2" fmla="*/ 176506 w 669507"/>
                <a:gd name="connsiteY2" fmla="*/ 234950 h 2990850"/>
                <a:gd name="connsiteX3" fmla="*/ 462256 w 669507"/>
                <a:gd name="connsiteY3" fmla="*/ 247650 h 2990850"/>
                <a:gd name="connsiteX4" fmla="*/ 446381 w 669507"/>
                <a:gd name="connsiteY4" fmla="*/ 285750 h 2990850"/>
                <a:gd name="connsiteX5" fmla="*/ 189206 w 669507"/>
                <a:gd name="connsiteY5" fmla="*/ 307975 h 2990850"/>
                <a:gd name="connsiteX6" fmla="*/ 39981 w 669507"/>
                <a:gd name="connsiteY6" fmla="*/ 323850 h 2990850"/>
                <a:gd name="connsiteX7" fmla="*/ 30456 w 669507"/>
                <a:gd name="connsiteY7" fmla="*/ 365125 h 2990850"/>
                <a:gd name="connsiteX8" fmla="*/ 179681 w 669507"/>
                <a:gd name="connsiteY8" fmla="*/ 374650 h 2990850"/>
                <a:gd name="connsiteX9" fmla="*/ 309856 w 669507"/>
                <a:gd name="connsiteY9" fmla="*/ 384175 h 2990850"/>
                <a:gd name="connsiteX10" fmla="*/ 233656 w 669507"/>
                <a:gd name="connsiteY10" fmla="*/ 422275 h 2990850"/>
                <a:gd name="connsiteX11" fmla="*/ 65381 w 669507"/>
                <a:gd name="connsiteY11" fmla="*/ 425450 h 2990850"/>
                <a:gd name="connsiteX12" fmla="*/ 27281 w 669507"/>
                <a:gd name="connsiteY12" fmla="*/ 476250 h 2990850"/>
                <a:gd name="connsiteX13" fmla="*/ 93956 w 669507"/>
                <a:gd name="connsiteY13" fmla="*/ 504825 h 2990850"/>
                <a:gd name="connsiteX14" fmla="*/ 224131 w 669507"/>
                <a:gd name="connsiteY14" fmla="*/ 511175 h 2990850"/>
                <a:gd name="connsiteX15" fmla="*/ 281281 w 669507"/>
                <a:gd name="connsiteY15" fmla="*/ 549275 h 2990850"/>
                <a:gd name="connsiteX16" fmla="*/ 151106 w 669507"/>
                <a:gd name="connsiteY16" fmla="*/ 587375 h 2990850"/>
                <a:gd name="connsiteX17" fmla="*/ 33631 w 669507"/>
                <a:gd name="connsiteY17" fmla="*/ 600075 h 2990850"/>
                <a:gd name="connsiteX18" fmla="*/ 5056 w 669507"/>
                <a:gd name="connsiteY18" fmla="*/ 688975 h 2990850"/>
                <a:gd name="connsiteX19" fmla="*/ 5056 w 669507"/>
                <a:gd name="connsiteY19" fmla="*/ 1089025 h 2990850"/>
                <a:gd name="connsiteX20" fmla="*/ 14581 w 669507"/>
                <a:gd name="connsiteY20" fmla="*/ 2514599 h 2990850"/>
                <a:gd name="connsiteX21" fmla="*/ 166981 w 669507"/>
                <a:gd name="connsiteY21" fmla="*/ 2638425 h 2990850"/>
                <a:gd name="connsiteX22" fmla="*/ 411456 w 669507"/>
                <a:gd name="connsiteY22" fmla="*/ 2647949 h 2990850"/>
                <a:gd name="connsiteX23" fmla="*/ 659106 w 669507"/>
                <a:gd name="connsiteY23" fmla="*/ 2724150 h 2990850"/>
                <a:gd name="connsiteX24" fmla="*/ 78081 w 669507"/>
                <a:gd name="connsiteY24" fmla="*/ 2781300 h 2990850"/>
                <a:gd name="connsiteX25" fmla="*/ 14581 w 669507"/>
                <a:gd name="connsiteY25" fmla="*/ 2990850 h 2990850"/>
                <a:gd name="connsiteX0" fmla="*/ 8231 w 673778"/>
                <a:gd name="connsiteY0" fmla="*/ 0 h 2990850"/>
                <a:gd name="connsiteX1" fmla="*/ 20931 w 673778"/>
                <a:gd name="connsiteY1" fmla="*/ 190500 h 2990850"/>
                <a:gd name="connsiteX2" fmla="*/ 176506 w 673778"/>
                <a:gd name="connsiteY2" fmla="*/ 234950 h 2990850"/>
                <a:gd name="connsiteX3" fmla="*/ 462256 w 673778"/>
                <a:gd name="connsiteY3" fmla="*/ 247650 h 2990850"/>
                <a:gd name="connsiteX4" fmla="*/ 446381 w 673778"/>
                <a:gd name="connsiteY4" fmla="*/ 285750 h 2990850"/>
                <a:gd name="connsiteX5" fmla="*/ 189206 w 673778"/>
                <a:gd name="connsiteY5" fmla="*/ 307975 h 2990850"/>
                <a:gd name="connsiteX6" fmla="*/ 39981 w 673778"/>
                <a:gd name="connsiteY6" fmla="*/ 323850 h 2990850"/>
                <a:gd name="connsiteX7" fmla="*/ 30456 w 673778"/>
                <a:gd name="connsiteY7" fmla="*/ 365125 h 2990850"/>
                <a:gd name="connsiteX8" fmla="*/ 179681 w 673778"/>
                <a:gd name="connsiteY8" fmla="*/ 374650 h 2990850"/>
                <a:gd name="connsiteX9" fmla="*/ 309856 w 673778"/>
                <a:gd name="connsiteY9" fmla="*/ 384175 h 2990850"/>
                <a:gd name="connsiteX10" fmla="*/ 233656 w 673778"/>
                <a:gd name="connsiteY10" fmla="*/ 422275 h 2990850"/>
                <a:gd name="connsiteX11" fmla="*/ 65381 w 673778"/>
                <a:gd name="connsiteY11" fmla="*/ 425450 h 2990850"/>
                <a:gd name="connsiteX12" fmla="*/ 27281 w 673778"/>
                <a:gd name="connsiteY12" fmla="*/ 476250 h 2990850"/>
                <a:gd name="connsiteX13" fmla="*/ 93956 w 673778"/>
                <a:gd name="connsiteY13" fmla="*/ 504825 h 2990850"/>
                <a:gd name="connsiteX14" fmla="*/ 224131 w 673778"/>
                <a:gd name="connsiteY14" fmla="*/ 511175 h 2990850"/>
                <a:gd name="connsiteX15" fmla="*/ 281281 w 673778"/>
                <a:gd name="connsiteY15" fmla="*/ 549275 h 2990850"/>
                <a:gd name="connsiteX16" fmla="*/ 151106 w 673778"/>
                <a:gd name="connsiteY16" fmla="*/ 587375 h 2990850"/>
                <a:gd name="connsiteX17" fmla="*/ 33631 w 673778"/>
                <a:gd name="connsiteY17" fmla="*/ 600075 h 2990850"/>
                <a:gd name="connsiteX18" fmla="*/ 5056 w 673778"/>
                <a:gd name="connsiteY18" fmla="*/ 688975 h 2990850"/>
                <a:gd name="connsiteX19" fmla="*/ 5056 w 673778"/>
                <a:gd name="connsiteY19" fmla="*/ 1089025 h 2990850"/>
                <a:gd name="connsiteX20" fmla="*/ 14581 w 673778"/>
                <a:gd name="connsiteY20" fmla="*/ 2514599 h 2990850"/>
                <a:gd name="connsiteX21" fmla="*/ 166981 w 673778"/>
                <a:gd name="connsiteY21" fmla="*/ 2638425 h 2990850"/>
                <a:gd name="connsiteX22" fmla="*/ 411456 w 673778"/>
                <a:gd name="connsiteY22" fmla="*/ 2647949 h 2990850"/>
                <a:gd name="connsiteX23" fmla="*/ 659106 w 673778"/>
                <a:gd name="connsiteY23" fmla="*/ 2724150 h 2990850"/>
                <a:gd name="connsiteX24" fmla="*/ 78081 w 673778"/>
                <a:gd name="connsiteY24" fmla="*/ 2781300 h 2990850"/>
                <a:gd name="connsiteX25" fmla="*/ 14581 w 673778"/>
                <a:gd name="connsiteY25" fmla="*/ 2990850 h 2990850"/>
                <a:gd name="connsiteX0" fmla="*/ 8231 w 688624"/>
                <a:gd name="connsiteY0" fmla="*/ 0 h 2990850"/>
                <a:gd name="connsiteX1" fmla="*/ 20931 w 688624"/>
                <a:gd name="connsiteY1" fmla="*/ 190500 h 2990850"/>
                <a:gd name="connsiteX2" fmla="*/ 176506 w 688624"/>
                <a:gd name="connsiteY2" fmla="*/ 234950 h 2990850"/>
                <a:gd name="connsiteX3" fmla="*/ 462256 w 688624"/>
                <a:gd name="connsiteY3" fmla="*/ 247650 h 2990850"/>
                <a:gd name="connsiteX4" fmla="*/ 446381 w 688624"/>
                <a:gd name="connsiteY4" fmla="*/ 285750 h 2990850"/>
                <a:gd name="connsiteX5" fmla="*/ 189206 w 688624"/>
                <a:gd name="connsiteY5" fmla="*/ 307975 h 2990850"/>
                <a:gd name="connsiteX6" fmla="*/ 39981 w 688624"/>
                <a:gd name="connsiteY6" fmla="*/ 323850 h 2990850"/>
                <a:gd name="connsiteX7" fmla="*/ 30456 w 688624"/>
                <a:gd name="connsiteY7" fmla="*/ 365125 h 2990850"/>
                <a:gd name="connsiteX8" fmla="*/ 179681 w 688624"/>
                <a:gd name="connsiteY8" fmla="*/ 374650 h 2990850"/>
                <a:gd name="connsiteX9" fmla="*/ 309856 w 688624"/>
                <a:gd name="connsiteY9" fmla="*/ 384175 h 2990850"/>
                <a:gd name="connsiteX10" fmla="*/ 233656 w 688624"/>
                <a:gd name="connsiteY10" fmla="*/ 422275 h 2990850"/>
                <a:gd name="connsiteX11" fmla="*/ 65381 w 688624"/>
                <a:gd name="connsiteY11" fmla="*/ 425450 h 2990850"/>
                <a:gd name="connsiteX12" fmla="*/ 27281 w 688624"/>
                <a:gd name="connsiteY12" fmla="*/ 476250 h 2990850"/>
                <a:gd name="connsiteX13" fmla="*/ 93956 w 688624"/>
                <a:gd name="connsiteY13" fmla="*/ 504825 h 2990850"/>
                <a:gd name="connsiteX14" fmla="*/ 224131 w 688624"/>
                <a:gd name="connsiteY14" fmla="*/ 511175 h 2990850"/>
                <a:gd name="connsiteX15" fmla="*/ 281281 w 688624"/>
                <a:gd name="connsiteY15" fmla="*/ 549275 h 2990850"/>
                <a:gd name="connsiteX16" fmla="*/ 151106 w 688624"/>
                <a:gd name="connsiteY16" fmla="*/ 587375 h 2990850"/>
                <a:gd name="connsiteX17" fmla="*/ 33631 w 688624"/>
                <a:gd name="connsiteY17" fmla="*/ 600075 h 2990850"/>
                <a:gd name="connsiteX18" fmla="*/ 5056 w 688624"/>
                <a:gd name="connsiteY18" fmla="*/ 688975 h 2990850"/>
                <a:gd name="connsiteX19" fmla="*/ 5056 w 688624"/>
                <a:gd name="connsiteY19" fmla="*/ 1089025 h 2990850"/>
                <a:gd name="connsiteX20" fmla="*/ 14581 w 688624"/>
                <a:gd name="connsiteY20" fmla="*/ 2514599 h 2990850"/>
                <a:gd name="connsiteX21" fmla="*/ 166981 w 688624"/>
                <a:gd name="connsiteY21" fmla="*/ 2638425 h 2990850"/>
                <a:gd name="connsiteX22" fmla="*/ 411456 w 688624"/>
                <a:gd name="connsiteY22" fmla="*/ 2647949 h 2990850"/>
                <a:gd name="connsiteX23" fmla="*/ 674981 w 688624"/>
                <a:gd name="connsiteY23" fmla="*/ 2708275 h 2990850"/>
                <a:gd name="connsiteX24" fmla="*/ 78081 w 688624"/>
                <a:gd name="connsiteY24" fmla="*/ 2781300 h 2990850"/>
                <a:gd name="connsiteX25" fmla="*/ 14581 w 688624"/>
                <a:gd name="connsiteY25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39981 w 689188"/>
                <a:gd name="connsiteY6" fmla="*/ 323850 h 2990850"/>
                <a:gd name="connsiteX7" fmla="*/ 30456 w 689188"/>
                <a:gd name="connsiteY7" fmla="*/ 365125 h 2990850"/>
                <a:gd name="connsiteX8" fmla="*/ 179681 w 689188"/>
                <a:gd name="connsiteY8" fmla="*/ 374650 h 2990850"/>
                <a:gd name="connsiteX9" fmla="*/ 309856 w 689188"/>
                <a:gd name="connsiteY9" fmla="*/ 384175 h 2990850"/>
                <a:gd name="connsiteX10" fmla="*/ 233656 w 689188"/>
                <a:gd name="connsiteY10" fmla="*/ 422275 h 2990850"/>
                <a:gd name="connsiteX11" fmla="*/ 65381 w 689188"/>
                <a:gd name="connsiteY11" fmla="*/ 425450 h 2990850"/>
                <a:gd name="connsiteX12" fmla="*/ 27281 w 689188"/>
                <a:gd name="connsiteY12" fmla="*/ 476250 h 2990850"/>
                <a:gd name="connsiteX13" fmla="*/ 93956 w 689188"/>
                <a:gd name="connsiteY13" fmla="*/ 504825 h 2990850"/>
                <a:gd name="connsiteX14" fmla="*/ 224131 w 689188"/>
                <a:gd name="connsiteY14" fmla="*/ 511175 h 2990850"/>
                <a:gd name="connsiteX15" fmla="*/ 281281 w 689188"/>
                <a:gd name="connsiteY15" fmla="*/ 549275 h 2990850"/>
                <a:gd name="connsiteX16" fmla="*/ 151106 w 689188"/>
                <a:gd name="connsiteY16" fmla="*/ 587375 h 2990850"/>
                <a:gd name="connsiteX17" fmla="*/ 33631 w 689188"/>
                <a:gd name="connsiteY17" fmla="*/ 600075 h 2990850"/>
                <a:gd name="connsiteX18" fmla="*/ 5056 w 689188"/>
                <a:gd name="connsiteY18" fmla="*/ 688975 h 2990850"/>
                <a:gd name="connsiteX19" fmla="*/ 5056 w 689188"/>
                <a:gd name="connsiteY19" fmla="*/ 1089025 h 2990850"/>
                <a:gd name="connsiteX20" fmla="*/ 14581 w 689188"/>
                <a:gd name="connsiteY20" fmla="*/ 2514599 h 2990850"/>
                <a:gd name="connsiteX21" fmla="*/ 166981 w 689188"/>
                <a:gd name="connsiteY21" fmla="*/ 2638425 h 2990850"/>
                <a:gd name="connsiteX22" fmla="*/ 411456 w 689188"/>
                <a:gd name="connsiteY22" fmla="*/ 2647949 h 2990850"/>
                <a:gd name="connsiteX23" fmla="*/ 674981 w 689188"/>
                <a:gd name="connsiteY23" fmla="*/ 2708275 h 2990850"/>
                <a:gd name="connsiteX24" fmla="*/ 78081 w 689188"/>
                <a:gd name="connsiteY24" fmla="*/ 2781300 h 2990850"/>
                <a:gd name="connsiteX25" fmla="*/ 14581 w 689188"/>
                <a:gd name="connsiteY25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30456 w 689188"/>
                <a:gd name="connsiteY6" fmla="*/ 365125 h 2990850"/>
                <a:gd name="connsiteX7" fmla="*/ 179681 w 689188"/>
                <a:gd name="connsiteY7" fmla="*/ 374650 h 2990850"/>
                <a:gd name="connsiteX8" fmla="*/ 309856 w 689188"/>
                <a:gd name="connsiteY8" fmla="*/ 384175 h 2990850"/>
                <a:gd name="connsiteX9" fmla="*/ 233656 w 689188"/>
                <a:gd name="connsiteY9" fmla="*/ 422275 h 2990850"/>
                <a:gd name="connsiteX10" fmla="*/ 65381 w 689188"/>
                <a:gd name="connsiteY10" fmla="*/ 425450 h 2990850"/>
                <a:gd name="connsiteX11" fmla="*/ 27281 w 689188"/>
                <a:gd name="connsiteY11" fmla="*/ 476250 h 2990850"/>
                <a:gd name="connsiteX12" fmla="*/ 93956 w 689188"/>
                <a:gd name="connsiteY12" fmla="*/ 504825 h 2990850"/>
                <a:gd name="connsiteX13" fmla="*/ 224131 w 689188"/>
                <a:gd name="connsiteY13" fmla="*/ 511175 h 2990850"/>
                <a:gd name="connsiteX14" fmla="*/ 281281 w 689188"/>
                <a:gd name="connsiteY14" fmla="*/ 549275 h 2990850"/>
                <a:gd name="connsiteX15" fmla="*/ 151106 w 689188"/>
                <a:gd name="connsiteY15" fmla="*/ 587375 h 2990850"/>
                <a:gd name="connsiteX16" fmla="*/ 33631 w 689188"/>
                <a:gd name="connsiteY16" fmla="*/ 600075 h 2990850"/>
                <a:gd name="connsiteX17" fmla="*/ 5056 w 689188"/>
                <a:gd name="connsiteY17" fmla="*/ 688975 h 2990850"/>
                <a:gd name="connsiteX18" fmla="*/ 5056 w 689188"/>
                <a:gd name="connsiteY18" fmla="*/ 1089025 h 2990850"/>
                <a:gd name="connsiteX19" fmla="*/ 14581 w 689188"/>
                <a:gd name="connsiteY19" fmla="*/ 2514599 h 2990850"/>
                <a:gd name="connsiteX20" fmla="*/ 166981 w 689188"/>
                <a:gd name="connsiteY20" fmla="*/ 2638425 h 2990850"/>
                <a:gd name="connsiteX21" fmla="*/ 411456 w 689188"/>
                <a:gd name="connsiteY21" fmla="*/ 2647949 h 2990850"/>
                <a:gd name="connsiteX22" fmla="*/ 674981 w 689188"/>
                <a:gd name="connsiteY22" fmla="*/ 2708275 h 2990850"/>
                <a:gd name="connsiteX23" fmla="*/ 78081 w 689188"/>
                <a:gd name="connsiteY23" fmla="*/ 2781300 h 2990850"/>
                <a:gd name="connsiteX24" fmla="*/ 14581 w 689188"/>
                <a:gd name="connsiteY24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179681 w 689188"/>
                <a:gd name="connsiteY6" fmla="*/ 374650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193968 w 689188"/>
                <a:gd name="connsiteY6" fmla="*/ 365125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274931 w 689188"/>
                <a:gd name="connsiteY5" fmla="*/ 307975 h 2990850"/>
                <a:gd name="connsiteX6" fmla="*/ 193968 w 689188"/>
                <a:gd name="connsiteY6" fmla="*/ 365125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274931 w 689188"/>
                <a:gd name="connsiteY5" fmla="*/ 307975 h 2990850"/>
                <a:gd name="connsiteX6" fmla="*/ 217781 w 689188"/>
                <a:gd name="connsiteY6" fmla="*/ 369887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274931 w 689188"/>
                <a:gd name="connsiteY5" fmla="*/ 307975 h 2990850"/>
                <a:gd name="connsiteX6" fmla="*/ 198731 w 689188"/>
                <a:gd name="connsiteY6" fmla="*/ 350837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781300"/>
                <a:gd name="connsiteX1" fmla="*/ 20931 w 689188"/>
                <a:gd name="connsiteY1" fmla="*/ 190500 h 2781300"/>
                <a:gd name="connsiteX2" fmla="*/ 176506 w 689188"/>
                <a:gd name="connsiteY2" fmla="*/ 234950 h 2781300"/>
                <a:gd name="connsiteX3" fmla="*/ 462256 w 689188"/>
                <a:gd name="connsiteY3" fmla="*/ 247650 h 2781300"/>
                <a:gd name="connsiteX4" fmla="*/ 446381 w 689188"/>
                <a:gd name="connsiteY4" fmla="*/ 285750 h 2781300"/>
                <a:gd name="connsiteX5" fmla="*/ 274931 w 689188"/>
                <a:gd name="connsiteY5" fmla="*/ 307975 h 2781300"/>
                <a:gd name="connsiteX6" fmla="*/ 198731 w 689188"/>
                <a:gd name="connsiteY6" fmla="*/ 350837 h 2781300"/>
                <a:gd name="connsiteX7" fmla="*/ 309856 w 689188"/>
                <a:gd name="connsiteY7" fmla="*/ 384175 h 2781300"/>
                <a:gd name="connsiteX8" fmla="*/ 233656 w 689188"/>
                <a:gd name="connsiteY8" fmla="*/ 422275 h 2781300"/>
                <a:gd name="connsiteX9" fmla="*/ 65381 w 689188"/>
                <a:gd name="connsiteY9" fmla="*/ 425450 h 2781300"/>
                <a:gd name="connsiteX10" fmla="*/ 27281 w 689188"/>
                <a:gd name="connsiteY10" fmla="*/ 476250 h 2781300"/>
                <a:gd name="connsiteX11" fmla="*/ 93956 w 689188"/>
                <a:gd name="connsiteY11" fmla="*/ 504825 h 2781300"/>
                <a:gd name="connsiteX12" fmla="*/ 224131 w 689188"/>
                <a:gd name="connsiteY12" fmla="*/ 511175 h 2781300"/>
                <a:gd name="connsiteX13" fmla="*/ 281281 w 689188"/>
                <a:gd name="connsiteY13" fmla="*/ 549275 h 2781300"/>
                <a:gd name="connsiteX14" fmla="*/ 151106 w 689188"/>
                <a:gd name="connsiteY14" fmla="*/ 587375 h 2781300"/>
                <a:gd name="connsiteX15" fmla="*/ 33631 w 689188"/>
                <a:gd name="connsiteY15" fmla="*/ 600075 h 2781300"/>
                <a:gd name="connsiteX16" fmla="*/ 5056 w 689188"/>
                <a:gd name="connsiteY16" fmla="*/ 688975 h 2781300"/>
                <a:gd name="connsiteX17" fmla="*/ 5056 w 689188"/>
                <a:gd name="connsiteY17" fmla="*/ 1089025 h 2781300"/>
                <a:gd name="connsiteX18" fmla="*/ 14581 w 689188"/>
                <a:gd name="connsiteY18" fmla="*/ 2514599 h 2781300"/>
                <a:gd name="connsiteX19" fmla="*/ 166981 w 689188"/>
                <a:gd name="connsiteY19" fmla="*/ 2638425 h 2781300"/>
                <a:gd name="connsiteX20" fmla="*/ 411456 w 689188"/>
                <a:gd name="connsiteY20" fmla="*/ 2647949 h 2781300"/>
                <a:gd name="connsiteX21" fmla="*/ 674981 w 689188"/>
                <a:gd name="connsiteY21" fmla="*/ 2708275 h 2781300"/>
                <a:gd name="connsiteX22" fmla="*/ 78081 w 689188"/>
                <a:gd name="connsiteY22" fmla="*/ 2781300 h 2781300"/>
                <a:gd name="connsiteX0" fmla="*/ 8231 w 689188"/>
                <a:gd name="connsiteY0" fmla="*/ 0 h 2708275"/>
                <a:gd name="connsiteX1" fmla="*/ 20931 w 689188"/>
                <a:gd name="connsiteY1" fmla="*/ 190500 h 2708275"/>
                <a:gd name="connsiteX2" fmla="*/ 176506 w 689188"/>
                <a:gd name="connsiteY2" fmla="*/ 234950 h 2708275"/>
                <a:gd name="connsiteX3" fmla="*/ 462256 w 689188"/>
                <a:gd name="connsiteY3" fmla="*/ 247650 h 2708275"/>
                <a:gd name="connsiteX4" fmla="*/ 446381 w 689188"/>
                <a:gd name="connsiteY4" fmla="*/ 285750 h 2708275"/>
                <a:gd name="connsiteX5" fmla="*/ 274931 w 689188"/>
                <a:gd name="connsiteY5" fmla="*/ 307975 h 2708275"/>
                <a:gd name="connsiteX6" fmla="*/ 198731 w 689188"/>
                <a:gd name="connsiteY6" fmla="*/ 350837 h 2708275"/>
                <a:gd name="connsiteX7" fmla="*/ 309856 w 689188"/>
                <a:gd name="connsiteY7" fmla="*/ 384175 h 2708275"/>
                <a:gd name="connsiteX8" fmla="*/ 233656 w 689188"/>
                <a:gd name="connsiteY8" fmla="*/ 422275 h 2708275"/>
                <a:gd name="connsiteX9" fmla="*/ 65381 w 689188"/>
                <a:gd name="connsiteY9" fmla="*/ 425450 h 2708275"/>
                <a:gd name="connsiteX10" fmla="*/ 27281 w 689188"/>
                <a:gd name="connsiteY10" fmla="*/ 476250 h 2708275"/>
                <a:gd name="connsiteX11" fmla="*/ 93956 w 689188"/>
                <a:gd name="connsiteY11" fmla="*/ 504825 h 2708275"/>
                <a:gd name="connsiteX12" fmla="*/ 224131 w 689188"/>
                <a:gd name="connsiteY12" fmla="*/ 511175 h 2708275"/>
                <a:gd name="connsiteX13" fmla="*/ 281281 w 689188"/>
                <a:gd name="connsiteY13" fmla="*/ 549275 h 2708275"/>
                <a:gd name="connsiteX14" fmla="*/ 151106 w 689188"/>
                <a:gd name="connsiteY14" fmla="*/ 587375 h 2708275"/>
                <a:gd name="connsiteX15" fmla="*/ 33631 w 689188"/>
                <a:gd name="connsiteY15" fmla="*/ 600075 h 2708275"/>
                <a:gd name="connsiteX16" fmla="*/ 5056 w 689188"/>
                <a:gd name="connsiteY16" fmla="*/ 688975 h 2708275"/>
                <a:gd name="connsiteX17" fmla="*/ 5056 w 689188"/>
                <a:gd name="connsiteY17" fmla="*/ 1089025 h 2708275"/>
                <a:gd name="connsiteX18" fmla="*/ 14581 w 689188"/>
                <a:gd name="connsiteY18" fmla="*/ 2514599 h 2708275"/>
                <a:gd name="connsiteX19" fmla="*/ 166981 w 689188"/>
                <a:gd name="connsiteY19" fmla="*/ 2638425 h 2708275"/>
                <a:gd name="connsiteX20" fmla="*/ 411456 w 689188"/>
                <a:gd name="connsiteY20" fmla="*/ 2647949 h 2708275"/>
                <a:gd name="connsiteX21" fmla="*/ 674981 w 689188"/>
                <a:gd name="connsiteY21" fmla="*/ 2708275 h 2708275"/>
                <a:gd name="connsiteX0" fmla="*/ 8231 w 485239"/>
                <a:gd name="connsiteY0" fmla="*/ 0 h 2647949"/>
                <a:gd name="connsiteX1" fmla="*/ 20931 w 485239"/>
                <a:gd name="connsiteY1" fmla="*/ 190500 h 2647949"/>
                <a:gd name="connsiteX2" fmla="*/ 176506 w 485239"/>
                <a:gd name="connsiteY2" fmla="*/ 234950 h 2647949"/>
                <a:gd name="connsiteX3" fmla="*/ 462256 w 485239"/>
                <a:gd name="connsiteY3" fmla="*/ 247650 h 2647949"/>
                <a:gd name="connsiteX4" fmla="*/ 446381 w 485239"/>
                <a:gd name="connsiteY4" fmla="*/ 285750 h 2647949"/>
                <a:gd name="connsiteX5" fmla="*/ 274931 w 485239"/>
                <a:gd name="connsiteY5" fmla="*/ 307975 h 2647949"/>
                <a:gd name="connsiteX6" fmla="*/ 198731 w 485239"/>
                <a:gd name="connsiteY6" fmla="*/ 350837 h 2647949"/>
                <a:gd name="connsiteX7" fmla="*/ 309856 w 485239"/>
                <a:gd name="connsiteY7" fmla="*/ 384175 h 2647949"/>
                <a:gd name="connsiteX8" fmla="*/ 233656 w 485239"/>
                <a:gd name="connsiteY8" fmla="*/ 422275 h 2647949"/>
                <a:gd name="connsiteX9" fmla="*/ 65381 w 485239"/>
                <a:gd name="connsiteY9" fmla="*/ 425450 h 2647949"/>
                <a:gd name="connsiteX10" fmla="*/ 27281 w 485239"/>
                <a:gd name="connsiteY10" fmla="*/ 476250 h 2647949"/>
                <a:gd name="connsiteX11" fmla="*/ 93956 w 485239"/>
                <a:gd name="connsiteY11" fmla="*/ 504825 h 2647949"/>
                <a:gd name="connsiteX12" fmla="*/ 224131 w 485239"/>
                <a:gd name="connsiteY12" fmla="*/ 511175 h 2647949"/>
                <a:gd name="connsiteX13" fmla="*/ 281281 w 485239"/>
                <a:gd name="connsiteY13" fmla="*/ 549275 h 2647949"/>
                <a:gd name="connsiteX14" fmla="*/ 151106 w 485239"/>
                <a:gd name="connsiteY14" fmla="*/ 587375 h 2647949"/>
                <a:gd name="connsiteX15" fmla="*/ 33631 w 485239"/>
                <a:gd name="connsiteY15" fmla="*/ 600075 h 2647949"/>
                <a:gd name="connsiteX16" fmla="*/ 5056 w 485239"/>
                <a:gd name="connsiteY16" fmla="*/ 688975 h 2647949"/>
                <a:gd name="connsiteX17" fmla="*/ 5056 w 485239"/>
                <a:gd name="connsiteY17" fmla="*/ 1089025 h 2647949"/>
                <a:gd name="connsiteX18" fmla="*/ 14581 w 485239"/>
                <a:gd name="connsiteY18" fmla="*/ 2514599 h 2647949"/>
                <a:gd name="connsiteX19" fmla="*/ 166981 w 485239"/>
                <a:gd name="connsiteY19" fmla="*/ 2638425 h 2647949"/>
                <a:gd name="connsiteX20" fmla="*/ 411456 w 485239"/>
                <a:gd name="connsiteY20" fmla="*/ 2647949 h 2647949"/>
                <a:gd name="connsiteX0" fmla="*/ 8231 w 485239"/>
                <a:gd name="connsiteY0" fmla="*/ 0 h 2638645"/>
                <a:gd name="connsiteX1" fmla="*/ 20931 w 485239"/>
                <a:gd name="connsiteY1" fmla="*/ 190500 h 2638645"/>
                <a:gd name="connsiteX2" fmla="*/ 176506 w 485239"/>
                <a:gd name="connsiteY2" fmla="*/ 234950 h 2638645"/>
                <a:gd name="connsiteX3" fmla="*/ 462256 w 485239"/>
                <a:gd name="connsiteY3" fmla="*/ 247650 h 2638645"/>
                <a:gd name="connsiteX4" fmla="*/ 446381 w 485239"/>
                <a:gd name="connsiteY4" fmla="*/ 285750 h 2638645"/>
                <a:gd name="connsiteX5" fmla="*/ 274931 w 485239"/>
                <a:gd name="connsiteY5" fmla="*/ 307975 h 2638645"/>
                <a:gd name="connsiteX6" fmla="*/ 198731 w 485239"/>
                <a:gd name="connsiteY6" fmla="*/ 350837 h 2638645"/>
                <a:gd name="connsiteX7" fmla="*/ 309856 w 485239"/>
                <a:gd name="connsiteY7" fmla="*/ 384175 h 2638645"/>
                <a:gd name="connsiteX8" fmla="*/ 233656 w 485239"/>
                <a:gd name="connsiteY8" fmla="*/ 422275 h 2638645"/>
                <a:gd name="connsiteX9" fmla="*/ 65381 w 485239"/>
                <a:gd name="connsiteY9" fmla="*/ 425450 h 2638645"/>
                <a:gd name="connsiteX10" fmla="*/ 27281 w 485239"/>
                <a:gd name="connsiteY10" fmla="*/ 476250 h 2638645"/>
                <a:gd name="connsiteX11" fmla="*/ 93956 w 485239"/>
                <a:gd name="connsiteY11" fmla="*/ 504825 h 2638645"/>
                <a:gd name="connsiteX12" fmla="*/ 224131 w 485239"/>
                <a:gd name="connsiteY12" fmla="*/ 511175 h 2638645"/>
                <a:gd name="connsiteX13" fmla="*/ 281281 w 485239"/>
                <a:gd name="connsiteY13" fmla="*/ 549275 h 2638645"/>
                <a:gd name="connsiteX14" fmla="*/ 151106 w 485239"/>
                <a:gd name="connsiteY14" fmla="*/ 587375 h 2638645"/>
                <a:gd name="connsiteX15" fmla="*/ 33631 w 485239"/>
                <a:gd name="connsiteY15" fmla="*/ 600075 h 2638645"/>
                <a:gd name="connsiteX16" fmla="*/ 5056 w 485239"/>
                <a:gd name="connsiteY16" fmla="*/ 688975 h 2638645"/>
                <a:gd name="connsiteX17" fmla="*/ 5056 w 485239"/>
                <a:gd name="connsiteY17" fmla="*/ 1089025 h 2638645"/>
                <a:gd name="connsiteX18" fmla="*/ 14581 w 485239"/>
                <a:gd name="connsiteY18" fmla="*/ 2514599 h 2638645"/>
                <a:gd name="connsiteX19" fmla="*/ 166981 w 485239"/>
                <a:gd name="connsiteY19" fmla="*/ 2638425 h 2638645"/>
                <a:gd name="connsiteX0" fmla="*/ 8231 w 485239"/>
                <a:gd name="connsiteY0" fmla="*/ 0 h 2514599"/>
                <a:gd name="connsiteX1" fmla="*/ 20931 w 485239"/>
                <a:gd name="connsiteY1" fmla="*/ 190500 h 2514599"/>
                <a:gd name="connsiteX2" fmla="*/ 176506 w 485239"/>
                <a:gd name="connsiteY2" fmla="*/ 234950 h 2514599"/>
                <a:gd name="connsiteX3" fmla="*/ 462256 w 485239"/>
                <a:gd name="connsiteY3" fmla="*/ 247650 h 2514599"/>
                <a:gd name="connsiteX4" fmla="*/ 446381 w 485239"/>
                <a:gd name="connsiteY4" fmla="*/ 285750 h 2514599"/>
                <a:gd name="connsiteX5" fmla="*/ 274931 w 485239"/>
                <a:gd name="connsiteY5" fmla="*/ 307975 h 2514599"/>
                <a:gd name="connsiteX6" fmla="*/ 198731 w 485239"/>
                <a:gd name="connsiteY6" fmla="*/ 350837 h 2514599"/>
                <a:gd name="connsiteX7" fmla="*/ 309856 w 485239"/>
                <a:gd name="connsiteY7" fmla="*/ 384175 h 2514599"/>
                <a:gd name="connsiteX8" fmla="*/ 233656 w 485239"/>
                <a:gd name="connsiteY8" fmla="*/ 422275 h 2514599"/>
                <a:gd name="connsiteX9" fmla="*/ 65381 w 485239"/>
                <a:gd name="connsiteY9" fmla="*/ 425450 h 2514599"/>
                <a:gd name="connsiteX10" fmla="*/ 27281 w 485239"/>
                <a:gd name="connsiteY10" fmla="*/ 476250 h 2514599"/>
                <a:gd name="connsiteX11" fmla="*/ 93956 w 485239"/>
                <a:gd name="connsiteY11" fmla="*/ 504825 h 2514599"/>
                <a:gd name="connsiteX12" fmla="*/ 224131 w 485239"/>
                <a:gd name="connsiteY12" fmla="*/ 511175 h 2514599"/>
                <a:gd name="connsiteX13" fmla="*/ 281281 w 485239"/>
                <a:gd name="connsiteY13" fmla="*/ 549275 h 2514599"/>
                <a:gd name="connsiteX14" fmla="*/ 151106 w 485239"/>
                <a:gd name="connsiteY14" fmla="*/ 587375 h 2514599"/>
                <a:gd name="connsiteX15" fmla="*/ 33631 w 485239"/>
                <a:gd name="connsiteY15" fmla="*/ 600075 h 2514599"/>
                <a:gd name="connsiteX16" fmla="*/ 5056 w 485239"/>
                <a:gd name="connsiteY16" fmla="*/ 688975 h 2514599"/>
                <a:gd name="connsiteX17" fmla="*/ 5056 w 485239"/>
                <a:gd name="connsiteY17" fmla="*/ 1089025 h 2514599"/>
                <a:gd name="connsiteX18" fmla="*/ 14581 w 485239"/>
                <a:gd name="connsiteY18" fmla="*/ 2514599 h 2514599"/>
                <a:gd name="connsiteX0" fmla="*/ 7113 w 484121"/>
                <a:gd name="connsiteY0" fmla="*/ 0 h 1089025"/>
                <a:gd name="connsiteX1" fmla="*/ 19813 w 484121"/>
                <a:gd name="connsiteY1" fmla="*/ 190500 h 1089025"/>
                <a:gd name="connsiteX2" fmla="*/ 175388 w 484121"/>
                <a:gd name="connsiteY2" fmla="*/ 234950 h 1089025"/>
                <a:gd name="connsiteX3" fmla="*/ 461138 w 484121"/>
                <a:gd name="connsiteY3" fmla="*/ 247650 h 1089025"/>
                <a:gd name="connsiteX4" fmla="*/ 445263 w 484121"/>
                <a:gd name="connsiteY4" fmla="*/ 285750 h 1089025"/>
                <a:gd name="connsiteX5" fmla="*/ 273813 w 484121"/>
                <a:gd name="connsiteY5" fmla="*/ 307975 h 1089025"/>
                <a:gd name="connsiteX6" fmla="*/ 197613 w 484121"/>
                <a:gd name="connsiteY6" fmla="*/ 350837 h 1089025"/>
                <a:gd name="connsiteX7" fmla="*/ 308738 w 484121"/>
                <a:gd name="connsiteY7" fmla="*/ 384175 h 1089025"/>
                <a:gd name="connsiteX8" fmla="*/ 232538 w 484121"/>
                <a:gd name="connsiteY8" fmla="*/ 422275 h 1089025"/>
                <a:gd name="connsiteX9" fmla="*/ 64263 w 484121"/>
                <a:gd name="connsiteY9" fmla="*/ 425450 h 1089025"/>
                <a:gd name="connsiteX10" fmla="*/ 26163 w 484121"/>
                <a:gd name="connsiteY10" fmla="*/ 476250 h 1089025"/>
                <a:gd name="connsiteX11" fmla="*/ 92838 w 484121"/>
                <a:gd name="connsiteY11" fmla="*/ 504825 h 1089025"/>
                <a:gd name="connsiteX12" fmla="*/ 223013 w 484121"/>
                <a:gd name="connsiteY12" fmla="*/ 511175 h 1089025"/>
                <a:gd name="connsiteX13" fmla="*/ 280163 w 484121"/>
                <a:gd name="connsiteY13" fmla="*/ 549275 h 1089025"/>
                <a:gd name="connsiteX14" fmla="*/ 149988 w 484121"/>
                <a:gd name="connsiteY14" fmla="*/ 587375 h 1089025"/>
                <a:gd name="connsiteX15" fmla="*/ 32513 w 484121"/>
                <a:gd name="connsiteY15" fmla="*/ 600075 h 1089025"/>
                <a:gd name="connsiteX16" fmla="*/ 3938 w 484121"/>
                <a:gd name="connsiteY16" fmla="*/ 688975 h 1089025"/>
                <a:gd name="connsiteX17" fmla="*/ 3938 w 484121"/>
                <a:gd name="connsiteY17" fmla="*/ 1089025 h 1089025"/>
                <a:gd name="connsiteX0" fmla="*/ 7113 w 484121"/>
                <a:gd name="connsiteY0" fmla="*/ 0 h 688975"/>
                <a:gd name="connsiteX1" fmla="*/ 19813 w 484121"/>
                <a:gd name="connsiteY1" fmla="*/ 190500 h 688975"/>
                <a:gd name="connsiteX2" fmla="*/ 175388 w 484121"/>
                <a:gd name="connsiteY2" fmla="*/ 234950 h 688975"/>
                <a:gd name="connsiteX3" fmla="*/ 461138 w 484121"/>
                <a:gd name="connsiteY3" fmla="*/ 247650 h 688975"/>
                <a:gd name="connsiteX4" fmla="*/ 445263 w 484121"/>
                <a:gd name="connsiteY4" fmla="*/ 285750 h 688975"/>
                <a:gd name="connsiteX5" fmla="*/ 273813 w 484121"/>
                <a:gd name="connsiteY5" fmla="*/ 307975 h 688975"/>
                <a:gd name="connsiteX6" fmla="*/ 197613 w 484121"/>
                <a:gd name="connsiteY6" fmla="*/ 350837 h 688975"/>
                <a:gd name="connsiteX7" fmla="*/ 308738 w 484121"/>
                <a:gd name="connsiteY7" fmla="*/ 384175 h 688975"/>
                <a:gd name="connsiteX8" fmla="*/ 232538 w 484121"/>
                <a:gd name="connsiteY8" fmla="*/ 422275 h 688975"/>
                <a:gd name="connsiteX9" fmla="*/ 64263 w 484121"/>
                <a:gd name="connsiteY9" fmla="*/ 425450 h 688975"/>
                <a:gd name="connsiteX10" fmla="*/ 26163 w 484121"/>
                <a:gd name="connsiteY10" fmla="*/ 476250 h 688975"/>
                <a:gd name="connsiteX11" fmla="*/ 92838 w 484121"/>
                <a:gd name="connsiteY11" fmla="*/ 504825 h 688975"/>
                <a:gd name="connsiteX12" fmla="*/ 223013 w 484121"/>
                <a:gd name="connsiteY12" fmla="*/ 511175 h 688975"/>
                <a:gd name="connsiteX13" fmla="*/ 280163 w 484121"/>
                <a:gd name="connsiteY13" fmla="*/ 549275 h 688975"/>
                <a:gd name="connsiteX14" fmla="*/ 149988 w 484121"/>
                <a:gd name="connsiteY14" fmla="*/ 587375 h 688975"/>
                <a:gd name="connsiteX15" fmla="*/ 32513 w 484121"/>
                <a:gd name="connsiteY15" fmla="*/ 600075 h 688975"/>
                <a:gd name="connsiteX16" fmla="*/ 3938 w 484121"/>
                <a:gd name="connsiteY16" fmla="*/ 688975 h 688975"/>
                <a:gd name="connsiteX0" fmla="*/ 7113 w 484121"/>
                <a:gd name="connsiteY0" fmla="*/ 0 h 600075"/>
                <a:gd name="connsiteX1" fmla="*/ 19813 w 484121"/>
                <a:gd name="connsiteY1" fmla="*/ 190500 h 600075"/>
                <a:gd name="connsiteX2" fmla="*/ 175388 w 484121"/>
                <a:gd name="connsiteY2" fmla="*/ 234950 h 600075"/>
                <a:gd name="connsiteX3" fmla="*/ 461138 w 484121"/>
                <a:gd name="connsiteY3" fmla="*/ 247650 h 600075"/>
                <a:gd name="connsiteX4" fmla="*/ 445263 w 484121"/>
                <a:gd name="connsiteY4" fmla="*/ 285750 h 600075"/>
                <a:gd name="connsiteX5" fmla="*/ 273813 w 484121"/>
                <a:gd name="connsiteY5" fmla="*/ 307975 h 600075"/>
                <a:gd name="connsiteX6" fmla="*/ 197613 w 484121"/>
                <a:gd name="connsiteY6" fmla="*/ 350837 h 600075"/>
                <a:gd name="connsiteX7" fmla="*/ 308738 w 484121"/>
                <a:gd name="connsiteY7" fmla="*/ 384175 h 600075"/>
                <a:gd name="connsiteX8" fmla="*/ 232538 w 484121"/>
                <a:gd name="connsiteY8" fmla="*/ 422275 h 600075"/>
                <a:gd name="connsiteX9" fmla="*/ 64263 w 484121"/>
                <a:gd name="connsiteY9" fmla="*/ 425450 h 600075"/>
                <a:gd name="connsiteX10" fmla="*/ 26163 w 484121"/>
                <a:gd name="connsiteY10" fmla="*/ 476250 h 600075"/>
                <a:gd name="connsiteX11" fmla="*/ 92838 w 484121"/>
                <a:gd name="connsiteY11" fmla="*/ 504825 h 600075"/>
                <a:gd name="connsiteX12" fmla="*/ 223013 w 484121"/>
                <a:gd name="connsiteY12" fmla="*/ 511175 h 600075"/>
                <a:gd name="connsiteX13" fmla="*/ 280163 w 484121"/>
                <a:gd name="connsiteY13" fmla="*/ 549275 h 600075"/>
                <a:gd name="connsiteX14" fmla="*/ 149988 w 484121"/>
                <a:gd name="connsiteY14" fmla="*/ 587375 h 600075"/>
                <a:gd name="connsiteX15" fmla="*/ 32513 w 484121"/>
                <a:gd name="connsiteY15" fmla="*/ 600075 h 600075"/>
                <a:gd name="connsiteX0" fmla="*/ 7113 w 484121"/>
                <a:gd name="connsiteY0" fmla="*/ 0 h 587375"/>
                <a:gd name="connsiteX1" fmla="*/ 19813 w 484121"/>
                <a:gd name="connsiteY1" fmla="*/ 190500 h 587375"/>
                <a:gd name="connsiteX2" fmla="*/ 175388 w 484121"/>
                <a:gd name="connsiteY2" fmla="*/ 234950 h 587375"/>
                <a:gd name="connsiteX3" fmla="*/ 461138 w 484121"/>
                <a:gd name="connsiteY3" fmla="*/ 247650 h 587375"/>
                <a:gd name="connsiteX4" fmla="*/ 445263 w 484121"/>
                <a:gd name="connsiteY4" fmla="*/ 285750 h 587375"/>
                <a:gd name="connsiteX5" fmla="*/ 273813 w 484121"/>
                <a:gd name="connsiteY5" fmla="*/ 307975 h 587375"/>
                <a:gd name="connsiteX6" fmla="*/ 197613 w 484121"/>
                <a:gd name="connsiteY6" fmla="*/ 350837 h 587375"/>
                <a:gd name="connsiteX7" fmla="*/ 308738 w 484121"/>
                <a:gd name="connsiteY7" fmla="*/ 384175 h 587375"/>
                <a:gd name="connsiteX8" fmla="*/ 232538 w 484121"/>
                <a:gd name="connsiteY8" fmla="*/ 422275 h 587375"/>
                <a:gd name="connsiteX9" fmla="*/ 64263 w 484121"/>
                <a:gd name="connsiteY9" fmla="*/ 425450 h 587375"/>
                <a:gd name="connsiteX10" fmla="*/ 26163 w 484121"/>
                <a:gd name="connsiteY10" fmla="*/ 476250 h 587375"/>
                <a:gd name="connsiteX11" fmla="*/ 92838 w 484121"/>
                <a:gd name="connsiteY11" fmla="*/ 504825 h 587375"/>
                <a:gd name="connsiteX12" fmla="*/ 223013 w 484121"/>
                <a:gd name="connsiteY12" fmla="*/ 511175 h 587375"/>
                <a:gd name="connsiteX13" fmla="*/ 280163 w 484121"/>
                <a:gd name="connsiteY13" fmla="*/ 549275 h 587375"/>
                <a:gd name="connsiteX14" fmla="*/ 149988 w 484121"/>
                <a:gd name="connsiteY14" fmla="*/ 587375 h 587375"/>
                <a:gd name="connsiteX0" fmla="*/ 7113 w 484121"/>
                <a:gd name="connsiteY0" fmla="*/ 0 h 549275"/>
                <a:gd name="connsiteX1" fmla="*/ 19813 w 484121"/>
                <a:gd name="connsiteY1" fmla="*/ 190500 h 549275"/>
                <a:gd name="connsiteX2" fmla="*/ 175388 w 484121"/>
                <a:gd name="connsiteY2" fmla="*/ 234950 h 549275"/>
                <a:gd name="connsiteX3" fmla="*/ 461138 w 484121"/>
                <a:gd name="connsiteY3" fmla="*/ 247650 h 549275"/>
                <a:gd name="connsiteX4" fmla="*/ 445263 w 484121"/>
                <a:gd name="connsiteY4" fmla="*/ 285750 h 549275"/>
                <a:gd name="connsiteX5" fmla="*/ 273813 w 484121"/>
                <a:gd name="connsiteY5" fmla="*/ 307975 h 549275"/>
                <a:gd name="connsiteX6" fmla="*/ 197613 w 484121"/>
                <a:gd name="connsiteY6" fmla="*/ 350837 h 549275"/>
                <a:gd name="connsiteX7" fmla="*/ 308738 w 484121"/>
                <a:gd name="connsiteY7" fmla="*/ 384175 h 549275"/>
                <a:gd name="connsiteX8" fmla="*/ 232538 w 484121"/>
                <a:gd name="connsiteY8" fmla="*/ 422275 h 549275"/>
                <a:gd name="connsiteX9" fmla="*/ 64263 w 484121"/>
                <a:gd name="connsiteY9" fmla="*/ 425450 h 549275"/>
                <a:gd name="connsiteX10" fmla="*/ 26163 w 484121"/>
                <a:gd name="connsiteY10" fmla="*/ 476250 h 549275"/>
                <a:gd name="connsiteX11" fmla="*/ 92838 w 484121"/>
                <a:gd name="connsiteY11" fmla="*/ 504825 h 549275"/>
                <a:gd name="connsiteX12" fmla="*/ 223013 w 484121"/>
                <a:gd name="connsiteY12" fmla="*/ 511175 h 549275"/>
                <a:gd name="connsiteX13" fmla="*/ 280163 w 484121"/>
                <a:gd name="connsiteY13" fmla="*/ 549275 h 549275"/>
                <a:gd name="connsiteX0" fmla="*/ 7113 w 484121"/>
                <a:gd name="connsiteY0" fmla="*/ 0 h 511175"/>
                <a:gd name="connsiteX1" fmla="*/ 19813 w 484121"/>
                <a:gd name="connsiteY1" fmla="*/ 190500 h 511175"/>
                <a:gd name="connsiteX2" fmla="*/ 175388 w 484121"/>
                <a:gd name="connsiteY2" fmla="*/ 234950 h 511175"/>
                <a:gd name="connsiteX3" fmla="*/ 461138 w 484121"/>
                <a:gd name="connsiteY3" fmla="*/ 247650 h 511175"/>
                <a:gd name="connsiteX4" fmla="*/ 445263 w 484121"/>
                <a:gd name="connsiteY4" fmla="*/ 285750 h 511175"/>
                <a:gd name="connsiteX5" fmla="*/ 273813 w 484121"/>
                <a:gd name="connsiteY5" fmla="*/ 307975 h 511175"/>
                <a:gd name="connsiteX6" fmla="*/ 197613 w 484121"/>
                <a:gd name="connsiteY6" fmla="*/ 350837 h 511175"/>
                <a:gd name="connsiteX7" fmla="*/ 308738 w 484121"/>
                <a:gd name="connsiteY7" fmla="*/ 384175 h 511175"/>
                <a:gd name="connsiteX8" fmla="*/ 232538 w 484121"/>
                <a:gd name="connsiteY8" fmla="*/ 422275 h 511175"/>
                <a:gd name="connsiteX9" fmla="*/ 64263 w 484121"/>
                <a:gd name="connsiteY9" fmla="*/ 425450 h 511175"/>
                <a:gd name="connsiteX10" fmla="*/ 26163 w 484121"/>
                <a:gd name="connsiteY10" fmla="*/ 476250 h 511175"/>
                <a:gd name="connsiteX11" fmla="*/ 92838 w 484121"/>
                <a:gd name="connsiteY11" fmla="*/ 504825 h 511175"/>
                <a:gd name="connsiteX12" fmla="*/ 223013 w 484121"/>
                <a:gd name="connsiteY12" fmla="*/ 511175 h 511175"/>
                <a:gd name="connsiteX0" fmla="*/ 7113 w 484121"/>
                <a:gd name="connsiteY0" fmla="*/ 0 h 504825"/>
                <a:gd name="connsiteX1" fmla="*/ 19813 w 484121"/>
                <a:gd name="connsiteY1" fmla="*/ 190500 h 504825"/>
                <a:gd name="connsiteX2" fmla="*/ 175388 w 484121"/>
                <a:gd name="connsiteY2" fmla="*/ 234950 h 504825"/>
                <a:gd name="connsiteX3" fmla="*/ 461138 w 484121"/>
                <a:gd name="connsiteY3" fmla="*/ 247650 h 504825"/>
                <a:gd name="connsiteX4" fmla="*/ 445263 w 484121"/>
                <a:gd name="connsiteY4" fmla="*/ 285750 h 504825"/>
                <a:gd name="connsiteX5" fmla="*/ 273813 w 484121"/>
                <a:gd name="connsiteY5" fmla="*/ 307975 h 504825"/>
                <a:gd name="connsiteX6" fmla="*/ 197613 w 484121"/>
                <a:gd name="connsiteY6" fmla="*/ 350837 h 504825"/>
                <a:gd name="connsiteX7" fmla="*/ 308738 w 484121"/>
                <a:gd name="connsiteY7" fmla="*/ 384175 h 504825"/>
                <a:gd name="connsiteX8" fmla="*/ 232538 w 484121"/>
                <a:gd name="connsiteY8" fmla="*/ 422275 h 504825"/>
                <a:gd name="connsiteX9" fmla="*/ 64263 w 484121"/>
                <a:gd name="connsiteY9" fmla="*/ 425450 h 504825"/>
                <a:gd name="connsiteX10" fmla="*/ 26163 w 484121"/>
                <a:gd name="connsiteY10" fmla="*/ 476250 h 504825"/>
                <a:gd name="connsiteX11" fmla="*/ 92838 w 484121"/>
                <a:gd name="connsiteY11" fmla="*/ 504825 h 504825"/>
                <a:gd name="connsiteX0" fmla="*/ 7113 w 484121"/>
                <a:gd name="connsiteY0" fmla="*/ 0 h 476250"/>
                <a:gd name="connsiteX1" fmla="*/ 19813 w 484121"/>
                <a:gd name="connsiteY1" fmla="*/ 190500 h 476250"/>
                <a:gd name="connsiteX2" fmla="*/ 175388 w 484121"/>
                <a:gd name="connsiteY2" fmla="*/ 234950 h 476250"/>
                <a:gd name="connsiteX3" fmla="*/ 461138 w 484121"/>
                <a:gd name="connsiteY3" fmla="*/ 247650 h 476250"/>
                <a:gd name="connsiteX4" fmla="*/ 445263 w 484121"/>
                <a:gd name="connsiteY4" fmla="*/ 285750 h 476250"/>
                <a:gd name="connsiteX5" fmla="*/ 273813 w 484121"/>
                <a:gd name="connsiteY5" fmla="*/ 307975 h 476250"/>
                <a:gd name="connsiteX6" fmla="*/ 197613 w 484121"/>
                <a:gd name="connsiteY6" fmla="*/ 350837 h 476250"/>
                <a:gd name="connsiteX7" fmla="*/ 308738 w 484121"/>
                <a:gd name="connsiteY7" fmla="*/ 384175 h 476250"/>
                <a:gd name="connsiteX8" fmla="*/ 232538 w 484121"/>
                <a:gd name="connsiteY8" fmla="*/ 422275 h 476250"/>
                <a:gd name="connsiteX9" fmla="*/ 64263 w 484121"/>
                <a:gd name="connsiteY9" fmla="*/ 425450 h 476250"/>
                <a:gd name="connsiteX10" fmla="*/ 26163 w 484121"/>
                <a:gd name="connsiteY10" fmla="*/ 476250 h 476250"/>
                <a:gd name="connsiteX0" fmla="*/ 0 w 464308"/>
                <a:gd name="connsiteY0" fmla="*/ 0 h 285750"/>
                <a:gd name="connsiteX1" fmla="*/ 155575 w 464308"/>
                <a:gd name="connsiteY1" fmla="*/ 44450 h 285750"/>
                <a:gd name="connsiteX2" fmla="*/ 441325 w 464308"/>
                <a:gd name="connsiteY2" fmla="*/ 57150 h 285750"/>
                <a:gd name="connsiteX3" fmla="*/ 425450 w 464308"/>
                <a:gd name="connsiteY3" fmla="*/ 95250 h 285750"/>
                <a:gd name="connsiteX4" fmla="*/ 254000 w 464308"/>
                <a:gd name="connsiteY4" fmla="*/ 117475 h 285750"/>
                <a:gd name="connsiteX5" fmla="*/ 177800 w 464308"/>
                <a:gd name="connsiteY5" fmla="*/ 160337 h 285750"/>
                <a:gd name="connsiteX6" fmla="*/ 288925 w 464308"/>
                <a:gd name="connsiteY6" fmla="*/ 193675 h 285750"/>
                <a:gd name="connsiteX7" fmla="*/ 212725 w 464308"/>
                <a:gd name="connsiteY7" fmla="*/ 231775 h 285750"/>
                <a:gd name="connsiteX8" fmla="*/ 44450 w 464308"/>
                <a:gd name="connsiteY8" fmla="*/ 234950 h 285750"/>
                <a:gd name="connsiteX9" fmla="*/ 6350 w 464308"/>
                <a:gd name="connsiteY9" fmla="*/ 285750 h 285750"/>
                <a:gd name="connsiteX0" fmla="*/ 150445 w 459178"/>
                <a:gd name="connsiteY0" fmla="*/ 0 h 241300"/>
                <a:gd name="connsiteX1" fmla="*/ 436195 w 459178"/>
                <a:gd name="connsiteY1" fmla="*/ 12700 h 241300"/>
                <a:gd name="connsiteX2" fmla="*/ 420320 w 459178"/>
                <a:gd name="connsiteY2" fmla="*/ 50800 h 241300"/>
                <a:gd name="connsiteX3" fmla="*/ 248870 w 459178"/>
                <a:gd name="connsiteY3" fmla="*/ 73025 h 241300"/>
                <a:gd name="connsiteX4" fmla="*/ 172670 w 459178"/>
                <a:gd name="connsiteY4" fmla="*/ 115887 h 241300"/>
                <a:gd name="connsiteX5" fmla="*/ 283795 w 459178"/>
                <a:gd name="connsiteY5" fmla="*/ 149225 h 241300"/>
                <a:gd name="connsiteX6" fmla="*/ 207595 w 459178"/>
                <a:gd name="connsiteY6" fmla="*/ 187325 h 241300"/>
                <a:gd name="connsiteX7" fmla="*/ 39320 w 459178"/>
                <a:gd name="connsiteY7" fmla="*/ 190500 h 241300"/>
                <a:gd name="connsiteX8" fmla="*/ 1220 w 459178"/>
                <a:gd name="connsiteY8" fmla="*/ 241300 h 241300"/>
                <a:gd name="connsiteX0" fmla="*/ 111125 w 419858"/>
                <a:gd name="connsiteY0" fmla="*/ 0 h 190500"/>
                <a:gd name="connsiteX1" fmla="*/ 396875 w 419858"/>
                <a:gd name="connsiteY1" fmla="*/ 12700 h 190500"/>
                <a:gd name="connsiteX2" fmla="*/ 381000 w 419858"/>
                <a:gd name="connsiteY2" fmla="*/ 50800 h 190500"/>
                <a:gd name="connsiteX3" fmla="*/ 209550 w 419858"/>
                <a:gd name="connsiteY3" fmla="*/ 73025 h 190500"/>
                <a:gd name="connsiteX4" fmla="*/ 133350 w 419858"/>
                <a:gd name="connsiteY4" fmla="*/ 115887 h 190500"/>
                <a:gd name="connsiteX5" fmla="*/ 244475 w 419858"/>
                <a:gd name="connsiteY5" fmla="*/ 149225 h 190500"/>
                <a:gd name="connsiteX6" fmla="*/ 168275 w 419858"/>
                <a:gd name="connsiteY6" fmla="*/ 187325 h 190500"/>
                <a:gd name="connsiteX7" fmla="*/ 0 w 419858"/>
                <a:gd name="connsiteY7" fmla="*/ 190500 h 190500"/>
                <a:gd name="connsiteX0" fmla="*/ 111125 w 419858"/>
                <a:gd name="connsiteY0" fmla="*/ 0 h 190648"/>
                <a:gd name="connsiteX1" fmla="*/ 396875 w 419858"/>
                <a:gd name="connsiteY1" fmla="*/ 12700 h 190648"/>
                <a:gd name="connsiteX2" fmla="*/ 381000 w 419858"/>
                <a:gd name="connsiteY2" fmla="*/ 50800 h 190648"/>
                <a:gd name="connsiteX3" fmla="*/ 209550 w 419858"/>
                <a:gd name="connsiteY3" fmla="*/ 73025 h 190648"/>
                <a:gd name="connsiteX4" fmla="*/ 133350 w 419858"/>
                <a:gd name="connsiteY4" fmla="*/ 115887 h 190648"/>
                <a:gd name="connsiteX5" fmla="*/ 244475 w 419858"/>
                <a:gd name="connsiteY5" fmla="*/ 149225 h 190648"/>
                <a:gd name="connsiteX6" fmla="*/ 168275 w 419858"/>
                <a:gd name="connsiteY6" fmla="*/ 187325 h 190648"/>
                <a:gd name="connsiteX7" fmla="*/ 100163 w 419858"/>
                <a:gd name="connsiteY7" fmla="*/ 189045 h 190648"/>
                <a:gd name="connsiteX8" fmla="*/ 0 w 419858"/>
                <a:gd name="connsiteY8" fmla="*/ 190500 h 190648"/>
                <a:gd name="connsiteX0" fmla="*/ 10962 w 319695"/>
                <a:gd name="connsiteY0" fmla="*/ 0 h 190648"/>
                <a:gd name="connsiteX1" fmla="*/ 296712 w 319695"/>
                <a:gd name="connsiteY1" fmla="*/ 12700 h 190648"/>
                <a:gd name="connsiteX2" fmla="*/ 280837 w 319695"/>
                <a:gd name="connsiteY2" fmla="*/ 50800 h 190648"/>
                <a:gd name="connsiteX3" fmla="*/ 109387 w 319695"/>
                <a:gd name="connsiteY3" fmla="*/ 73025 h 190648"/>
                <a:gd name="connsiteX4" fmla="*/ 33187 w 319695"/>
                <a:gd name="connsiteY4" fmla="*/ 115887 h 190648"/>
                <a:gd name="connsiteX5" fmla="*/ 144312 w 319695"/>
                <a:gd name="connsiteY5" fmla="*/ 149225 h 190648"/>
                <a:gd name="connsiteX6" fmla="*/ 68112 w 319695"/>
                <a:gd name="connsiteY6" fmla="*/ 187325 h 190648"/>
                <a:gd name="connsiteX7" fmla="*/ 0 w 319695"/>
                <a:gd name="connsiteY7" fmla="*/ 189045 h 190648"/>
                <a:gd name="connsiteX0" fmla="*/ 8581 w 319870"/>
                <a:gd name="connsiteY0" fmla="*/ 0 h 190648"/>
                <a:gd name="connsiteX1" fmla="*/ 296712 w 319870"/>
                <a:gd name="connsiteY1" fmla="*/ 12700 h 190648"/>
                <a:gd name="connsiteX2" fmla="*/ 280837 w 319870"/>
                <a:gd name="connsiteY2" fmla="*/ 50800 h 190648"/>
                <a:gd name="connsiteX3" fmla="*/ 109387 w 319870"/>
                <a:gd name="connsiteY3" fmla="*/ 73025 h 190648"/>
                <a:gd name="connsiteX4" fmla="*/ 33187 w 319870"/>
                <a:gd name="connsiteY4" fmla="*/ 115887 h 190648"/>
                <a:gd name="connsiteX5" fmla="*/ 144312 w 319870"/>
                <a:gd name="connsiteY5" fmla="*/ 149225 h 190648"/>
                <a:gd name="connsiteX6" fmla="*/ 68112 w 319870"/>
                <a:gd name="connsiteY6" fmla="*/ 187325 h 190648"/>
                <a:gd name="connsiteX7" fmla="*/ 0 w 319870"/>
                <a:gd name="connsiteY7" fmla="*/ 189045 h 190648"/>
                <a:gd name="connsiteX0" fmla="*/ 1438 w 320395"/>
                <a:gd name="connsiteY0" fmla="*/ 0 h 193029"/>
                <a:gd name="connsiteX1" fmla="*/ 296712 w 320395"/>
                <a:gd name="connsiteY1" fmla="*/ 15081 h 193029"/>
                <a:gd name="connsiteX2" fmla="*/ 280837 w 320395"/>
                <a:gd name="connsiteY2" fmla="*/ 53181 h 193029"/>
                <a:gd name="connsiteX3" fmla="*/ 109387 w 320395"/>
                <a:gd name="connsiteY3" fmla="*/ 75406 h 193029"/>
                <a:gd name="connsiteX4" fmla="*/ 33187 w 320395"/>
                <a:gd name="connsiteY4" fmla="*/ 118268 h 193029"/>
                <a:gd name="connsiteX5" fmla="*/ 144312 w 320395"/>
                <a:gd name="connsiteY5" fmla="*/ 151606 h 193029"/>
                <a:gd name="connsiteX6" fmla="*/ 68112 w 320395"/>
                <a:gd name="connsiteY6" fmla="*/ 189706 h 193029"/>
                <a:gd name="connsiteX7" fmla="*/ 0 w 320395"/>
                <a:gd name="connsiteY7" fmla="*/ 191426 h 193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0395" h="193029">
                  <a:moveTo>
                    <a:pt x="1438" y="0"/>
                  </a:moveTo>
                  <a:cubicBezTo>
                    <a:pt x="74992" y="9525"/>
                    <a:pt x="250146" y="6218"/>
                    <a:pt x="296712" y="15081"/>
                  </a:cubicBezTo>
                  <a:cubicBezTo>
                    <a:pt x="343278" y="23944"/>
                    <a:pt x="312058" y="43127"/>
                    <a:pt x="280837" y="53181"/>
                  </a:cubicBezTo>
                  <a:cubicBezTo>
                    <a:pt x="249616" y="63235"/>
                    <a:pt x="150662" y="64558"/>
                    <a:pt x="109387" y="75406"/>
                  </a:cubicBezTo>
                  <a:cubicBezTo>
                    <a:pt x="68112" y="86254"/>
                    <a:pt x="27366" y="105568"/>
                    <a:pt x="33187" y="118268"/>
                  </a:cubicBezTo>
                  <a:cubicBezTo>
                    <a:pt x="39008" y="130968"/>
                    <a:pt x="138491" y="139700"/>
                    <a:pt x="144312" y="151606"/>
                  </a:cubicBezTo>
                  <a:cubicBezTo>
                    <a:pt x="150133" y="163512"/>
                    <a:pt x="92164" y="183069"/>
                    <a:pt x="68112" y="189706"/>
                  </a:cubicBezTo>
                  <a:cubicBezTo>
                    <a:pt x="44060" y="196343"/>
                    <a:pt x="28046" y="190897"/>
                    <a:pt x="0" y="191426"/>
                  </a:cubicBezTo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>
                <a:solidFill>
                  <a:srgbClr val="0066FF"/>
                </a:solidFill>
              </a:endParaRPr>
            </a:p>
          </p:txBody>
        </p:sp>
        <p:grpSp>
          <p:nvGrpSpPr>
            <p:cNvPr id="147" name="Groupe 24">
              <a:extLst>
                <a:ext uri="{FF2B5EF4-FFF2-40B4-BE49-F238E27FC236}">
                  <a16:creationId xmlns:a16="http://schemas.microsoft.com/office/drawing/2014/main" id="{4D33EAE8-E602-46EC-824E-092DA94352C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27583" y="2814315"/>
              <a:ext cx="813043" cy="3446785"/>
              <a:chOff x="5227583" y="2814315"/>
              <a:chExt cx="813043" cy="3446785"/>
            </a:xfrm>
          </p:grpSpPr>
          <p:sp>
            <p:nvSpPr>
              <p:cNvPr id="148" name="Rectangle 26">
                <a:extLst>
                  <a:ext uri="{FF2B5EF4-FFF2-40B4-BE49-F238E27FC236}">
                    <a16:creationId xmlns:a16="http://schemas.microsoft.com/office/drawing/2014/main" id="{D6207489-EC68-4248-9F93-D07DD35147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583" y="2814315"/>
                <a:ext cx="813043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Wingdings" panose="05000000000000000000" pitchFamily="2" charset="2"/>
                  <a:buChar char="n"/>
                  <a:defRPr sz="2400" b="1">
                    <a:solidFill>
                      <a:srgbClr val="800000"/>
                    </a:solidFill>
                    <a:latin typeface="Arial Narrow" panose="020B0606020202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Wingdings" panose="05000000000000000000" pitchFamily="2" charset="2"/>
                  <a:buChar char="n"/>
                  <a:defRPr sz="2200" b="1">
                    <a:solidFill>
                      <a:srgbClr val="008000"/>
                    </a:solidFill>
                    <a:latin typeface="Arial Narrow" panose="020B0606020202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2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-"/>
                  <a:defRPr sz="2200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-"/>
                  <a:defRPr sz="2200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-"/>
                  <a:defRPr sz="2200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-"/>
                  <a:defRPr sz="2200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-"/>
                  <a:defRPr sz="2200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fr-FR" altLang="fr-FR" sz="1200" b="0">
                    <a:solidFill>
                      <a:srgbClr val="0066FF"/>
                    </a:solidFill>
                    <a:latin typeface="Arial" panose="020B0604020202020204" pitchFamily="34" charset="0"/>
                  </a:rPr>
                  <a:t>Seuillage</a:t>
                </a:r>
              </a:p>
            </p:txBody>
          </p:sp>
          <p:cxnSp>
            <p:nvCxnSpPr>
              <p:cNvPr id="149" name="Connecteur droit 148">
                <a:extLst>
                  <a:ext uri="{FF2B5EF4-FFF2-40B4-BE49-F238E27FC236}">
                    <a16:creationId xmlns:a16="http://schemas.microsoft.com/office/drawing/2014/main" id="{E66D9960-4667-4A84-B51D-88CC8C508F96}"/>
                  </a:ext>
                </a:extLst>
              </p:cNvPr>
              <p:cNvCxnSpPr/>
              <p:nvPr/>
            </p:nvCxnSpPr>
            <p:spPr>
              <a:xfrm>
                <a:off x="5443548" y="3108030"/>
                <a:ext cx="0" cy="3153070"/>
              </a:xfrm>
              <a:prstGeom prst="line">
                <a:avLst/>
              </a:prstGeom>
              <a:ln w="12700">
                <a:solidFill>
                  <a:srgbClr val="0066FF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0D202E24-875A-4552-B251-C74A111C100E}"/>
              </a:ext>
            </a:extLst>
          </p:cNvPr>
          <p:cNvGrpSpPr/>
          <p:nvPr/>
        </p:nvGrpSpPr>
        <p:grpSpPr>
          <a:xfrm>
            <a:off x="3519646" y="3020596"/>
            <a:ext cx="4641015" cy="307777"/>
            <a:chOff x="3519646" y="3020596"/>
            <a:chExt cx="4641015" cy="307777"/>
          </a:xfrm>
        </p:grpSpPr>
        <p:sp>
          <p:nvSpPr>
            <p:cNvPr id="153" name="ZoneTexte 18">
              <a:extLst>
                <a:ext uri="{FF2B5EF4-FFF2-40B4-BE49-F238E27FC236}">
                  <a16:creationId xmlns:a16="http://schemas.microsoft.com/office/drawing/2014/main" id="{5D94B69E-F279-494A-A7F7-CFBD84872F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33010" y="3020596"/>
              <a:ext cx="14276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n"/>
                <a:defRPr sz="2400" b="1">
                  <a:solidFill>
                    <a:srgbClr val="800000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n"/>
                <a:defRPr sz="2200" b="1">
                  <a:solidFill>
                    <a:srgbClr val="008000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400" b="0" dirty="0">
                  <a:solidFill>
                    <a:srgbClr val="0066FF"/>
                  </a:solidFill>
                  <a:latin typeface="Arial" panose="020B0604020202020204" pitchFamily="34" charset="0"/>
                </a:rPr>
                <a:t>1</a:t>
              </a:r>
              <a:r>
                <a:rPr lang="fr-FR" altLang="fr-FR" sz="1400" b="0" baseline="30000" dirty="0">
                  <a:solidFill>
                    <a:srgbClr val="0066FF"/>
                  </a:solidFill>
                  <a:latin typeface="Arial" panose="020B0604020202020204" pitchFamily="34" charset="0"/>
                </a:rPr>
                <a:t>er</a:t>
              </a:r>
              <a:r>
                <a:rPr lang="fr-FR" altLang="fr-FR" sz="1400" b="0" dirty="0">
                  <a:solidFill>
                    <a:srgbClr val="0066FF"/>
                  </a:solidFill>
                  <a:latin typeface="Arial" panose="020B0604020202020204" pitchFamily="34" charset="0"/>
                </a:rPr>
                <a:t> retour</a:t>
              </a:r>
            </a:p>
          </p:txBody>
        </p:sp>
        <p:cxnSp>
          <p:nvCxnSpPr>
            <p:cNvPr id="154" name="Connecteur droit 153">
              <a:extLst>
                <a:ext uri="{FF2B5EF4-FFF2-40B4-BE49-F238E27FC236}">
                  <a16:creationId xmlns:a16="http://schemas.microsoft.com/office/drawing/2014/main" id="{F695BBAF-971D-4768-B340-F635490FD445}"/>
                </a:ext>
              </a:extLst>
            </p:cNvPr>
            <p:cNvCxnSpPr>
              <a:endCxn id="153" idx="1"/>
            </p:cNvCxnSpPr>
            <p:nvPr/>
          </p:nvCxnSpPr>
          <p:spPr bwMode="auto">
            <a:xfrm>
              <a:off x="3519646" y="3163698"/>
              <a:ext cx="3213364" cy="10787"/>
            </a:xfrm>
            <a:prstGeom prst="line">
              <a:avLst/>
            </a:prstGeom>
            <a:ln>
              <a:solidFill>
                <a:srgbClr val="0066FF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2" name="Ellipse 151">
            <a:extLst>
              <a:ext uri="{FF2B5EF4-FFF2-40B4-BE49-F238E27FC236}">
                <a16:creationId xmlns:a16="http://schemas.microsoft.com/office/drawing/2014/main" id="{4EA3CFAD-B6D9-4112-A894-CB8D9CDF7A90}"/>
              </a:ext>
            </a:extLst>
          </p:cNvPr>
          <p:cNvSpPr/>
          <p:nvPr/>
        </p:nvSpPr>
        <p:spPr bwMode="auto">
          <a:xfrm>
            <a:off x="3418144" y="3138737"/>
            <a:ext cx="56574" cy="56574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EBE6F49A-27EE-4118-94ED-B51BBAF62C4E}"/>
              </a:ext>
            </a:extLst>
          </p:cNvPr>
          <p:cNvGrpSpPr/>
          <p:nvPr/>
        </p:nvGrpSpPr>
        <p:grpSpPr>
          <a:xfrm>
            <a:off x="3441440" y="3249383"/>
            <a:ext cx="5181352" cy="307777"/>
            <a:chOff x="3441440" y="3249383"/>
            <a:chExt cx="5181352" cy="307777"/>
          </a:xfrm>
        </p:grpSpPr>
        <p:sp>
          <p:nvSpPr>
            <p:cNvPr id="158" name="ZoneTexte 15">
              <a:extLst>
                <a:ext uri="{FF2B5EF4-FFF2-40B4-BE49-F238E27FC236}">
                  <a16:creationId xmlns:a16="http://schemas.microsoft.com/office/drawing/2014/main" id="{DCE67816-5798-465B-85F8-E4D9140028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33008" y="3249383"/>
              <a:ext cx="18897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n"/>
                <a:defRPr sz="2400" b="1">
                  <a:solidFill>
                    <a:srgbClr val="800000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n"/>
                <a:defRPr sz="2200" b="1">
                  <a:solidFill>
                    <a:srgbClr val="008000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400" b="0" dirty="0">
                  <a:solidFill>
                    <a:srgbClr val="0066FF"/>
                  </a:solidFill>
                  <a:latin typeface="Arial" panose="020B0604020202020204" pitchFamily="34" charset="0"/>
                </a:rPr>
                <a:t>2</a:t>
              </a:r>
              <a:r>
                <a:rPr lang="fr-FR" altLang="fr-FR" sz="1400" b="0" baseline="30000" dirty="0">
                  <a:solidFill>
                    <a:srgbClr val="0066FF"/>
                  </a:solidFill>
                  <a:latin typeface="Arial" panose="020B0604020202020204" pitchFamily="34" charset="0"/>
                </a:rPr>
                <a:t>ième</a:t>
              </a:r>
              <a:r>
                <a:rPr lang="fr-FR" altLang="fr-FR" sz="1400" b="0" dirty="0">
                  <a:solidFill>
                    <a:srgbClr val="0066FF"/>
                  </a:solidFill>
                  <a:latin typeface="Arial" panose="020B0604020202020204" pitchFamily="34" charset="0"/>
                </a:rPr>
                <a:t> retour</a:t>
              </a:r>
            </a:p>
          </p:txBody>
        </p:sp>
        <p:cxnSp>
          <p:nvCxnSpPr>
            <p:cNvPr id="159" name="Connecteur droit 158">
              <a:extLst>
                <a:ext uri="{FF2B5EF4-FFF2-40B4-BE49-F238E27FC236}">
                  <a16:creationId xmlns:a16="http://schemas.microsoft.com/office/drawing/2014/main" id="{73C1B9BA-185E-485F-8AFA-0F23D5DCE5CF}"/>
                </a:ext>
              </a:extLst>
            </p:cNvPr>
            <p:cNvCxnSpPr>
              <a:endCxn id="158" idx="1"/>
            </p:cNvCxnSpPr>
            <p:nvPr/>
          </p:nvCxnSpPr>
          <p:spPr bwMode="auto">
            <a:xfrm>
              <a:off x="3441440" y="3394147"/>
              <a:ext cx="3291568" cy="9125"/>
            </a:xfrm>
            <a:prstGeom prst="line">
              <a:avLst/>
            </a:prstGeom>
            <a:ln>
              <a:solidFill>
                <a:srgbClr val="0066FF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7" name="Ellipse 156">
            <a:extLst>
              <a:ext uri="{FF2B5EF4-FFF2-40B4-BE49-F238E27FC236}">
                <a16:creationId xmlns:a16="http://schemas.microsoft.com/office/drawing/2014/main" id="{0B939094-AEE1-423B-9145-0352A5DD499A}"/>
              </a:ext>
            </a:extLst>
          </p:cNvPr>
          <p:cNvSpPr/>
          <p:nvPr/>
        </p:nvSpPr>
        <p:spPr bwMode="auto">
          <a:xfrm>
            <a:off x="3348258" y="3358380"/>
            <a:ext cx="56574" cy="56574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161" name="Ellipse 160">
            <a:extLst>
              <a:ext uri="{FF2B5EF4-FFF2-40B4-BE49-F238E27FC236}">
                <a16:creationId xmlns:a16="http://schemas.microsoft.com/office/drawing/2014/main" id="{7B363F8E-F0A9-4385-B7F3-008D5C37C45C}"/>
              </a:ext>
            </a:extLst>
          </p:cNvPr>
          <p:cNvSpPr/>
          <p:nvPr/>
        </p:nvSpPr>
        <p:spPr bwMode="auto">
          <a:xfrm>
            <a:off x="2719281" y="5631349"/>
            <a:ext cx="56574" cy="56574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7C393CD4-0E46-485A-BD6D-15B94A64E4CD}"/>
              </a:ext>
            </a:extLst>
          </p:cNvPr>
          <p:cNvGrpSpPr/>
          <p:nvPr/>
        </p:nvGrpSpPr>
        <p:grpSpPr>
          <a:xfrm>
            <a:off x="2840750" y="5509880"/>
            <a:ext cx="7078998" cy="307777"/>
            <a:chOff x="2840750" y="5509880"/>
            <a:chExt cx="7078998" cy="307777"/>
          </a:xfrm>
        </p:grpSpPr>
        <p:sp>
          <p:nvSpPr>
            <p:cNvPr id="163" name="ZoneTexte 12">
              <a:extLst>
                <a:ext uri="{FF2B5EF4-FFF2-40B4-BE49-F238E27FC236}">
                  <a16:creationId xmlns:a16="http://schemas.microsoft.com/office/drawing/2014/main" id="{0E317E65-91FB-4980-B83E-9A90FE7D2B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33008" y="5509880"/>
              <a:ext cx="31867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n"/>
                <a:defRPr sz="2400" b="1">
                  <a:solidFill>
                    <a:srgbClr val="800000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n"/>
                <a:defRPr sz="2200" b="1">
                  <a:solidFill>
                    <a:srgbClr val="008000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400" b="0" dirty="0">
                  <a:solidFill>
                    <a:srgbClr val="0066FF"/>
                  </a:solidFill>
                  <a:latin typeface="Arial" panose="020B0604020202020204" pitchFamily="34" charset="0"/>
                </a:rPr>
                <a:t>Dernier retour</a:t>
              </a:r>
            </a:p>
          </p:txBody>
        </p:sp>
        <p:cxnSp>
          <p:nvCxnSpPr>
            <p:cNvPr id="164" name="Connecteur droit 163">
              <a:extLst>
                <a:ext uri="{FF2B5EF4-FFF2-40B4-BE49-F238E27FC236}">
                  <a16:creationId xmlns:a16="http://schemas.microsoft.com/office/drawing/2014/main" id="{6D195261-1C85-48F6-AEE6-861C702AFA21}"/>
                </a:ext>
              </a:extLst>
            </p:cNvPr>
            <p:cNvCxnSpPr>
              <a:endCxn id="163" idx="1"/>
            </p:cNvCxnSpPr>
            <p:nvPr/>
          </p:nvCxnSpPr>
          <p:spPr bwMode="auto">
            <a:xfrm>
              <a:off x="2840750" y="5659638"/>
              <a:ext cx="3892258" cy="4131"/>
            </a:xfrm>
            <a:prstGeom prst="line">
              <a:avLst/>
            </a:prstGeom>
            <a:ln>
              <a:solidFill>
                <a:srgbClr val="0066FF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7" name="ZoneTexte 166">
            <a:extLst>
              <a:ext uri="{FF2B5EF4-FFF2-40B4-BE49-F238E27FC236}">
                <a16:creationId xmlns:a16="http://schemas.microsoft.com/office/drawing/2014/main" id="{7808E6BF-9269-47FC-9A92-3AA8BD87C00D}"/>
              </a:ext>
            </a:extLst>
          </p:cNvPr>
          <p:cNvSpPr txBox="1"/>
          <p:nvPr/>
        </p:nvSpPr>
        <p:spPr>
          <a:xfrm>
            <a:off x="7117096" y="4293558"/>
            <a:ext cx="61150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buFont typeface="Wingdings" panose="05000000000000000000" pitchFamily="2" charset="2"/>
              <a:buNone/>
            </a:pPr>
            <a:r>
              <a:rPr lang="fr-FR" altLang="fr-FR" sz="1800" dirty="0">
                <a:solidFill>
                  <a:srgbClr val="0066FF"/>
                </a:solidFill>
              </a:rPr>
              <a:t>Chaque Retour </a:t>
            </a:r>
            <a:r>
              <a:rPr lang="fr-FR" altLang="fr-FR" sz="1800" dirty="0">
                <a:solidFill>
                  <a:srgbClr val="0066FF"/>
                </a:solidFill>
                <a:sym typeface="Wingdings" panose="05000000000000000000" pitchFamily="2" charset="2"/>
              </a:rPr>
              <a:t> 1 </a:t>
            </a:r>
            <a:r>
              <a:rPr lang="fr-FR" altLang="fr-FR" sz="1800" dirty="0">
                <a:solidFill>
                  <a:srgbClr val="0066FF"/>
                </a:solidFill>
              </a:rPr>
              <a:t>point en 3D (X,Y,Z)</a:t>
            </a:r>
          </a:p>
        </p:txBody>
      </p:sp>
      <p:sp>
        <p:nvSpPr>
          <p:cNvPr id="21" name="Espace réservé du numéro de diapositive 20">
            <a:extLst>
              <a:ext uri="{FF2B5EF4-FFF2-40B4-BE49-F238E27FC236}">
                <a16:creationId xmlns:a16="http://schemas.microsoft.com/office/drawing/2014/main" id="{7391853E-06EF-4D11-8E5E-EF25F6D7BDD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350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 animBg="1"/>
      <p:bldP spid="157" grpId="0" animBg="1"/>
      <p:bldP spid="161" grpId="0" animBg="1"/>
      <p:bldP spid="16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6E7F953-E3F3-4C83-A7BD-D9CC760A64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Principe du Lidar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812B704-B0AA-4891-A773-962F6144E15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Autofit/>
          </a:bodyPr>
          <a:lstStyle/>
          <a:p>
            <a:r>
              <a:rPr lang="fr-FR" altLang="fr-FR" dirty="0"/>
              <a:t>L’empreinte du faisceau au sol fait 20-30 cm (vol entre 500 et 2 000 m)</a:t>
            </a:r>
          </a:p>
          <a:p>
            <a:pPr lvl="1"/>
            <a:r>
              <a:rPr lang="fr-FR" altLang="fr-FR" dirty="0"/>
              <a:t>Une objet doit donc avoir une taille minimum pour générer un écho</a:t>
            </a:r>
          </a:p>
          <a:p>
            <a:pPr lvl="2">
              <a:buFont typeface="Wingdings" panose="05000000000000000000" pitchFamily="2" charset="2"/>
              <a:buChar char="è"/>
            </a:pPr>
            <a:r>
              <a:rPr lang="fr-FR" altLang="fr-FR" dirty="0"/>
              <a:t>Ainsi une très petite branche ne génère pas d’écho (sous estimation de la hauteur des arbres)</a:t>
            </a:r>
          </a:p>
          <a:p>
            <a:pPr lvl="1"/>
            <a:endParaRPr lang="fr-FR" altLang="fr-FR" dirty="0"/>
          </a:p>
          <a:p>
            <a:pPr lvl="1"/>
            <a:r>
              <a:rPr lang="fr-FR" altLang="fr-FR" dirty="0"/>
              <a:t>Précision des points d’environ 10-20 cm</a:t>
            </a:r>
          </a:p>
          <a:p>
            <a:pPr lvl="1">
              <a:buFont typeface="Wingdings" panose="05000000000000000000" pitchFamily="2" charset="2"/>
              <a:buChar char="è"/>
            </a:pPr>
            <a:endParaRPr lang="fr-FR" altLang="fr-FR" dirty="0"/>
          </a:p>
          <a:p>
            <a:pPr lvl="1"/>
            <a:r>
              <a:rPr lang="fr-FR" altLang="fr-FR" dirty="0"/>
              <a:t>Plusieurs petits objets proches peuvent générer un écho « mixte »</a:t>
            </a:r>
          </a:p>
          <a:p>
            <a:pPr lvl="2"/>
            <a:r>
              <a:rPr lang="fr-FR" altLang="fr-FR" dirty="0"/>
              <a:t>Le point est alors au « milieu »</a:t>
            </a:r>
          </a:p>
          <a:p>
            <a:pPr lvl="1"/>
            <a:endParaRPr lang="fr-FR" altLang="fr-FR" dirty="0"/>
          </a:p>
        </p:txBody>
      </p:sp>
      <p:sp>
        <p:nvSpPr>
          <p:cNvPr id="195" name="Espace réservé du numéro de diapositive 194">
            <a:extLst>
              <a:ext uri="{FF2B5EF4-FFF2-40B4-BE49-F238E27FC236}">
                <a16:creationId xmlns:a16="http://schemas.microsoft.com/office/drawing/2014/main" id="{74310B2B-3C36-4A25-9611-82E160655DF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24</a:t>
            </a:fld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5215DAEC-C2A7-463B-BC4C-BE4F95EA9780}"/>
              </a:ext>
            </a:extLst>
          </p:cNvPr>
          <p:cNvGrpSpPr/>
          <p:nvPr/>
        </p:nvGrpSpPr>
        <p:grpSpPr>
          <a:xfrm>
            <a:off x="2455510" y="4286249"/>
            <a:ext cx="1722719" cy="2472225"/>
            <a:chOff x="162273" y="2453270"/>
            <a:chExt cx="2722496" cy="3906976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E8C46871-11C0-47FE-8983-A7E30A1B4C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273" y="2662929"/>
              <a:ext cx="2722496" cy="3697317"/>
              <a:chOff x="5749815" y="3125321"/>
              <a:chExt cx="1350563" cy="3527992"/>
            </a:xfrm>
          </p:grpSpPr>
          <p:cxnSp>
            <p:nvCxnSpPr>
              <p:cNvPr id="7" name="Connecteur droit avec flèche 6">
                <a:extLst>
                  <a:ext uri="{FF2B5EF4-FFF2-40B4-BE49-F238E27FC236}">
                    <a16:creationId xmlns:a16="http://schemas.microsoft.com/office/drawing/2014/main" id="{C9034211-B3D5-4ED3-B1B6-BD451D35C900}"/>
                  </a:ext>
                </a:extLst>
              </p:cNvPr>
              <p:cNvCxnSpPr/>
              <p:nvPr/>
            </p:nvCxnSpPr>
            <p:spPr>
              <a:xfrm flipV="1">
                <a:off x="5846624" y="3125321"/>
                <a:ext cx="0" cy="324060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Connecteur droit avec flèche 7">
                <a:extLst>
                  <a:ext uri="{FF2B5EF4-FFF2-40B4-BE49-F238E27FC236}">
                    <a16:creationId xmlns:a16="http://schemas.microsoft.com/office/drawing/2014/main" id="{EEC197A1-080D-4345-B6F5-E0C1EA2B4137}"/>
                  </a:ext>
                </a:extLst>
              </p:cNvPr>
              <p:cNvCxnSpPr/>
              <p:nvPr/>
            </p:nvCxnSpPr>
            <p:spPr>
              <a:xfrm>
                <a:off x="5846624" y="6372280"/>
                <a:ext cx="1253754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Forme libre 5">
                <a:extLst>
                  <a:ext uri="{FF2B5EF4-FFF2-40B4-BE49-F238E27FC236}">
                    <a16:creationId xmlns:a16="http://schemas.microsoft.com/office/drawing/2014/main" id="{0F48E369-7DDB-4734-8CEC-6635BEF05287}"/>
                  </a:ext>
                </a:extLst>
              </p:cNvPr>
              <p:cNvSpPr/>
              <p:nvPr/>
            </p:nvSpPr>
            <p:spPr>
              <a:xfrm>
                <a:off x="5892648" y="3212647"/>
                <a:ext cx="690359" cy="2991331"/>
              </a:xfrm>
              <a:custGeom>
                <a:avLst/>
                <a:gdLst>
                  <a:gd name="connsiteX0" fmla="*/ 134764 w 1941339"/>
                  <a:gd name="connsiteY0" fmla="*/ 0 h 2397151"/>
                  <a:gd name="connsiteX1" fmla="*/ 147464 w 1941339"/>
                  <a:gd name="connsiteY1" fmla="*/ 190500 h 2397151"/>
                  <a:gd name="connsiteX2" fmla="*/ 303039 w 1941339"/>
                  <a:gd name="connsiteY2" fmla="*/ 234950 h 2397151"/>
                  <a:gd name="connsiteX3" fmla="*/ 588789 w 1941339"/>
                  <a:gd name="connsiteY3" fmla="*/ 247650 h 2397151"/>
                  <a:gd name="connsiteX4" fmla="*/ 572914 w 1941339"/>
                  <a:gd name="connsiteY4" fmla="*/ 285750 h 2397151"/>
                  <a:gd name="connsiteX5" fmla="*/ 315739 w 1941339"/>
                  <a:gd name="connsiteY5" fmla="*/ 307975 h 2397151"/>
                  <a:gd name="connsiteX6" fmla="*/ 166514 w 1941339"/>
                  <a:gd name="connsiteY6" fmla="*/ 323850 h 2397151"/>
                  <a:gd name="connsiteX7" fmla="*/ 156989 w 1941339"/>
                  <a:gd name="connsiteY7" fmla="*/ 365125 h 2397151"/>
                  <a:gd name="connsiteX8" fmla="*/ 306214 w 1941339"/>
                  <a:gd name="connsiteY8" fmla="*/ 374650 h 2397151"/>
                  <a:gd name="connsiteX9" fmla="*/ 436389 w 1941339"/>
                  <a:gd name="connsiteY9" fmla="*/ 384175 h 2397151"/>
                  <a:gd name="connsiteX10" fmla="*/ 360189 w 1941339"/>
                  <a:gd name="connsiteY10" fmla="*/ 422275 h 2397151"/>
                  <a:gd name="connsiteX11" fmla="*/ 191914 w 1941339"/>
                  <a:gd name="connsiteY11" fmla="*/ 425450 h 2397151"/>
                  <a:gd name="connsiteX12" fmla="*/ 153814 w 1941339"/>
                  <a:gd name="connsiteY12" fmla="*/ 476250 h 2397151"/>
                  <a:gd name="connsiteX13" fmla="*/ 220489 w 1941339"/>
                  <a:gd name="connsiteY13" fmla="*/ 504825 h 2397151"/>
                  <a:gd name="connsiteX14" fmla="*/ 350664 w 1941339"/>
                  <a:gd name="connsiteY14" fmla="*/ 511175 h 2397151"/>
                  <a:gd name="connsiteX15" fmla="*/ 407814 w 1941339"/>
                  <a:gd name="connsiteY15" fmla="*/ 549275 h 2397151"/>
                  <a:gd name="connsiteX16" fmla="*/ 277639 w 1941339"/>
                  <a:gd name="connsiteY16" fmla="*/ 587375 h 2397151"/>
                  <a:gd name="connsiteX17" fmla="*/ 160164 w 1941339"/>
                  <a:gd name="connsiteY17" fmla="*/ 600075 h 2397151"/>
                  <a:gd name="connsiteX18" fmla="*/ 131589 w 1941339"/>
                  <a:gd name="connsiteY18" fmla="*/ 688975 h 2397151"/>
                  <a:gd name="connsiteX19" fmla="*/ 131589 w 1941339"/>
                  <a:gd name="connsiteY19" fmla="*/ 1089025 h 2397151"/>
                  <a:gd name="connsiteX20" fmla="*/ 134764 w 1941339"/>
                  <a:gd name="connsiteY20" fmla="*/ 2387600 h 2397151"/>
                  <a:gd name="connsiteX21" fmla="*/ 1941339 w 1941339"/>
                  <a:gd name="connsiteY21" fmla="*/ 1689100 h 2397151"/>
                  <a:gd name="connsiteX0" fmla="*/ 25210 w 1831785"/>
                  <a:gd name="connsiteY0" fmla="*/ 0 h 2645668"/>
                  <a:gd name="connsiteX1" fmla="*/ 37910 w 1831785"/>
                  <a:gd name="connsiteY1" fmla="*/ 190500 h 2645668"/>
                  <a:gd name="connsiteX2" fmla="*/ 193485 w 1831785"/>
                  <a:gd name="connsiteY2" fmla="*/ 234950 h 2645668"/>
                  <a:gd name="connsiteX3" fmla="*/ 479235 w 1831785"/>
                  <a:gd name="connsiteY3" fmla="*/ 247650 h 2645668"/>
                  <a:gd name="connsiteX4" fmla="*/ 463360 w 1831785"/>
                  <a:gd name="connsiteY4" fmla="*/ 285750 h 2645668"/>
                  <a:gd name="connsiteX5" fmla="*/ 206185 w 1831785"/>
                  <a:gd name="connsiteY5" fmla="*/ 307975 h 2645668"/>
                  <a:gd name="connsiteX6" fmla="*/ 56960 w 1831785"/>
                  <a:gd name="connsiteY6" fmla="*/ 323850 h 2645668"/>
                  <a:gd name="connsiteX7" fmla="*/ 47435 w 1831785"/>
                  <a:gd name="connsiteY7" fmla="*/ 365125 h 2645668"/>
                  <a:gd name="connsiteX8" fmla="*/ 196660 w 1831785"/>
                  <a:gd name="connsiteY8" fmla="*/ 374650 h 2645668"/>
                  <a:gd name="connsiteX9" fmla="*/ 326835 w 1831785"/>
                  <a:gd name="connsiteY9" fmla="*/ 384175 h 2645668"/>
                  <a:gd name="connsiteX10" fmla="*/ 250635 w 1831785"/>
                  <a:gd name="connsiteY10" fmla="*/ 422275 h 2645668"/>
                  <a:gd name="connsiteX11" fmla="*/ 82360 w 1831785"/>
                  <a:gd name="connsiteY11" fmla="*/ 425450 h 2645668"/>
                  <a:gd name="connsiteX12" fmla="*/ 44260 w 1831785"/>
                  <a:gd name="connsiteY12" fmla="*/ 476250 h 2645668"/>
                  <a:gd name="connsiteX13" fmla="*/ 110935 w 1831785"/>
                  <a:gd name="connsiteY13" fmla="*/ 504825 h 2645668"/>
                  <a:gd name="connsiteX14" fmla="*/ 241110 w 1831785"/>
                  <a:gd name="connsiteY14" fmla="*/ 511175 h 2645668"/>
                  <a:gd name="connsiteX15" fmla="*/ 298260 w 1831785"/>
                  <a:gd name="connsiteY15" fmla="*/ 549275 h 2645668"/>
                  <a:gd name="connsiteX16" fmla="*/ 168085 w 1831785"/>
                  <a:gd name="connsiteY16" fmla="*/ 587375 h 2645668"/>
                  <a:gd name="connsiteX17" fmla="*/ 50610 w 1831785"/>
                  <a:gd name="connsiteY17" fmla="*/ 600075 h 2645668"/>
                  <a:gd name="connsiteX18" fmla="*/ 22035 w 1831785"/>
                  <a:gd name="connsiteY18" fmla="*/ 688975 h 2645668"/>
                  <a:gd name="connsiteX19" fmla="*/ 22035 w 1831785"/>
                  <a:gd name="connsiteY19" fmla="*/ 1089025 h 2645668"/>
                  <a:gd name="connsiteX20" fmla="*/ 183960 w 1831785"/>
                  <a:gd name="connsiteY20" fmla="*/ 2638425 h 2645668"/>
                  <a:gd name="connsiteX21" fmla="*/ 1831785 w 1831785"/>
                  <a:gd name="connsiteY21" fmla="*/ 1689100 h 2645668"/>
                  <a:gd name="connsiteX0" fmla="*/ 38582 w 1845157"/>
                  <a:gd name="connsiteY0" fmla="*/ 0 h 2645668"/>
                  <a:gd name="connsiteX1" fmla="*/ 51282 w 1845157"/>
                  <a:gd name="connsiteY1" fmla="*/ 190500 h 2645668"/>
                  <a:gd name="connsiteX2" fmla="*/ 206857 w 1845157"/>
                  <a:gd name="connsiteY2" fmla="*/ 234950 h 2645668"/>
                  <a:gd name="connsiteX3" fmla="*/ 492607 w 1845157"/>
                  <a:gd name="connsiteY3" fmla="*/ 247650 h 2645668"/>
                  <a:gd name="connsiteX4" fmla="*/ 476732 w 1845157"/>
                  <a:gd name="connsiteY4" fmla="*/ 285750 h 2645668"/>
                  <a:gd name="connsiteX5" fmla="*/ 219557 w 1845157"/>
                  <a:gd name="connsiteY5" fmla="*/ 307975 h 2645668"/>
                  <a:gd name="connsiteX6" fmla="*/ 70332 w 1845157"/>
                  <a:gd name="connsiteY6" fmla="*/ 323850 h 2645668"/>
                  <a:gd name="connsiteX7" fmla="*/ 60807 w 1845157"/>
                  <a:gd name="connsiteY7" fmla="*/ 365125 h 2645668"/>
                  <a:gd name="connsiteX8" fmla="*/ 210032 w 1845157"/>
                  <a:gd name="connsiteY8" fmla="*/ 374650 h 2645668"/>
                  <a:gd name="connsiteX9" fmla="*/ 340207 w 1845157"/>
                  <a:gd name="connsiteY9" fmla="*/ 384175 h 2645668"/>
                  <a:gd name="connsiteX10" fmla="*/ 264007 w 1845157"/>
                  <a:gd name="connsiteY10" fmla="*/ 422275 h 2645668"/>
                  <a:gd name="connsiteX11" fmla="*/ 95732 w 1845157"/>
                  <a:gd name="connsiteY11" fmla="*/ 425450 h 2645668"/>
                  <a:gd name="connsiteX12" fmla="*/ 57632 w 1845157"/>
                  <a:gd name="connsiteY12" fmla="*/ 476250 h 2645668"/>
                  <a:gd name="connsiteX13" fmla="*/ 124307 w 1845157"/>
                  <a:gd name="connsiteY13" fmla="*/ 504825 h 2645668"/>
                  <a:gd name="connsiteX14" fmla="*/ 254482 w 1845157"/>
                  <a:gd name="connsiteY14" fmla="*/ 511175 h 2645668"/>
                  <a:gd name="connsiteX15" fmla="*/ 311632 w 1845157"/>
                  <a:gd name="connsiteY15" fmla="*/ 549275 h 2645668"/>
                  <a:gd name="connsiteX16" fmla="*/ 181457 w 1845157"/>
                  <a:gd name="connsiteY16" fmla="*/ 587375 h 2645668"/>
                  <a:gd name="connsiteX17" fmla="*/ 63982 w 1845157"/>
                  <a:gd name="connsiteY17" fmla="*/ 600075 h 2645668"/>
                  <a:gd name="connsiteX18" fmla="*/ 35407 w 1845157"/>
                  <a:gd name="connsiteY18" fmla="*/ 688975 h 2645668"/>
                  <a:gd name="connsiteX19" fmla="*/ 35407 w 1845157"/>
                  <a:gd name="connsiteY19" fmla="*/ 1089025 h 2645668"/>
                  <a:gd name="connsiteX20" fmla="*/ 197332 w 1845157"/>
                  <a:gd name="connsiteY20" fmla="*/ 2638425 h 2645668"/>
                  <a:gd name="connsiteX21" fmla="*/ 1845157 w 1845157"/>
                  <a:gd name="connsiteY21" fmla="*/ 1689100 h 2645668"/>
                  <a:gd name="connsiteX0" fmla="*/ 42092 w 1848667"/>
                  <a:gd name="connsiteY0" fmla="*/ 0 h 2645668"/>
                  <a:gd name="connsiteX1" fmla="*/ 54792 w 1848667"/>
                  <a:gd name="connsiteY1" fmla="*/ 190500 h 2645668"/>
                  <a:gd name="connsiteX2" fmla="*/ 210367 w 1848667"/>
                  <a:gd name="connsiteY2" fmla="*/ 234950 h 2645668"/>
                  <a:gd name="connsiteX3" fmla="*/ 496117 w 1848667"/>
                  <a:gd name="connsiteY3" fmla="*/ 247650 h 2645668"/>
                  <a:gd name="connsiteX4" fmla="*/ 480242 w 1848667"/>
                  <a:gd name="connsiteY4" fmla="*/ 285750 h 2645668"/>
                  <a:gd name="connsiteX5" fmla="*/ 223067 w 1848667"/>
                  <a:gd name="connsiteY5" fmla="*/ 307975 h 2645668"/>
                  <a:gd name="connsiteX6" fmla="*/ 73842 w 1848667"/>
                  <a:gd name="connsiteY6" fmla="*/ 323850 h 2645668"/>
                  <a:gd name="connsiteX7" fmla="*/ 64317 w 1848667"/>
                  <a:gd name="connsiteY7" fmla="*/ 365125 h 2645668"/>
                  <a:gd name="connsiteX8" fmla="*/ 213542 w 1848667"/>
                  <a:gd name="connsiteY8" fmla="*/ 374650 h 2645668"/>
                  <a:gd name="connsiteX9" fmla="*/ 343717 w 1848667"/>
                  <a:gd name="connsiteY9" fmla="*/ 384175 h 2645668"/>
                  <a:gd name="connsiteX10" fmla="*/ 267517 w 1848667"/>
                  <a:gd name="connsiteY10" fmla="*/ 422275 h 2645668"/>
                  <a:gd name="connsiteX11" fmla="*/ 99242 w 1848667"/>
                  <a:gd name="connsiteY11" fmla="*/ 425450 h 2645668"/>
                  <a:gd name="connsiteX12" fmla="*/ 61142 w 1848667"/>
                  <a:gd name="connsiteY12" fmla="*/ 476250 h 2645668"/>
                  <a:gd name="connsiteX13" fmla="*/ 127817 w 1848667"/>
                  <a:gd name="connsiteY13" fmla="*/ 504825 h 2645668"/>
                  <a:gd name="connsiteX14" fmla="*/ 257992 w 1848667"/>
                  <a:gd name="connsiteY14" fmla="*/ 511175 h 2645668"/>
                  <a:gd name="connsiteX15" fmla="*/ 315142 w 1848667"/>
                  <a:gd name="connsiteY15" fmla="*/ 549275 h 2645668"/>
                  <a:gd name="connsiteX16" fmla="*/ 184967 w 1848667"/>
                  <a:gd name="connsiteY16" fmla="*/ 587375 h 2645668"/>
                  <a:gd name="connsiteX17" fmla="*/ 67492 w 1848667"/>
                  <a:gd name="connsiteY17" fmla="*/ 600075 h 2645668"/>
                  <a:gd name="connsiteX18" fmla="*/ 38917 w 1848667"/>
                  <a:gd name="connsiteY18" fmla="*/ 688975 h 2645668"/>
                  <a:gd name="connsiteX19" fmla="*/ 38917 w 1848667"/>
                  <a:gd name="connsiteY19" fmla="*/ 1089025 h 2645668"/>
                  <a:gd name="connsiteX20" fmla="*/ 10342 w 1848667"/>
                  <a:gd name="connsiteY20" fmla="*/ 1933574 h 2645668"/>
                  <a:gd name="connsiteX21" fmla="*/ 200842 w 1848667"/>
                  <a:gd name="connsiteY21" fmla="*/ 2638425 h 2645668"/>
                  <a:gd name="connsiteX22" fmla="*/ 1848667 w 1848667"/>
                  <a:gd name="connsiteY22" fmla="*/ 1689100 h 2645668"/>
                  <a:gd name="connsiteX0" fmla="*/ 20009 w 1826584"/>
                  <a:gd name="connsiteY0" fmla="*/ 0 h 2728824"/>
                  <a:gd name="connsiteX1" fmla="*/ 32709 w 1826584"/>
                  <a:gd name="connsiteY1" fmla="*/ 190500 h 2728824"/>
                  <a:gd name="connsiteX2" fmla="*/ 188284 w 1826584"/>
                  <a:gd name="connsiteY2" fmla="*/ 234950 h 2728824"/>
                  <a:gd name="connsiteX3" fmla="*/ 474034 w 1826584"/>
                  <a:gd name="connsiteY3" fmla="*/ 247650 h 2728824"/>
                  <a:gd name="connsiteX4" fmla="*/ 458159 w 1826584"/>
                  <a:gd name="connsiteY4" fmla="*/ 285750 h 2728824"/>
                  <a:gd name="connsiteX5" fmla="*/ 200984 w 1826584"/>
                  <a:gd name="connsiteY5" fmla="*/ 307975 h 2728824"/>
                  <a:gd name="connsiteX6" fmla="*/ 51759 w 1826584"/>
                  <a:gd name="connsiteY6" fmla="*/ 323850 h 2728824"/>
                  <a:gd name="connsiteX7" fmla="*/ 42234 w 1826584"/>
                  <a:gd name="connsiteY7" fmla="*/ 365125 h 2728824"/>
                  <a:gd name="connsiteX8" fmla="*/ 191459 w 1826584"/>
                  <a:gd name="connsiteY8" fmla="*/ 374650 h 2728824"/>
                  <a:gd name="connsiteX9" fmla="*/ 321634 w 1826584"/>
                  <a:gd name="connsiteY9" fmla="*/ 384175 h 2728824"/>
                  <a:gd name="connsiteX10" fmla="*/ 245434 w 1826584"/>
                  <a:gd name="connsiteY10" fmla="*/ 422275 h 2728824"/>
                  <a:gd name="connsiteX11" fmla="*/ 77159 w 1826584"/>
                  <a:gd name="connsiteY11" fmla="*/ 425450 h 2728824"/>
                  <a:gd name="connsiteX12" fmla="*/ 39059 w 1826584"/>
                  <a:gd name="connsiteY12" fmla="*/ 476250 h 2728824"/>
                  <a:gd name="connsiteX13" fmla="*/ 105734 w 1826584"/>
                  <a:gd name="connsiteY13" fmla="*/ 504825 h 2728824"/>
                  <a:gd name="connsiteX14" fmla="*/ 235909 w 1826584"/>
                  <a:gd name="connsiteY14" fmla="*/ 511175 h 2728824"/>
                  <a:gd name="connsiteX15" fmla="*/ 293059 w 1826584"/>
                  <a:gd name="connsiteY15" fmla="*/ 549275 h 2728824"/>
                  <a:gd name="connsiteX16" fmla="*/ 162884 w 1826584"/>
                  <a:gd name="connsiteY16" fmla="*/ 587375 h 2728824"/>
                  <a:gd name="connsiteX17" fmla="*/ 45409 w 1826584"/>
                  <a:gd name="connsiteY17" fmla="*/ 600075 h 2728824"/>
                  <a:gd name="connsiteX18" fmla="*/ 16834 w 1826584"/>
                  <a:gd name="connsiteY18" fmla="*/ 688975 h 2728824"/>
                  <a:gd name="connsiteX19" fmla="*/ 16834 w 1826584"/>
                  <a:gd name="connsiteY19" fmla="*/ 1089025 h 2728824"/>
                  <a:gd name="connsiteX20" fmla="*/ 26359 w 1826584"/>
                  <a:gd name="connsiteY20" fmla="*/ 2514599 h 2728824"/>
                  <a:gd name="connsiteX21" fmla="*/ 178759 w 1826584"/>
                  <a:gd name="connsiteY21" fmla="*/ 2638425 h 2728824"/>
                  <a:gd name="connsiteX22" fmla="*/ 1826584 w 1826584"/>
                  <a:gd name="connsiteY22" fmla="*/ 1689100 h 2728824"/>
                  <a:gd name="connsiteX0" fmla="*/ 8231 w 1814806"/>
                  <a:gd name="connsiteY0" fmla="*/ 0 h 2665947"/>
                  <a:gd name="connsiteX1" fmla="*/ 20931 w 1814806"/>
                  <a:gd name="connsiteY1" fmla="*/ 190500 h 2665947"/>
                  <a:gd name="connsiteX2" fmla="*/ 176506 w 1814806"/>
                  <a:gd name="connsiteY2" fmla="*/ 234950 h 2665947"/>
                  <a:gd name="connsiteX3" fmla="*/ 462256 w 1814806"/>
                  <a:gd name="connsiteY3" fmla="*/ 247650 h 2665947"/>
                  <a:gd name="connsiteX4" fmla="*/ 446381 w 1814806"/>
                  <a:gd name="connsiteY4" fmla="*/ 285750 h 2665947"/>
                  <a:gd name="connsiteX5" fmla="*/ 189206 w 1814806"/>
                  <a:gd name="connsiteY5" fmla="*/ 307975 h 2665947"/>
                  <a:gd name="connsiteX6" fmla="*/ 39981 w 1814806"/>
                  <a:gd name="connsiteY6" fmla="*/ 323850 h 2665947"/>
                  <a:gd name="connsiteX7" fmla="*/ 30456 w 1814806"/>
                  <a:gd name="connsiteY7" fmla="*/ 365125 h 2665947"/>
                  <a:gd name="connsiteX8" fmla="*/ 179681 w 1814806"/>
                  <a:gd name="connsiteY8" fmla="*/ 374650 h 2665947"/>
                  <a:gd name="connsiteX9" fmla="*/ 309856 w 1814806"/>
                  <a:gd name="connsiteY9" fmla="*/ 384175 h 2665947"/>
                  <a:gd name="connsiteX10" fmla="*/ 233656 w 1814806"/>
                  <a:gd name="connsiteY10" fmla="*/ 422275 h 2665947"/>
                  <a:gd name="connsiteX11" fmla="*/ 65381 w 1814806"/>
                  <a:gd name="connsiteY11" fmla="*/ 425450 h 2665947"/>
                  <a:gd name="connsiteX12" fmla="*/ 27281 w 1814806"/>
                  <a:gd name="connsiteY12" fmla="*/ 476250 h 2665947"/>
                  <a:gd name="connsiteX13" fmla="*/ 93956 w 1814806"/>
                  <a:gd name="connsiteY13" fmla="*/ 504825 h 2665947"/>
                  <a:gd name="connsiteX14" fmla="*/ 224131 w 1814806"/>
                  <a:gd name="connsiteY14" fmla="*/ 511175 h 2665947"/>
                  <a:gd name="connsiteX15" fmla="*/ 281281 w 1814806"/>
                  <a:gd name="connsiteY15" fmla="*/ 549275 h 2665947"/>
                  <a:gd name="connsiteX16" fmla="*/ 151106 w 1814806"/>
                  <a:gd name="connsiteY16" fmla="*/ 587375 h 2665947"/>
                  <a:gd name="connsiteX17" fmla="*/ 33631 w 1814806"/>
                  <a:gd name="connsiteY17" fmla="*/ 600075 h 2665947"/>
                  <a:gd name="connsiteX18" fmla="*/ 5056 w 1814806"/>
                  <a:gd name="connsiteY18" fmla="*/ 688975 h 2665947"/>
                  <a:gd name="connsiteX19" fmla="*/ 5056 w 1814806"/>
                  <a:gd name="connsiteY19" fmla="*/ 1089025 h 2665947"/>
                  <a:gd name="connsiteX20" fmla="*/ 14581 w 1814806"/>
                  <a:gd name="connsiteY20" fmla="*/ 2514599 h 2665947"/>
                  <a:gd name="connsiteX21" fmla="*/ 166981 w 1814806"/>
                  <a:gd name="connsiteY21" fmla="*/ 2638425 h 2665947"/>
                  <a:gd name="connsiteX22" fmla="*/ 1814806 w 1814806"/>
                  <a:gd name="connsiteY22" fmla="*/ 1689100 h 2665947"/>
                  <a:gd name="connsiteX0" fmla="*/ 8231 w 1557631"/>
                  <a:gd name="connsiteY0" fmla="*/ 0 h 2677629"/>
                  <a:gd name="connsiteX1" fmla="*/ 20931 w 1557631"/>
                  <a:gd name="connsiteY1" fmla="*/ 190500 h 2677629"/>
                  <a:gd name="connsiteX2" fmla="*/ 176506 w 1557631"/>
                  <a:gd name="connsiteY2" fmla="*/ 234950 h 2677629"/>
                  <a:gd name="connsiteX3" fmla="*/ 462256 w 1557631"/>
                  <a:gd name="connsiteY3" fmla="*/ 247650 h 2677629"/>
                  <a:gd name="connsiteX4" fmla="*/ 446381 w 1557631"/>
                  <a:gd name="connsiteY4" fmla="*/ 285750 h 2677629"/>
                  <a:gd name="connsiteX5" fmla="*/ 189206 w 1557631"/>
                  <a:gd name="connsiteY5" fmla="*/ 307975 h 2677629"/>
                  <a:gd name="connsiteX6" fmla="*/ 39981 w 1557631"/>
                  <a:gd name="connsiteY6" fmla="*/ 323850 h 2677629"/>
                  <a:gd name="connsiteX7" fmla="*/ 30456 w 1557631"/>
                  <a:gd name="connsiteY7" fmla="*/ 365125 h 2677629"/>
                  <a:gd name="connsiteX8" fmla="*/ 179681 w 1557631"/>
                  <a:gd name="connsiteY8" fmla="*/ 374650 h 2677629"/>
                  <a:gd name="connsiteX9" fmla="*/ 309856 w 1557631"/>
                  <a:gd name="connsiteY9" fmla="*/ 384175 h 2677629"/>
                  <a:gd name="connsiteX10" fmla="*/ 233656 w 1557631"/>
                  <a:gd name="connsiteY10" fmla="*/ 422275 h 2677629"/>
                  <a:gd name="connsiteX11" fmla="*/ 65381 w 1557631"/>
                  <a:gd name="connsiteY11" fmla="*/ 425450 h 2677629"/>
                  <a:gd name="connsiteX12" fmla="*/ 27281 w 1557631"/>
                  <a:gd name="connsiteY12" fmla="*/ 476250 h 2677629"/>
                  <a:gd name="connsiteX13" fmla="*/ 93956 w 1557631"/>
                  <a:gd name="connsiteY13" fmla="*/ 504825 h 2677629"/>
                  <a:gd name="connsiteX14" fmla="*/ 224131 w 1557631"/>
                  <a:gd name="connsiteY14" fmla="*/ 511175 h 2677629"/>
                  <a:gd name="connsiteX15" fmla="*/ 281281 w 1557631"/>
                  <a:gd name="connsiteY15" fmla="*/ 549275 h 2677629"/>
                  <a:gd name="connsiteX16" fmla="*/ 151106 w 1557631"/>
                  <a:gd name="connsiteY16" fmla="*/ 587375 h 2677629"/>
                  <a:gd name="connsiteX17" fmla="*/ 33631 w 1557631"/>
                  <a:gd name="connsiteY17" fmla="*/ 600075 h 2677629"/>
                  <a:gd name="connsiteX18" fmla="*/ 5056 w 1557631"/>
                  <a:gd name="connsiteY18" fmla="*/ 688975 h 2677629"/>
                  <a:gd name="connsiteX19" fmla="*/ 5056 w 1557631"/>
                  <a:gd name="connsiteY19" fmla="*/ 1089025 h 2677629"/>
                  <a:gd name="connsiteX20" fmla="*/ 14581 w 1557631"/>
                  <a:gd name="connsiteY20" fmla="*/ 2514599 h 2677629"/>
                  <a:gd name="connsiteX21" fmla="*/ 166981 w 1557631"/>
                  <a:gd name="connsiteY21" fmla="*/ 2638425 h 2677629"/>
                  <a:gd name="connsiteX22" fmla="*/ 1557631 w 1557631"/>
                  <a:gd name="connsiteY22" fmla="*/ 2635250 h 2677629"/>
                  <a:gd name="connsiteX0" fmla="*/ 8231 w 1557631"/>
                  <a:gd name="connsiteY0" fmla="*/ 0 h 2667045"/>
                  <a:gd name="connsiteX1" fmla="*/ 20931 w 1557631"/>
                  <a:gd name="connsiteY1" fmla="*/ 190500 h 2667045"/>
                  <a:gd name="connsiteX2" fmla="*/ 176506 w 1557631"/>
                  <a:gd name="connsiteY2" fmla="*/ 234950 h 2667045"/>
                  <a:gd name="connsiteX3" fmla="*/ 462256 w 1557631"/>
                  <a:gd name="connsiteY3" fmla="*/ 247650 h 2667045"/>
                  <a:gd name="connsiteX4" fmla="*/ 446381 w 1557631"/>
                  <a:gd name="connsiteY4" fmla="*/ 285750 h 2667045"/>
                  <a:gd name="connsiteX5" fmla="*/ 189206 w 1557631"/>
                  <a:gd name="connsiteY5" fmla="*/ 307975 h 2667045"/>
                  <a:gd name="connsiteX6" fmla="*/ 39981 w 1557631"/>
                  <a:gd name="connsiteY6" fmla="*/ 323850 h 2667045"/>
                  <a:gd name="connsiteX7" fmla="*/ 30456 w 1557631"/>
                  <a:gd name="connsiteY7" fmla="*/ 365125 h 2667045"/>
                  <a:gd name="connsiteX8" fmla="*/ 179681 w 1557631"/>
                  <a:gd name="connsiteY8" fmla="*/ 374650 h 2667045"/>
                  <a:gd name="connsiteX9" fmla="*/ 309856 w 1557631"/>
                  <a:gd name="connsiteY9" fmla="*/ 384175 h 2667045"/>
                  <a:gd name="connsiteX10" fmla="*/ 233656 w 1557631"/>
                  <a:gd name="connsiteY10" fmla="*/ 422275 h 2667045"/>
                  <a:gd name="connsiteX11" fmla="*/ 65381 w 1557631"/>
                  <a:gd name="connsiteY11" fmla="*/ 425450 h 2667045"/>
                  <a:gd name="connsiteX12" fmla="*/ 27281 w 1557631"/>
                  <a:gd name="connsiteY12" fmla="*/ 476250 h 2667045"/>
                  <a:gd name="connsiteX13" fmla="*/ 93956 w 1557631"/>
                  <a:gd name="connsiteY13" fmla="*/ 504825 h 2667045"/>
                  <a:gd name="connsiteX14" fmla="*/ 224131 w 1557631"/>
                  <a:gd name="connsiteY14" fmla="*/ 511175 h 2667045"/>
                  <a:gd name="connsiteX15" fmla="*/ 281281 w 1557631"/>
                  <a:gd name="connsiteY15" fmla="*/ 549275 h 2667045"/>
                  <a:gd name="connsiteX16" fmla="*/ 151106 w 1557631"/>
                  <a:gd name="connsiteY16" fmla="*/ 587375 h 2667045"/>
                  <a:gd name="connsiteX17" fmla="*/ 33631 w 1557631"/>
                  <a:gd name="connsiteY17" fmla="*/ 600075 h 2667045"/>
                  <a:gd name="connsiteX18" fmla="*/ 5056 w 1557631"/>
                  <a:gd name="connsiteY18" fmla="*/ 688975 h 2667045"/>
                  <a:gd name="connsiteX19" fmla="*/ 5056 w 1557631"/>
                  <a:gd name="connsiteY19" fmla="*/ 1089025 h 2667045"/>
                  <a:gd name="connsiteX20" fmla="*/ 14581 w 1557631"/>
                  <a:gd name="connsiteY20" fmla="*/ 2514599 h 2667045"/>
                  <a:gd name="connsiteX21" fmla="*/ 166981 w 1557631"/>
                  <a:gd name="connsiteY21" fmla="*/ 2638425 h 2667045"/>
                  <a:gd name="connsiteX22" fmla="*/ 611481 w 1557631"/>
                  <a:gd name="connsiteY22" fmla="*/ 2667000 h 2667045"/>
                  <a:gd name="connsiteX23" fmla="*/ 1557631 w 1557631"/>
                  <a:gd name="connsiteY23" fmla="*/ 2635250 h 2667045"/>
                  <a:gd name="connsiteX0" fmla="*/ 8231 w 647238"/>
                  <a:gd name="connsiteY0" fmla="*/ 0 h 2765619"/>
                  <a:gd name="connsiteX1" fmla="*/ 20931 w 647238"/>
                  <a:gd name="connsiteY1" fmla="*/ 190500 h 2765619"/>
                  <a:gd name="connsiteX2" fmla="*/ 176506 w 647238"/>
                  <a:gd name="connsiteY2" fmla="*/ 234950 h 2765619"/>
                  <a:gd name="connsiteX3" fmla="*/ 462256 w 647238"/>
                  <a:gd name="connsiteY3" fmla="*/ 247650 h 2765619"/>
                  <a:gd name="connsiteX4" fmla="*/ 446381 w 647238"/>
                  <a:gd name="connsiteY4" fmla="*/ 285750 h 2765619"/>
                  <a:gd name="connsiteX5" fmla="*/ 189206 w 647238"/>
                  <a:gd name="connsiteY5" fmla="*/ 307975 h 2765619"/>
                  <a:gd name="connsiteX6" fmla="*/ 39981 w 647238"/>
                  <a:gd name="connsiteY6" fmla="*/ 323850 h 2765619"/>
                  <a:gd name="connsiteX7" fmla="*/ 30456 w 647238"/>
                  <a:gd name="connsiteY7" fmla="*/ 365125 h 2765619"/>
                  <a:gd name="connsiteX8" fmla="*/ 179681 w 647238"/>
                  <a:gd name="connsiteY8" fmla="*/ 374650 h 2765619"/>
                  <a:gd name="connsiteX9" fmla="*/ 309856 w 647238"/>
                  <a:gd name="connsiteY9" fmla="*/ 384175 h 2765619"/>
                  <a:gd name="connsiteX10" fmla="*/ 233656 w 647238"/>
                  <a:gd name="connsiteY10" fmla="*/ 422275 h 2765619"/>
                  <a:gd name="connsiteX11" fmla="*/ 65381 w 647238"/>
                  <a:gd name="connsiteY11" fmla="*/ 425450 h 2765619"/>
                  <a:gd name="connsiteX12" fmla="*/ 27281 w 647238"/>
                  <a:gd name="connsiteY12" fmla="*/ 476250 h 2765619"/>
                  <a:gd name="connsiteX13" fmla="*/ 93956 w 647238"/>
                  <a:gd name="connsiteY13" fmla="*/ 504825 h 2765619"/>
                  <a:gd name="connsiteX14" fmla="*/ 224131 w 647238"/>
                  <a:gd name="connsiteY14" fmla="*/ 511175 h 2765619"/>
                  <a:gd name="connsiteX15" fmla="*/ 281281 w 647238"/>
                  <a:gd name="connsiteY15" fmla="*/ 549275 h 2765619"/>
                  <a:gd name="connsiteX16" fmla="*/ 151106 w 647238"/>
                  <a:gd name="connsiteY16" fmla="*/ 587375 h 2765619"/>
                  <a:gd name="connsiteX17" fmla="*/ 33631 w 647238"/>
                  <a:gd name="connsiteY17" fmla="*/ 600075 h 2765619"/>
                  <a:gd name="connsiteX18" fmla="*/ 5056 w 647238"/>
                  <a:gd name="connsiteY18" fmla="*/ 688975 h 2765619"/>
                  <a:gd name="connsiteX19" fmla="*/ 5056 w 647238"/>
                  <a:gd name="connsiteY19" fmla="*/ 1089025 h 2765619"/>
                  <a:gd name="connsiteX20" fmla="*/ 14581 w 647238"/>
                  <a:gd name="connsiteY20" fmla="*/ 2514599 h 2765619"/>
                  <a:gd name="connsiteX21" fmla="*/ 166981 w 647238"/>
                  <a:gd name="connsiteY21" fmla="*/ 2638425 h 2765619"/>
                  <a:gd name="connsiteX22" fmla="*/ 611481 w 647238"/>
                  <a:gd name="connsiteY22" fmla="*/ 2667000 h 2765619"/>
                  <a:gd name="connsiteX23" fmla="*/ 24106 w 647238"/>
                  <a:gd name="connsiteY23" fmla="*/ 2765425 h 2765619"/>
                  <a:gd name="connsiteX0" fmla="*/ 8231 w 611632"/>
                  <a:gd name="connsiteY0" fmla="*/ 0 h 2765425"/>
                  <a:gd name="connsiteX1" fmla="*/ 20931 w 611632"/>
                  <a:gd name="connsiteY1" fmla="*/ 190500 h 2765425"/>
                  <a:gd name="connsiteX2" fmla="*/ 176506 w 611632"/>
                  <a:gd name="connsiteY2" fmla="*/ 234950 h 2765425"/>
                  <a:gd name="connsiteX3" fmla="*/ 462256 w 611632"/>
                  <a:gd name="connsiteY3" fmla="*/ 247650 h 2765425"/>
                  <a:gd name="connsiteX4" fmla="*/ 446381 w 611632"/>
                  <a:gd name="connsiteY4" fmla="*/ 285750 h 2765425"/>
                  <a:gd name="connsiteX5" fmla="*/ 189206 w 611632"/>
                  <a:gd name="connsiteY5" fmla="*/ 307975 h 2765425"/>
                  <a:gd name="connsiteX6" fmla="*/ 39981 w 611632"/>
                  <a:gd name="connsiteY6" fmla="*/ 323850 h 2765425"/>
                  <a:gd name="connsiteX7" fmla="*/ 30456 w 611632"/>
                  <a:gd name="connsiteY7" fmla="*/ 365125 h 2765425"/>
                  <a:gd name="connsiteX8" fmla="*/ 179681 w 611632"/>
                  <a:gd name="connsiteY8" fmla="*/ 374650 h 2765425"/>
                  <a:gd name="connsiteX9" fmla="*/ 309856 w 611632"/>
                  <a:gd name="connsiteY9" fmla="*/ 384175 h 2765425"/>
                  <a:gd name="connsiteX10" fmla="*/ 233656 w 611632"/>
                  <a:gd name="connsiteY10" fmla="*/ 422275 h 2765425"/>
                  <a:gd name="connsiteX11" fmla="*/ 65381 w 611632"/>
                  <a:gd name="connsiteY11" fmla="*/ 425450 h 2765425"/>
                  <a:gd name="connsiteX12" fmla="*/ 27281 w 611632"/>
                  <a:gd name="connsiteY12" fmla="*/ 476250 h 2765425"/>
                  <a:gd name="connsiteX13" fmla="*/ 93956 w 611632"/>
                  <a:gd name="connsiteY13" fmla="*/ 504825 h 2765425"/>
                  <a:gd name="connsiteX14" fmla="*/ 224131 w 611632"/>
                  <a:gd name="connsiteY14" fmla="*/ 511175 h 2765425"/>
                  <a:gd name="connsiteX15" fmla="*/ 281281 w 611632"/>
                  <a:gd name="connsiteY15" fmla="*/ 549275 h 2765425"/>
                  <a:gd name="connsiteX16" fmla="*/ 151106 w 611632"/>
                  <a:gd name="connsiteY16" fmla="*/ 587375 h 2765425"/>
                  <a:gd name="connsiteX17" fmla="*/ 33631 w 611632"/>
                  <a:gd name="connsiteY17" fmla="*/ 600075 h 2765425"/>
                  <a:gd name="connsiteX18" fmla="*/ 5056 w 611632"/>
                  <a:gd name="connsiteY18" fmla="*/ 688975 h 2765425"/>
                  <a:gd name="connsiteX19" fmla="*/ 5056 w 611632"/>
                  <a:gd name="connsiteY19" fmla="*/ 1089025 h 2765425"/>
                  <a:gd name="connsiteX20" fmla="*/ 14581 w 611632"/>
                  <a:gd name="connsiteY20" fmla="*/ 2514599 h 2765425"/>
                  <a:gd name="connsiteX21" fmla="*/ 166981 w 611632"/>
                  <a:gd name="connsiteY21" fmla="*/ 2638425 h 2765425"/>
                  <a:gd name="connsiteX22" fmla="*/ 611481 w 611632"/>
                  <a:gd name="connsiteY22" fmla="*/ 2667000 h 2765425"/>
                  <a:gd name="connsiteX23" fmla="*/ 214606 w 611632"/>
                  <a:gd name="connsiteY23" fmla="*/ 2730500 h 2765425"/>
                  <a:gd name="connsiteX24" fmla="*/ 24106 w 611632"/>
                  <a:gd name="connsiteY24" fmla="*/ 2765425 h 2765425"/>
                  <a:gd name="connsiteX0" fmla="*/ 8231 w 611632"/>
                  <a:gd name="connsiteY0" fmla="*/ 0 h 2990850"/>
                  <a:gd name="connsiteX1" fmla="*/ 20931 w 611632"/>
                  <a:gd name="connsiteY1" fmla="*/ 190500 h 2990850"/>
                  <a:gd name="connsiteX2" fmla="*/ 176506 w 611632"/>
                  <a:gd name="connsiteY2" fmla="*/ 234950 h 2990850"/>
                  <a:gd name="connsiteX3" fmla="*/ 462256 w 611632"/>
                  <a:gd name="connsiteY3" fmla="*/ 247650 h 2990850"/>
                  <a:gd name="connsiteX4" fmla="*/ 446381 w 611632"/>
                  <a:gd name="connsiteY4" fmla="*/ 285750 h 2990850"/>
                  <a:gd name="connsiteX5" fmla="*/ 189206 w 611632"/>
                  <a:gd name="connsiteY5" fmla="*/ 307975 h 2990850"/>
                  <a:gd name="connsiteX6" fmla="*/ 39981 w 611632"/>
                  <a:gd name="connsiteY6" fmla="*/ 323850 h 2990850"/>
                  <a:gd name="connsiteX7" fmla="*/ 30456 w 611632"/>
                  <a:gd name="connsiteY7" fmla="*/ 365125 h 2990850"/>
                  <a:gd name="connsiteX8" fmla="*/ 179681 w 611632"/>
                  <a:gd name="connsiteY8" fmla="*/ 374650 h 2990850"/>
                  <a:gd name="connsiteX9" fmla="*/ 309856 w 611632"/>
                  <a:gd name="connsiteY9" fmla="*/ 384175 h 2990850"/>
                  <a:gd name="connsiteX10" fmla="*/ 233656 w 611632"/>
                  <a:gd name="connsiteY10" fmla="*/ 422275 h 2990850"/>
                  <a:gd name="connsiteX11" fmla="*/ 65381 w 611632"/>
                  <a:gd name="connsiteY11" fmla="*/ 425450 h 2990850"/>
                  <a:gd name="connsiteX12" fmla="*/ 27281 w 611632"/>
                  <a:gd name="connsiteY12" fmla="*/ 476250 h 2990850"/>
                  <a:gd name="connsiteX13" fmla="*/ 93956 w 611632"/>
                  <a:gd name="connsiteY13" fmla="*/ 504825 h 2990850"/>
                  <a:gd name="connsiteX14" fmla="*/ 224131 w 611632"/>
                  <a:gd name="connsiteY14" fmla="*/ 511175 h 2990850"/>
                  <a:gd name="connsiteX15" fmla="*/ 281281 w 611632"/>
                  <a:gd name="connsiteY15" fmla="*/ 549275 h 2990850"/>
                  <a:gd name="connsiteX16" fmla="*/ 151106 w 611632"/>
                  <a:gd name="connsiteY16" fmla="*/ 587375 h 2990850"/>
                  <a:gd name="connsiteX17" fmla="*/ 33631 w 611632"/>
                  <a:gd name="connsiteY17" fmla="*/ 600075 h 2990850"/>
                  <a:gd name="connsiteX18" fmla="*/ 5056 w 611632"/>
                  <a:gd name="connsiteY18" fmla="*/ 688975 h 2990850"/>
                  <a:gd name="connsiteX19" fmla="*/ 5056 w 611632"/>
                  <a:gd name="connsiteY19" fmla="*/ 1089025 h 2990850"/>
                  <a:gd name="connsiteX20" fmla="*/ 14581 w 611632"/>
                  <a:gd name="connsiteY20" fmla="*/ 2514599 h 2990850"/>
                  <a:gd name="connsiteX21" fmla="*/ 166981 w 611632"/>
                  <a:gd name="connsiteY21" fmla="*/ 2638425 h 2990850"/>
                  <a:gd name="connsiteX22" fmla="*/ 611481 w 611632"/>
                  <a:gd name="connsiteY22" fmla="*/ 2667000 h 2990850"/>
                  <a:gd name="connsiteX23" fmla="*/ 214606 w 611632"/>
                  <a:gd name="connsiteY23" fmla="*/ 2730500 h 2990850"/>
                  <a:gd name="connsiteX24" fmla="*/ 14581 w 611632"/>
                  <a:gd name="connsiteY24" fmla="*/ 2990850 h 2990850"/>
                  <a:gd name="connsiteX0" fmla="*/ 8231 w 611586"/>
                  <a:gd name="connsiteY0" fmla="*/ 0 h 2990850"/>
                  <a:gd name="connsiteX1" fmla="*/ 20931 w 611586"/>
                  <a:gd name="connsiteY1" fmla="*/ 190500 h 2990850"/>
                  <a:gd name="connsiteX2" fmla="*/ 176506 w 611586"/>
                  <a:gd name="connsiteY2" fmla="*/ 234950 h 2990850"/>
                  <a:gd name="connsiteX3" fmla="*/ 462256 w 611586"/>
                  <a:gd name="connsiteY3" fmla="*/ 247650 h 2990850"/>
                  <a:gd name="connsiteX4" fmla="*/ 446381 w 611586"/>
                  <a:gd name="connsiteY4" fmla="*/ 285750 h 2990850"/>
                  <a:gd name="connsiteX5" fmla="*/ 189206 w 611586"/>
                  <a:gd name="connsiteY5" fmla="*/ 307975 h 2990850"/>
                  <a:gd name="connsiteX6" fmla="*/ 39981 w 611586"/>
                  <a:gd name="connsiteY6" fmla="*/ 323850 h 2990850"/>
                  <a:gd name="connsiteX7" fmla="*/ 30456 w 611586"/>
                  <a:gd name="connsiteY7" fmla="*/ 365125 h 2990850"/>
                  <a:gd name="connsiteX8" fmla="*/ 179681 w 611586"/>
                  <a:gd name="connsiteY8" fmla="*/ 374650 h 2990850"/>
                  <a:gd name="connsiteX9" fmla="*/ 309856 w 611586"/>
                  <a:gd name="connsiteY9" fmla="*/ 384175 h 2990850"/>
                  <a:gd name="connsiteX10" fmla="*/ 233656 w 611586"/>
                  <a:gd name="connsiteY10" fmla="*/ 422275 h 2990850"/>
                  <a:gd name="connsiteX11" fmla="*/ 65381 w 611586"/>
                  <a:gd name="connsiteY11" fmla="*/ 425450 h 2990850"/>
                  <a:gd name="connsiteX12" fmla="*/ 27281 w 611586"/>
                  <a:gd name="connsiteY12" fmla="*/ 476250 h 2990850"/>
                  <a:gd name="connsiteX13" fmla="*/ 93956 w 611586"/>
                  <a:gd name="connsiteY13" fmla="*/ 504825 h 2990850"/>
                  <a:gd name="connsiteX14" fmla="*/ 224131 w 611586"/>
                  <a:gd name="connsiteY14" fmla="*/ 511175 h 2990850"/>
                  <a:gd name="connsiteX15" fmla="*/ 281281 w 611586"/>
                  <a:gd name="connsiteY15" fmla="*/ 549275 h 2990850"/>
                  <a:gd name="connsiteX16" fmla="*/ 151106 w 611586"/>
                  <a:gd name="connsiteY16" fmla="*/ 587375 h 2990850"/>
                  <a:gd name="connsiteX17" fmla="*/ 33631 w 611586"/>
                  <a:gd name="connsiteY17" fmla="*/ 600075 h 2990850"/>
                  <a:gd name="connsiteX18" fmla="*/ 5056 w 611586"/>
                  <a:gd name="connsiteY18" fmla="*/ 688975 h 2990850"/>
                  <a:gd name="connsiteX19" fmla="*/ 5056 w 611586"/>
                  <a:gd name="connsiteY19" fmla="*/ 1089025 h 2990850"/>
                  <a:gd name="connsiteX20" fmla="*/ 14581 w 611586"/>
                  <a:gd name="connsiteY20" fmla="*/ 2514599 h 2990850"/>
                  <a:gd name="connsiteX21" fmla="*/ 166981 w 611586"/>
                  <a:gd name="connsiteY21" fmla="*/ 2638425 h 2990850"/>
                  <a:gd name="connsiteX22" fmla="*/ 611481 w 611586"/>
                  <a:gd name="connsiteY22" fmla="*/ 2667000 h 2990850"/>
                  <a:gd name="connsiteX23" fmla="*/ 78081 w 611586"/>
                  <a:gd name="connsiteY23" fmla="*/ 2781300 h 2990850"/>
                  <a:gd name="connsiteX24" fmla="*/ 14581 w 611586"/>
                  <a:gd name="connsiteY24" fmla="*/ 2990850 h 2990850"/>
                  <a:gd name="connsiteX0" fmla="*/ 8231 w 626548"/>
                  <a:gd name="connsiteY0" fmla="*/ 0 h 2990850"/>
                  <a:gd name="connsiteX1" fmla="*/ 20931 w 626548"/>
                  <a:gd name="connsiteY1" fmla="*/ 190500 h 2990850"/>
                  <a:gd name="connsiteX2" fmla="*/ 176506 w 626548"/>
                  <a:gd name="connsiteY2" fmla="*/ 234950 h 2990850"/>
                  <a:gd name="connsiteX3" fmla="*/ 462256 w 626548"/>
                  <a:gd name="connsiteY3" fmla="*/ 247650 h 2990850"/>
                  <a:gd name="connsiteX4" fmla="*/ 446381 w 626548"/>
                  <a:gd name="connsiteY4" fmla="*/ 285750 h 2990850"/>
                  <a:gd name="connsiteX5" fmla="*/ 189206 w 626548"/>
                  <a:gd name="connsiteY5" fmla="*/ 307975 h 2990850"/>
                  <a:gd name="connsiteX6" fmla="*/ 39981 w 626548"/>
                  <a:gd name="connsiteY6" fmla="*/ 323850 h 2990850"/>
                  <a:gd name="connsiteX7" fmla="*/ 30456 w 626548"/>
                  <a:gd name="connsiteY7" fmla="*/ 365125 h 2990850"/>
                  <a:gd name="connsiteX8" fmla="*/ 179681 w 626548"/>
                  <a:gd name="connsiteY8" fmla="*/ 374650 h 2990850"/>
                  <a:gd name="connsiteX9" fmla="*/ 309856 w 626548"/>
                  <a:gd name="connsiteY9" fmla="*/ 384175 h 2990850"/>
                  <a:gd name="connsiteX10" fmla="*/ 233656 w 626548"/>
                  <a:gd name="connsiteY10" fmla="*/ 422275 h 2990850"/>
                  <a:gd name="connsiteX11" fmla="*/ 65381 w 626548"/>
                  <a:gd name="connsiteY11" fmla="*/ 425450 h 2990850"/>
                  <a:gd name="connsiteX12" fmla="*/ 27281 w 626548"/>
                  <a:gd name="connsiteY12" fmla="*/ 476250 h 2990850"/>
                  <a:gd name="connsiteX13" fmla="*/ 93956 w 626548"/>
                  <a:gd name="connsiteY13" fmla="*/ 504825 h 2990850"/>
                  <a:gd name="connsiteX14" fmla="*/ 224131 w 626548"/>
                  <a:gd name="connsiteY14" fmla="*/ 511175 h 2990850"/>
                  <a:gd name="connsiteX15" fmla="*/ 281281 w 626548"/>
                  <a:gd name="connsiteY15" fmla="*/ 549275 h 2990850"/>
                  <a:gd name="connsiteX16" fmla="*/ 151106 w 626548"/>
                  <a:gd name="connsiteY16" fmla="*/ 587375 h 2990850"/>
                  <a:gd name="connsiteX17" fmla="*/ 33631 w 626548"/>
                  <a:gd name="connsiteY17" fmla="*/ 600075 h 2990850"/>
                  <a:gd name="connsiteX18" fmla="*/ 5056 w 626548"/>
                  <a:gd name="connsiteY18" fmla="*/ 688975 h 2990850"/>
                  <a:gd name="connsiteX19" fmla="*/ 5056 w 626548"/>
                  <a:gd name="connsiteY19" fmla="*/ 1089025 h 2990850"/>
                  <a:gd name="connsiteX20" fmla="*/ 14581 w 626548"/>
                  <a:gd name="connsiteY20" fmla="*/ 2514599 h 2990850"/>
                  <a:gd name="connsiteX21" fmla="*/ 166981 w 626548"/>
                  <a:gd name="connsiteY21" fmla="*/ 2638425 h 2990850"/>
                  <a:gd name="connsiteX22" fmla="*/ 452731 w 626548"/>
                  <a:gd name="connsiteY22" fmla="*/ 2663824 h 2990850"/>
                  <a:gd name="connsiteX23" fmla="*/ 611481 w 626548"/>
                  <a:gd name="connsiteY23" fmla="*/ 2667000 h 2990850"/>
                  <a:gd name="connsiteX24" fmla="*/ 78081 w 626548"/>
                  <a:gd name="connsiteY24" fmla="*/ 2781300 h 2990850"/>
                  <a:gd name="connsiteX25" fmla="*/ 14581 w 626548"/>
                  <a:gd name="connsiteY25" fmla="*/ 2990850 h 2990850"/>
                  <a:gd name="connsiteX0" fmla="*/ 8231 w 1114156"/>
                  <a:gd name="connsiteY0" fmla="*/ 0 h 2990850"/>
                  <a:gd name="connsiteX1" fmla="*/ 20931 w 1114156"/>
                  <a:gd name="connsiteY1" fmla="*/ 190500 h 2990850"/>
                  <a:gd name="connsiteX2" fmla="*/ 176506 w 1114156"/>
                  <a:gd name="connsiteY2" fmla="*/ 234950 h 2990850"/>
                  <a:gd name="connsiteX3" fmla="*/ 462256 w 1114156"/>
                  <a:gd name="connsiteY3" fmla="*/ 247650 h 2990850"/>
                  <a:gd name="connsiteX4" fmla="*/ 446381 w 1114156"/>
                  <a:gd name="connsiteY4" fmla="*/ 285750 h 2990850"/>
                  <a:gd name="connsiteX5" fmla="*/ 189206 w 1114156"/>
                  <a:gd name="connsiteY5" fmla="*/ 307975 h 2990850"/>
                  <a:gd name="connsiteX6" fmla="*/ 39981 w 1114156"/>
                  <a:gd name="connsiteY6" fmla="*/ 323850 h 2990850"/>
                  <a:gd name="connsiteX7" fmla="*/ 30456 w 1114156"/>
                  <a:gd name="connsiteY7" fmla="*/ 365125 h 2990850"/>
                  <a:gd name="connsiteX8" fmla="*/ 179681 w 1114156"/>
                  <a:gd name="connsiteY8" fmla="*/ 374650 h 2990850"/>
                  <a:gd name="connsiteX9" fmla="*/ 309856 w 1114156"/>
                  <a:gd name="connsiteY9" fmla="*/ 384175 h 2990850"/>
                  <a:gd name="connsiteX10" fmla="*/ 233656 w 1114156"/>
                  <a:gd name="connsiteY10" fmla="*/ 422275 h 2990850"/>
                  <a:gd name="connsiteX11" fmla="*/ 65381 w 1114156"/>
                  <a:gd name="connsiteY11" fmla="*/ 425450 h 2990850"/>
                  <a:gd name="connsiteX12" fmla="*/ 27281 w 1114156"/>
                  <a:gd name="connsiteY12" fmla="*/ 476250 h 2990850"/>
                  <a:gd name="connsiteX13" fmla="*/ 93956 w 1114156"/>
                  <a:gd name="connsiteY13" fmla="*/ 504825 h 2990850"/>
                  <a:gd name="connsiteX14" fmla="*/ 224131 w 1114156"/>
                  <a:gd name="connsiteY14" fmla="*/ 511175 h 2990850"/>
                  <a:gd name="connsiteX15" fmla="*/ 281281 w 1114156"/>
                  <a:gd name="connsiteY15" fmla="*/ 549275 h 2990850"/>
                  <a:gd name="connsiteX16" fmla="*/ 151106 w 1114156"/>
                  <a:gd name="connsiteY16" fmla="*/ 587375 h 2990850"/>
                  <a:gd name="connsiteX17" fmla="*/ 33631 w 1114156"/>
                  <a:gd name="connsiteY17" fmla="*/ 600075 h 2990850"/>
                  <a:gd name="connsiteX18" fmla="*/ 5056 w 1114156"/>
                  <a:gd name="connsiteY18" fmla="*/ 688975 h 2990850"/>
                  <a:gd name="connsiteX19" fmla="*/ 5056 w 1114156"/>
                  <a:gd name="connsiteY19" fmla="*/ 1089025 h 2990850"/>
                  <a:gd name="connsiteX20" fmla="*/ 14581 w 1114156"/>
                  <a:gd name="connsiteY20" fmla="*/ 2514599 h 2990850"/>
                  <a:gd name="connsiteX21" fmla="*/ 166981 w 1114156"/>
                  <a:gd name="connsiteY21" fmla="*/ 2638425 h 2990850"/>
                  <a:gd name="connsiteX22" fmla="*/ 1106781 w 1114156"/>
                  <a:gd name="connsiteY22" fmla="*/ 2613024 h 2990850"/>
                  <a:gd name="connsiteX23" fmla="*/ 611481 w 1114156"/>
                  <a:gd name="connsiteY23" fmla="*/ 2667000 h 2990850"/>
                  <a:gd name="connsiteX24" fmla="*/ 78081 w 1114156"/>
                  <a:gd name="connsiteY24" fmla="*/ 2781300 h 2990850"/>
                  <a:gd name="connsiteX25" fmla="*/ 14581 w 1114156"/>
                  <a:gd name="connsiteY25" fmla="*/ 2990850 h 2990850"/>
                  <a:gd name="connsiteX0" fmla="*/ 8231 w 1114114"/>
                  <a:gd name="connsiteY0" fmla="*/ 0 h 2990850"/>
                  <a:gd name="connsiteX1" fmla="*/ 20931 w 1114114"/>
                  <a:gd name="connsiteY1" fmla="*/ 190500 h 2990850"/>
                  <a:gd name="connsiteX2" fmla="*/ 176506 w 1114114"/>
                  <a:gd name="connsiteY2" fmla="*/ 234950 h 2990850"/>
                  <a:gd name="connsiteX3" fmla="*/ 462256 w 1114114"/>
                  <a:gd name="connsiteY3" fmla="*/ 247650 h 2990850"/>
                  <a:gd name="connsiteX4" fmla="*/ 446381 w 1114114"/>
                  <a:gd name="connsiteY4" fmla="*/ 285750 h 2990850"/>
                  <a:gd name="connsiteX5" fmla="*/ 189206 w 1114114"/>
                  <a:gd name="connsiteY5" fmla="*/ 307975 h 2990850"/>
                  <a:gd name="connsiteX6" fmla="*/ 39981 w 1114114"/>
                  <a:gd name="connsiteY6" fmla="*/ 323850 h 2990850"/>
                  <a:gd name="connsiteX7" fmla="*/ 30456 w 1114114"/>
                  <a:gd name="connsiteY7" fmla="*/ 365125 h 2990850"/>
                  <a:gd name="connsiteX8" fmla="*/ 179681 w 1114114"/>
                  <a:gd name="connsiteY8" fmla="*/ 374650 h 2990850"/>
                  <a:gd name="connsiteX9" fmla="*/ 309856 w 1114114"/>
                  <a:gd name="connsiteY9" fmla="*/ 384175 h 2990850"/>
                  <a:gd name="connsiteX10" fmla="*/ 233656 w 1114114"/>
                  <a:gd name="connsiteY10" fmla="*/ 422275 h 2990850"/>
                  <a:gd name="connsiteX11" fmla="*/ 65381 w 1114114"/>
                  <a:gd name="connsiteY11" fmla="*/ 425450 h 2990850"/>
                  <a:gd name="connsiteX12" fmla="*/ 27281 w 1114114"/>
                  <a:gd name="connsiteY12" fmla="*/ 476250 h 2990850"/>
                  <a:gd name="connsiteX13" fmla="*/ 93956 w 1114114"/>
                  <a:gd name="connsiteY13" fmla="*/ 504825 h 2990850"/>
                  <a:gd name="connsiteX14" fmla="*/ 224131 w 1114114"/>
                  <a:gd name="connsiteY14" fmla="*/ 511175 h 2990850"/>
                  <a:gd name="connsiteX15" fmla="*/ 281281 w 1114114"/>
                  <a:gd name="connsiteY15" fmla="*/ 549275 h 2990850"/>
                  <a:gd name="connsiteX16" fmla="*/ 151106 w 1114114"/>
                  <a:gd name="connsiteY16" fmla="*/ 587375 h 2990850"/>
                  <a:gd name="connsiteX17" fmla="*/ 33631 w 1114114"/>
                  <a:gd name="connsiteY17" fmla="*/ 600075 h 2990850"/>
                  <a:gd name="connsiteX18" fmla="*/ 5056 w 1114114"/>
                  <a:gd name="connsiteY18" fmla="*/ 688975 h 2990850"/>
                  <a:gd name="connsiteX19" fmla="*/ 5056 w 1114114"/>
                  <a:gd name="connsiteY19" fmla="*/ 1089025 h 2990850"/>
                  <a:gd name="connsiteX20" fmla="*/ 14581 w 1114114"/>
                  <a:gd name="connsiteY20" fmla="*/ 2514599 h 2990850"/>
                  <a:gd name="connsiteX21" fmla="*/ 166981 w 1114114"/>
                  <a:gd name="connsiteY21" fmla="*/ 2638425 h 2990850"/>
                  <a:gd name="connsiteX22" fmla="*/ 1106781 w 1114114"/>
                  <a:gd name="connsiteY22" fmla="*/ 2613024 h 2990850"/>
                  <a:gd name="connsiteX23" fmla="*/ 608306 w 1114114"/>
                  <a:gd name="connsiteY23" fmla="*/ 2727325 h 2990850"/>
                  <a:gd name="connsiteX24" fmla="*/ 78081 w 1114114"/>
                  <a:gd name="connsiteY24" fmla="*/ 2781300 h 2990850"/>
                  <a:gd name="connsiteX25" fmla="*/ 14581 w 1114114"/>
                  <a:gd name="connsiteY25" fmla="*/ 2990850 h 2990850"/>
                  <a:gd name="connsiteX0" fmla="*/ 8231 w 620954"/>
                  <a:gd name="connsiteY0" fmla="*/ 0 h 2990850"/>
                  <a:gd name="connsiteX1" fmla="*/ 20931 w 620954"/>
                  <a:gd name="connsiteY1" fmla="*/ 190500 h 2990850"/>
                  <a:gd name="connsiteX2" fmla="*/ 176506 w 620954"/>
                  <a:gd name="connsiteY2" fmla="*/ 234950 h 2990850"/>
                  <a:gd name="connsiteX3" fmla="*/ 462256 w 620954"/>
                  <a:gd name="connsiteY3" fmla="*/ 247650 h 2990850"/>
                  <a:gd name="connsiteX4" fmla="*/ 446381 w 620954"/>
                  <a:gd name="connsiteY4" fmla="*/ 285750 h 2990850"/>
                  <a:gd name="connsiteX5" fmla="*/ 189206 w 620954"/>
                  <a:gd name="connsiteY5" fmla="*/ 307975 h 2990850"/>
                  <a:gd name="connsiteX6" fmla="*/ 39981 w 620954"/>
                  <a:gd name="connsiteY6" fmla="*/ 323850 h 2990850"/>
                  <a:gd name="connsiteX7" fmla="*/ 30456 w 620954"/>
                  <a:gd name="connsiteY7" fmla="*/ 365125 h 2990850"/>
                  <a:gd name="connsiteX8" fmla="*/ 179681 w 620954"/>
                  <a:gd name="connsiteY8" fmla="*/ 374650 h 2990850"/>
                  <a:gd name="connsiteX9" fmla="*/ 309856 w 620954"/>
                  <a:gd name="connsiteY9" fmla="*/ 384175 h 2990850"/>
                  <a:gd name="connsiteX10" fmla="*/ 233656 w 620954"/>
                  <a:gd name="connsiteY10" fmla="*/ 422275 h 2990850"/>
                  <a:gd name="connsiteX11" fmla="*/ 65381 w 620954"/>
                  <a:gd name="connsiteY11" fmla="*/ 425450 h 2990850"/>
                  <a:gd name="connsiteX12" fmla="*/ 27281 w 620954"/>
                  <a:gd name="connsiteY12" fmla="*/ 476250 h 2990850"/>
                  <a:gd name="connsiteX13" fmla="*/ 93956 w 620954"/>
                  <a:gd name="connsiteY13" fmla="*/ 504825 h 2990850"/>
                  <a:gd name="connsiteX14" fmla="*/ 224131 w 620954"/>
                  <a:gd name="connsiteY14" fmla="*/ 511175 h 2990850"/>
                  <a:gd name="connsiteX15" fmla="*/ 281281 w 620954"/>
                  <a:gd name="connsiteY15" fmla="*/ 549275 h 2990850"/>
                  <a:gd name="connsiteX16" fmla="*/ 151106 w 620954"/>
                  <a:gd name="connsiteY16" fmla="*/ 587375 h 2990850"/>
                  <a:gd name="connsiteX17" fmla="*/ 33631 w 620954"/>
                  <a:gd name="connsiteY17" fmla="*/ 600075 h 2990850"/>
                  <a:gd name="connsiteX18" fmla="*/ 5056 w 620954"/>
                  <a:gd name="connsiteY18" fmla="*/ 688975 h 2990850"/>
                  <a:gd name="connsiteX19" fmla="*/ 5056 w 620954"/>
                  <a:gd name="connsiteY19" fmla="*/ 1089025 h 2990850"/>
                  <a:gd name="connsiteX20" fmla="*/ 14581 w 620954"/>
                  <a:gd name="connsiteY20" fmla="*/ 2514599 h 2990850"/>
                  <a:gd name="connsiteX21" fmla="*/ 166981 w 620954"/>
                  <a:gd name="connsiteY21" fmla="*/ 2638425 h 2990850"/>
                  <a:gd name="connsiteX22" fmla="*/ 411456 w 620954"/>
                  <a:gd name="connsiteY22" fmla="*/ 2647949 h 2990850"/>
                  <a:gd name="connsiteX23" fmla="*/ 608306 w 620954"/>
                  <a:gd name="connsiteY23" fmla="*/ 2727325 h 2990850"/>
                  <a:gd name="connsiteX24" fmla="*/ 78081 w 620954"/>
                  <a:gd name="connsiteY24" fmla="*/ 2781300 h 2990850"/>
                  <a:gd name="connsiteX25" fmla="*/ 14581 w 620954"/>
                  <a:gd name="connsiteY25" fmla="*/ 2990850 h 2990850"/>
                  <a:gd name="connsiteX0" fmla="*/ 8231 w 669507"/>
                  <a:gd name="connsiteY0" fmla="*/ 0 h 2990850"/>
                  <a:gd name="connsiteX1" fmla="*/ 20931 w 669507"/>
                  <a:gd name="connsiteY1" fmla="*/ 190500 h 2990850"/>
                  <a:gd name="connsiteX2" fmla="*/ 176506 w 669507"/>
                  <a:gd name="connsiteY2" fmla="*/ 234950 h 2990850"/>
                  <a:gd name="connsiteX3" fmla="*/ 462256 w 669507"/>
                  <a:gd name="connsiteY3" fmla="*/ 247650 h 2990850"/>
                  <a:gd name="connsiteX4" fmla="*/ 446381 w 669507"/>
                  <a:gd name="connsiteY4" fmla="*/ 285750 h 2990850"/>
                  <a:gd name="connsiteX5" fmla="*/ 189206 w 669507"/>
                  <a:gd name="connsiteY5" fmla="*/ 307975 h 2990850"/>
                  <a:gd name="connsiteX6" fmla="*/ 39981 w 669507"/>
                  <a:gd name="connsiteY6" fmla="*/ 323850 h 2990850"/>
                  <a:gd name="connsiteX7" fmla="*/ 30456 w 669507"/>
                  <a:gd name="connsiteY7" fmla="*/ 365125 h 2990850"/>
                  <a:gd name="connsiteX8" fmla="*/ 179681 w 669507"/>
                  <a:gd name="connsiteY8" fmla="*/ 374650 h 2990850"/>
                  <a:gd name="connsiteX9" fmla="*/ 309856 w 669507"/>
                  <a:gd name="connsiteY9" fmla="*/ 384175 h 2990850"/>
                  <a:gd name="connsiteX10" fmla="*/ 233656 w 669507"/>
                  <a:gd name="connsiteY10" fmla="*/ 422275 h 2990850"/>
                  <a:gd name="connsiteX11" fmla="*/ 65381 w 669507"/>
                  <a:gd name="connsiteY11" fmla="*/ 425450 h 2990850"/>
                  <a:gd name="connsiteX12" fmla="*/ 27281 w 669507"/>
                  <a:gd name="connsiteY12" fmla="*/ 476250 h 2990850"/>
                  <a:gd name="connsiteX13" fmla="*/ 93956 w 669507"/>
                  <a:gd name="connsiteY13" fmla="*/ 504825 h 2990850"/>
                  <a:gd name="connsiteX14" fmla="*/ 224131 w 669507"/>
                  <a:gd name="connsiteY14" fmla="*/ 511175 h 2990850"/>
                  <a:gd name="connsiteX15" fmla="*/ 281281 w 669507"/>
                  <a:gd name="connsiteY15" fmla="*/ 549275 h 2990850"/>
                  <a:gd name="connsiteX16" fmla="*/ 151106 w 669507"/>
                  <a:gd name="connsiteY16" fmla="*/ 587375 h 2990850"/>
                  <a:gd name="connsiteX17" fmla="*/ 33631 w 669507"/>
                  <a:gd name="connsiteY17" fmla="*/ 600075 h 2990850"/>
                  <a:gd name="connsiteX18" fmla="*/ 5056 w 669507"/>
                  <a:gd name="connsiteY18" fmla="*/ 688975 h 2990850"/>
                  <a:gd name="connsiteX19" fmla="*/ 5056 w 669507"/>
                  <a:gd name="connsiteY19" fmla="*/ 1089025 h 2990850"/>
                  <a:gd name="connsiteX20" fmla="*/ 14581 w 669507"/>
                  <a:gd name="connsiteY20" fmla="*/ 2514599 h 2990850"/>
                  <a:gd name="connsiteX21" fmla="*/ 166981 w 669507"/>
                  <a:gd name="connsiteY21" fmla="*/ 2638425 h 2990850"/>
                  <a:gd name="connsiteX22" fmla="*/ 411456 w 669507"/>
                  <a:gd name="connsiteY22" fmla="*/ 2647949 h 2990850"/>
                  <a:gd name="connsiteX23" fmla="*/ 659106 w 669507"/>
                  <a:gd name="connsiteY23" fmla="*/ 2724150 h 2990850"/>
                  <a:gd name="connsiteX24" fmla="*/ 78081 w 669507"/>
                  <a:gd name="connsiteY24" fmla="*/ 2781300 h 2990850"/>
                  <a:gd name="connsiteX25" fmla="*/ 14581 w 669507"/>
                  <a:gd name="connsiteY25" fmla="*/ 2990850 h 2990850"/>
                  <a:gd name="connsiteX0" fmla="*/ 8231 w 669507"/>
                  <a:gd name="connsiteY0" fmla="*/ 0 h 2990850"/>
                  <a:gd name="connsiteX1" fmla="*/ 20931 w 669507"/>
                  <a:gd name="connsiteY1" fmla="*/ 190500 h 2990850"/>
                  <a:gd name="connsiteX2" fmla="*/ 176506 w 669507"/>
                  <a:gd name="connsiteY2" fmla="*/ 234950 h 2990850"/>
                  <a:gd name="connsiteX3" fmla="*/ 462256 w 669507"/>
                  <a:gd name="connsiteY3" fmla="*/ 247650 h 2990850"/>
                  <a:gd name="connsiteX4" fmla="*/ 446381 w 669507"/>
                  <a:gd name="connsiteY4" fmla="*/ 285750 h 2990850"/>
                  <a:gd name="connsiteX5" fmla="*/ 189206 w 669507"/>
                  <a:gd name="connsiteY5" fmla="*/ 307975 h 2990850"/>
                  <a:gd name="connsiteX6" fmla="*/ 39981 w 669507"/>
                  <a:gd name="connsiteY6" fmla="*/ 323850 h 2990850"/>
                  <a:gd name="connsiteX7" fmla="*/ 30456 w 669507"/>
                  <a:gd name="connsiteY7" fmla="*/ 365125 h 2990850"/>
                  <a:gd name="connsiteX8" fmla="*/ 179681 w 669507"/>
                  <a:gd name="connsiteY8" fmla="*/ 374650 h 2990850"/>
                  <a:gd name="connsiteX9" fmla="*/ 309856 w 669507"/>
                  <a:gd name="connsiteY9" fmla="*/ 384175 h 2990850"/>
                  <a:gd name="connsiteX10" fmla="*/ 233656 w 669507"/>
                  <a:gd name="connsiteY10" fmla="*/ 422275 h 2990850"/>
                  <a:gd name="connsiteX11" fmla="*/ 65381 w 669507"/>
                  <a:gd name="connsiteY11" fmla="*/ 425450 h 2990850"/>
                  <a:gd name="connsiteX12" fmla="*/ 27281 w 669507"/>
                  <a:gd name="connsiteY12" fmla="*/ 476250 h 2990850"/>
                  <a:gd name="connsiteX13" fmla="*/ 93956 w 669507"/>
                  <a:gd name="connsiteY13" fmla="*/ 504825 h 2990850"/>
                  <a:gd name="connsiteX14" fmla="*/ 224131 w 669507"/>
                  <a:gd name="connsiteY14" fmla="*/ 511175 h 2990850"/>
                  <a:gd name="connsiteX15" fmla="*/ 281281 w 669507"/>
                  <a:gd name="connsiteY15" fmla="*/ 549275 h 2990850"/>
                  <a:gd name="connsiteX16" fmla="*/ 151106 w 669507"/>
                  <a:gd name="connsiteY16" fmla="*/ 587375 h 2990850"/>
                  <a:gd name="connsiteX17" fmla="*/ 33631 w 669507"/>
                  <a:gd name="connsiteY17" fmla="*/ 600075 h 2990850"/>
                  <a:gd name="connsiteX18" fmla="*/ 5056 w 669507"/>
                  <a:gd name="connsiteY18" fmla="*/ 688975 h 2990850"/>
                  <a:gd name="connsiteX19" fmla="*/ 5056 w 669507"/>
                  <a:gd name="connsiteY19" fmla="*/ 1089025 h 2990850"/>
                  <a:gd name="connsiteX20" fmla="*/ 14581 w 669507"/>
                  <a:gd name="connsiteY20" fmla="*/ 2514599 h 2990850"/>
                  <a:gd name="connsiteX21" fmla="*/ 166981 w 669507"/>
                  <a:gd name="connsiteY21" fmla="*/ 2638425 h 2990850"/>
                  <a:gd name="connsiteX22" fmla="*/ 411456 w 669507"/>
                  <a:gd name="connsiteY22" fmla="*/ 2647949 h 2990850"/>
                  <a:gd name="connsiteX23" fmla="*/ 659106 w 669507"/>
                  <a:gd name="connsiteY23" fmla="*/ 2724150 h 2990850"/>
                  <a:gd name="connsiteX24" fmla="*/ 78081 w 669507"/>
                  <a:gd name="connsiteY24" fmla="*/ 2781300 h 2990850"/>
                  <a:gd name="connsiteX25" fmla="*/ 14581 w 669507"/>
                  <a:gd name="connsiteY25" fmla="*/ 2990850 h 2990850"/>
                  <a:gd name="connsiteX0" fmla="*/ 8231 w 669507"/>
                  <a:gd name="connsiteY0" fmla="*/ 0 h 2990850"/>
                  <a:gd name="connsiteX1" fmla="*/ 20931 w 669507"/>
                  <a:gd name="connsiteY1" fmla="*/ 190500 h 2990850"/>
                  <a:gd name="connsiteX2" fmla="*/ 176506 w 669507"/>
                  <a:gd name="connsiteY2" fmla="*/ 234950 h 2990850"/>
                  <a:gd name="connsiteX3" fmla="*/ 462256 w 669507"/>
                  <a:gd name="connsiteY3" fmla="*/ 247650 h 2990850"/>
                  <a:gd name="connsiteX4" fmla="*/ 446381 w 669507"/>
                  <a:gd name="connsiteY4" fmla="*/ 285750 h 2990850"/>
                  <a:gd name="connsiteX5" fmla="*/ 189206 w 669507"/>
                  <a:gd name="connsiteY5" fmla="*/ 307975 h 2990850"/>
                  <a:gd name="connsiteX6" fmla="*/ 39981 w 669507"/>
                  <a:gd name="connsiteY6" fmla="*/ 323850 h 2990850"/>
                  <a:gd name="connsiteX7" fmla="*/ 30456 w 669507"/>
                  <a:gd name="connsiteY7" fmla="*/ 365125 h 2990850"/>
                  <a:gd name="connsiteX8" fmla="*/ 179681 w 669507"/>
                  <a:gd name="connsiteY8" fmla="*/ 374650 h 2990850"/>
                  <a:gd name="connsiteX9" fmla="*/ 309856 w 669507"/>
                  <a:gd name="connsiteY9" fmla="*/ 384175 h 2990850"/>
                  <a:gd name="connsiteX10" fmla="*/ 233656 w 669507"/>
                  <a:gd name="connsiteY10" fmla="*/ 422275 h 2990850"/>
                  <a:gd name="connsiteX11" fmla="*/ 65381 w 669507"/>
                  <a:gd name="connsiteY11" fmla="*/ 425450 h 2990850"/>
                  <a:gd name="connsiteX12" fmla="*/ 27281 w 669507"/>
                  <a:gd name="connsiteY12" fmla="*/ 476250 h 2990850"/>
                  <a:gd name="connsiteX13" fmla="*/ 93956 w 669507"/>
                  <a:gd name="connsiteY13" fmla="*/ 504825 h 2990850"/>
                  <a:gd name="connsiteX14" fmla="*/ 224131 w 669507"/>
                  <a:gd name="connsiteY14" fmla="*/ 511175 h 2990850"/>
                  <a:gd name="connsiteX15" fmla="*/ 281281 w 669507"/>
                  <a:gd name="connsiteY15" fmla="*/ 549275 h 2990850"/>
                  <a:gd name="connsiteX16" fmla="*/ 151106 w 669507"/>
                  <a:gd name="connsiteY16" fmla="*/ 587375 h 2990850"/>
                  <a:gd name="connsiteX17" fmla="*/ 33631 w 669507"/>
                  <a:gd name="connsiteY17" fmla="*/ 600075 h 2990850"/>
                  <a:gd name="connsiteX18" fmla="*/ 5056 w 669507"/>
                  <a:gd name="connsiteY18" fmla="*/ 688975 h 2990850"/>
                  <a:gd name="connsiteX19" fmla="*/ 5056 w 669507"/>
                  <a:gd name="connsiteY19" fmla="*/ 1089025 h 2990850"/>
                  <a:gd name="connsiteX20" fmla="*/ 14581 w 669507"/>
                  <a:gd name="connsiteY20" fmla="*/ 2514599 h 2990850"/>
                  <a:gd name="connsiteX21" fmla="*/ 166981 w 669507"/>
                  <a:gd name="connsiteY21" fmla="*/ 2638425 h 2990850"/>
                  <a:gd name="connsiteX22" fmla="*/ 411456 w 669507"/>
                  <a:gd name="connsiteY22" fmla="*/ 2647949 h 2990850"/>
                  <a:gd name="connsiteX23" fmla="*/ 659106 w 669507"/>
                  <a:gd name="connsiteY23" fmla="*/ 2724150 h 2990850"/>
                  <a:gd name="connsiteX24" fmla="*/ 78081 w 669507"/>
                  <a:gd name="connsiteY24" fmla="*/ 2781300 h 2990850"/>
                  <a:gd name="connsiteX25" fmla="*/ 14581 w 669507"/>
                  <a:gd name="connsiteY25" fmla="*/ 2990850 h 2990850"/>
                  <a:gd name="connsiteX0" fmla="*/ 8231 w 673778"/>
                  <a:gd name="connsiteY0" fmla="*/ 0 h 2990850"/>
                  <a:gd name="connsiteX1" fmla="*/ 20931 w 673778"/>
                  <a:gd name="connsiteY1" fmla="*/ 190500 h 2990850"/>
                  <a:gd name="connsiteX2" fmla="*/ 176506 w 673778"/>
                  <a:gd name="connsiteY2" fmla="*/ 234950 h 2990850"/>
                  <a:gd name="connsiteX3" fmla="*/ 462256 w 673778"/>
                  <a:gd name="connsiteY3" fmla="*/ 247650 h 2990850"/>
                  <a:gd name="connsiteX4" fmla="*/ 446381 w 673778"/>
                  <a:gd name="connsiteY4" fmla="*/ 285750 h 2990850"/>
                  <a:gd name="connsiteX5" fmla="*/ 189206 w 673778"/>
                  <a:gd name="connsiteY5" fmla="*/ 307975 h 2990850"/>
                  <a:gd name="connsiteX6" fmla="*/ 39981 w 673778"/>
                  <a:gd name="connsiteY6" fmla="*/ 323850 h 2990850"/>
                  <a:gd name="connsiteX7" fmla="*/ 30456 w 673778"/>
                  <a:gd name="connsiteY7" fmla="*/ 365125 h 2990850"/>
                  <a:gd name="connsiteX8" fmla="*/ 179681 w 673778"/>
                  <a:gd name="connsiteY8" fmla="*/ 374650 h 2990850"/>
                  <a:gd name="connsiteX9" fmla="*/ 309856 w 673778"/>
                  <a:gd name="connsiteY9" fmla="*/ 384175 h 2990850"/>
                  <a:gd name="connsiteX10" fmla="*/ 233656 w 673778"/>
                  <a:gd name="connsiteY10" fmla="*/ 422275 h 2990850"/>
                  <a:gd name="connsiteX11" fmla="*/ 65381 w 673778"/>
                  <a:gd name="connsiteY11" fmla="*/ 425450 h 2990850"/>
                  <a:gd name="connsiteX12" fmla="*/ 27281 w 673778"/>
                  <a:gd name="connsiteY12" fmla="*/ 476250 h 2990850"/>
                  <a:gd name="connsiteX13" fmla="*/ 93956 w 673778"/>
                  <a:gd name="connsiteY13" fmla="*/ 504825 h 2990850"/>
                  <a:gd name="connsiteX14" fmla="*/ 224131 w 673778"/>
                  <a:gd name="connsiteY14" fmla="*/ 511175 h 2990850"/>
                  <a:gd name="connsiteX15" fmla="*/ 281281 w 673778"/>
                  <a:gd name="connsiteY15" fmla="*/ 549275 h 2990850"/>
                  <a:gd name="connsiteX16" fmla="*/ 151106 w 673778"/>
                  <a:gd name="connsiteY16" fmla="*/ 587375 h 2990850"/>
                  <a:gd name="connsiteX17" fmla="*/ 33631 w 673778"/>
                  <a:gd name="connsiteY17" fmla="*/ 600075 h 2990850"/>
                  <a:gd name="connsiteX18" fmla="*/ 5056 w 673778"/>
                  <a:gd name="connsiteY18" fmla="*/ 688975 h 2990850"/>
                  <a:gd name="connsiteX19" fmla="*/ 5056 w 673778"/>
                  <a:gd name="connsiteY19" fmla="*/ 1089025 h 2990850"/>
                  <a:gd name="connsiteX20" fmla="*/ 14581 w 673778"/>
                  <a:gd name="connsiteY20" fmla="*/ 2514599 h 2990850"/>
                  <a:gd name="connsiteX21" fmla="*/ 166981 w 673778"/>
                  <a:gd name="connsiteY21" fmla="*/ 2638425 h 2990850"/>
                  <a:gd name="connsiteX22" fmla="*/ 411456 w 673778"/>
                  <a:gd name="connsiteY22" fmla="*/ 2647949 h 2990850"/>
                  <a:gd name="connsiteX23" fmla="*/ 659106 w 673778"/>
                  <a:gd name="connsiteY23" fmla="*/ 2724150 h 2990850"/>
                  <a:gd name="connsiteX24" fmla="*/ 78081 w 673778"/>
                  <a:gd name="connsiteY24" fmla="*/ 2781300 h 2990850"/>
                  <a:gd name="connsiteX25" fmla="*/ 14581 w 673778"/>
                  <a:gd name="connsiteY25" fmla="*/ 2990850 h 2990850"/>
                  <a:gd name="connsiteX0" fmla="*/ 8231 w 688624"/>
                  <a:gd name="connsiteY0" fmla="*/ 0 h 2990850"/>
                  <a:gd name="connsiteX1" fmla="*/ 20931 w 688624"/>
                  <a:gd name="connsiteY1" fmla="*/ 190500 h 2990850"/>
                  <a:gd name="connsiteX2" fmla="*/ 176506 w 688624"/>
                  <a:gd name="connsiteY2" fmla="*/ 234950 h 2990850"/>
                  <a:gd name="connsiteX3" fmla="*/ 462256 w 688624"/>
                  <a:gd name="connsiteY3" fmla="*/ 247650 h 2990850"/>
                  <a:gd name="connsiteX4" fmla="*/ 446381 w 688624"/>
                  <a:gd name="connsiteY4" fmla="*/ 285750 h 2990850"/>
                  <a:gd name="connsiteX5" fmla="*/ 189206 w 688624"/>
                  <a:gd name="connsiteY5" fmla="*/ 307975 h 2990850"/>
                  <a:gd name="connsiteX6" fmla="*/ 39981 w 688624"/>
                  <a:gd name="connsiteY6" fmla="*/ 323850 h 2990850"/>
                  <a:gd name="connsiteX7" fmla="*/ 30456 w 688624"/>
                  <a:gd name="connsiteY7" fmla="*/ 365125 h 2990850"/>
                  <a:gd name="connsiteX8" fmla="*/ 179681 w 688624"/>
                  <a:gd name="connsiteY8" fmla="*/ 374650 h 2990850"/>
                  <a:gd name="connsiteX9" fmla="*/ 309856 w 688624"/>
                  <a:gd name="connsiteY9" fmla="*/ 384175 h 2990850"/>
                  <a:gd name="connsiteX10" fmla="*/ 233656 w 688624"/>
                  <a:gd name="connsiteY10" fmla="*/ 422275 h 2990850"/>
                  <a:gd name="connsiteX11" fmla="*/ 65381 w 688624"/>
                  <a:gd name="connsiteY11" fmla="*/ 425450 h 2990850"/>
                  <a:gd name="connsiteX12" fmla="*/ 27281 w 688624"/>
                  <a:gd name="connsiteY12" fmla="*/ 476250 h 2990850"/>
                  <a:gd name="connsiteX13" fmla="*/ 93956 w 688624"/>
                  <a:gd name="connsiteY13" fmla="*/ 504825 h 2990850"/>
                  <a:gd name="connsiteX14" fmla="*/ 224131 w 688624"/>
                  <a:gd name="connsiteY14" fmla="*/ 511175 h 2990850"/>
                  <a:gd name="connsiteX15" fmla="*/ 281281 w 688624"/>
                  <a:gd name="connsiteY15" fmla="*/ 549275 h 2990850"/>
                  <a:gd name="connsiteX16" fmla="*/ 151106 w 688624"/>
                  <a:gd name="connsiteY16" fmla="*/ 587375 h 2990850"/>
                  <a:gd name="connsiteX17" fmla="*/ 33631 w 688624"/>
                  <a:gd name="connsiteY17" fmla="*/ 600075 h 2990850"/>
                  <a:gd name="connsiteX18" fmla="*/ 5056 w 688624"/>
                  <a:gd name="connsiteY18" fmla="*/ 688975 h 2990850"/>
                  <a:gd name="connsiteX19" fmla="*/ 5056 w 688624"/>
                  <a:gd name="connsiteY19" fmla="*/ 1089025 h 2990850"/>
                  <a:gd name="connsiteX20" fmla="*/ 14581 w 688624"/>
                  <a:gd name="connsiteY20" fmla="*/ 2514599 h 2990850"/>
                  <a:gd name="connsiteX21" fmla="*/ 166981 w 688624"/>
                  <a:gd name="connsiteY21" fmla="*/ 2638425 h 2990850"/>
                  <a:gd name="connsiteX22" fmla="*/ 411456 w 688624"/>
                  <a:gd name="connsiteY22" fmla="*/ 2647949 h 2990850"/>
                  <a:gd name="connsiteX23" fmla="*/ 674981 w 688624"/>
                  <a:gd name="connsiteY23" fmla="*/ 2708275 h 2990850"/>
                  <a:gd name="connsiteX24" fmla="*/ 78081 w 688624"/>
                  <a:gd name="connsiteY24" fmla="*/ 2781300 h 2990850"/>
                  <a:gd name="connsiteX25" fmla="*/ 14581 w 688624"/>
                  <a:gd name="connsiteY25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39981 w 689188"/>
                  <a:gd name="connsiteY6" fmla="*/ 323850 h 2990850"/>
                  <a:gd name="connsiteX7" fmla="*/ 30456 w 689188"/>
                  <a:gd name="connsiteY7" fmla="*/ 365125 h 2990850"/>
                  <a:gd name="connsiteX8" fmla="*/ 179681 w 689188"/>
                  <a:gd name="connsiteY8" fmla="*/ 374650 h 2990850"/>
                  <a:gd name="connsiteX9" fmla="*/ 309856 w 689188"/>
                  <a:gd name="connsiteY9" fmla="*/ 384175 h 2990850"/>
                  <a:gd name="connsiteX10" fmla="*/ 233656 w 689188"/>
                  <a:gd name="connsiteY10" fmla="*/ 422275 h 2990850"/>
                  <a:gd name="connsiteX11" fmla="*/ 65381 w 689188"/>
                  <a:gd name="connsiteY11" fmla="*/ 425450 h 2990850"/>
                  <a:gd name="connsiteX12" fmla="*/ 27281 w 689188"/>
                  <a:gd name="connsiteY12" fmla="*/ 476250 h 2990850"/>
                  <a:gd name="connsiteX13" fmla="*/ 93956 w 689188"/>
                  <a:gd name="connsiteY13" fmla="*/ 504825 h 2990850"/>
                  <a:gd name="connsiteX14" fmla="*/ 224131 w 689188"/>
                  <a:gd name="connsiteY14" fmla="*/ 511175 h 2990850"/>
                  <a:gd name="connsiteX15" fmla="*/ 281281 w 689188"/>
                  <a:gd name="connsiteY15" fmla="*/ 549275 h 2990850"/>
                  <a:gd name="connsiteX16" fmla="*/ 151106 w 689188"/>
                  <a:gd name="connsiteY16" fmla="*/ 587375 h 2990850"/>
                  <a:gd name="connsiteX17" fmla="*/ 33631 w 689188"/>
                  <a:gd name="connsiteY17" fmla="*/ 600075 h 2990850"/>
                  <a:gd name="connsiteX18" fmla="*/ 5056 w 689188"/>
                  <a:gd name="connsiteY18" fmla="*/ 688975 h 2990850"/>
                  <a:gd name="connsiteX19" fmla="*/ 5056 w 689188"/>
                  <a:gd name="connsiteY19" fmla="*/ 1089025 h 2990850"/>
                  <a:gd name="connsiteX20" fmla="*/ 14581 w 689188"/>
                  <a:gd name="connsiteY20" fmla="*/ 2514599 h 2990850"/>
                  <a:gd name="connsiteX21" fmla="*/ 166981 w 689188"/>
                  <a:gd name="connsiteY21" fmla="*/ 2638425 h 2990850"/>
                  <a:gd name="connsiteX22" fmla="*/ 411456 w 689188"/>
                  <a:gd name="connsiteY22" fmla="*/ 2647949 h 2990850"/>
                  <a:gd name="connsiteX23" fmla="*/ 674981 w 689188"/>
                  <a:gd name="connsiteY23" fmla="*/ 2708275 h 2990850"/>
                  <a:gd name="connsiteX24" fmla="*/ 78081 w 689188"/>
                  <a:gd name="connsiteY24" fmla="*/ 2781300 h 2990850"/>
                  <a:gd name="connsiteX25" fmla="*/ 14581 w 689188"/>
                  <a:gd name="connsiteY25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30456 w 689188"/>
                  <a:gd name="connsiteY6" fmla="*/ 365125 h 2990850"/>
                  <a:gd name="connsiteX7" fmla="*/ 179681 w 689188"/>
                  <a:gd name="connsiteY7" fmla="*/ 374650 h 2990850"/>
                  <a:gd name="connsiteX8" fmla="*/ 309856 w 689188"/>
                  <a:gd name="connsiteY8" fmla="*/ 384175 h 2990850"/>
                  <a:gd name="connsiteX9" fmla="*/ 233656 w 689188"/>
                  <a:gd name="connsiteY9" fmla="*/ 422275 h 2990850"/>
                  <a:gd name="connsiteX10" fmla="*/ 65381 w 689188"/>
                  <a:gd name="connsiteY10" fmla="*/ 425450 h 2990850"/>
                  <a:gd name="connsiteX11" fmla="*/ 27281 w 689188"/>
                  <a:gd name="connsiteY11" fmla="*/ 476250 h 2990850"/>
                  <a:gd name="connsiteX12" fmla="*/ 93956 w 689188"/>
                  <a:gd name="connsiteY12" fmla="*/ 504825 h 2990850"/>
                  <a:gd name="connsiteX13" fmla="*/ 224131 w 689188"/>
                  <a:gd name="connsiteY13" fmla="*/ 511175 h 2990850"/>
                  <a:gd name="connsiteX14" fmla="*/ 281281 w 689188"/>
                  <a:gd name="connsiteY14" fmla="*/ 549275 h 2990850"/>
                  <a:gd name="connsiteX15" fmla="*/ 151106 w 689188"/>
                  <a:gd name="connsiteY15" fmla="*/ 587375 h 2990850"/>
                  <a:gd name="connsiteX16" fmla="*/ 33631 w 689188"/>
                  <a:gd name="connsiteY16" fmla="*/ 600075 h 2990850"/>
                  <a:gd name="connsiteX17" fmla="*/ 5056 w 689188"/>
                  <a:gd name="connsiteY17" fmla="*/ 688975 h 2990850"/>
                  <a:gd name="connsiteX18" fmla="*/ 5056 w 689188"/>
                  <a:gd name="connsiteY18" fmla="*/ 1089025 h 2990850"/>
                  <a:gd name="connsiteX19" fmla="*/ 14581 w 689188"/>
                  <a:gd name="connsiteY19" fmla="*/ 2514599 h 2990850"/>
                  <a:gd name="connsiteX20" fmla="*/ 166981 w 689188"/>
                  <a:gd name="connsiteY20" fmla="*/ 2638425 h 2990850"/>
                  <a:gd name="connsiteX21" fmla="*/ 411456 w 689188"/>
                  <a:gd name="connsiteY21" fmla="*/ 2647949 h 2990850"/>
                  <a:gd name="connsiteX22" fmla="*/ 674981 w 689188"/>
                  <a:gd name="connsiteY22" fmla="*/ 2708275 h 2990850"/>
                  <a:gd name="connsiteX23" fmla="*/ 78081 w 689188"/>
                  <a:gd name="connsiteY23" fmla="*/ 2781300 h 2990850"/>
                  <a:gd name="connsiteX24" fmla="*/ 14581 w 689188"/>
                  <a:gd name="connsiteY24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179681 w 689188"/>
                  <a:gd name="connsiteY6" fmla="*/ 374650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193968 w 689188"/>
                  <a:gd name="connsiteY6" fmla="*/ 365125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274931 w 689188"/>
                  <a:gd name="connsiteY5" fmla="*/ 307975 h 2990850"/>
                  <a:gd name="connsiteX6" fmla="*/ 193968 w 689188"/>
                  <a:gd name="connsiteY6" fmla="*/ 365125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274931 w 689188"/>
                  <a:gd name="connsiteY5" fmla="*/ 307975 h 2990850"/>
                  <a:gd name="connsiteX6" fmla="*/ 217781 w 689188"/>
                  <a:gd name="connsiteY6" fmla="*/ 369887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274931 w 689188"/>
                  <a:gd name="connsiteY5" fmla="*/ 307975 h 2990850"/>
                  <a:gd name="connsiteX6" fmla="*/ 198731 w 689188"/>
                  <a:gd name="connsiteY6" fmla="*/ 350837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274931 w 689188"/>
                  <a:gd name="connsiteY5" fmla="*/ 307975 h 2990850"/>
                  <a:gd name="connsiteX6" fmla="*/ 198731 w 689188"/>
                  <a:gd name="connsiteY6" fmla="*/ 350837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6643 w 689188"/>
                  <a:gd name="connsiteY17" fmla="*/ 898524 h 2990850"/>
                  <a:gd name="connsiteX18" fmla="*/ 5056 w 689188"/>
                  <a:gd name="connsiteY18" fmla="*/ 1089025 h 2990850"/>
                  <a:gd name="connsiteX19" fmla="*/ 14581 w 689188"/>
                  <a:gd name="connsiteY19" fmla="*/ 2514599 h 2990850"/>
                  <a:gd name="connsiteX20" fmla="*/ 166981 w 689188"/>
                  <a:gd name="connsiteY20" fmla="*/ 2638425 h 2990850"/>
                  <a:gd name="connsiteX21" fmla="*/ 411456 w 689188"/>
                  <a:gd name="connsiteY21" fmla="*/ 2647949 h 2990850"/>
                  <a:gd name="connsiteX22" fmla="*/ 674981 w 689188"/>
                  <a:gd name="connsiteY22" fmla="*/ 2708275 h 2990850"/>
                  <a:gd name="connsiteX23" fmla="*/ 78081 w 689188"/>
                  <a:gd name="connsiteY23" fmla="*/ 2781300 h 2990850"/>
                  <a:gd name="connsiteX24" fmla="*/ 14581 w 689188"/>
                  <a:gd name="connsiteY24" fmla="*/ 2990850 h 2990850"/>
                  <a:gd name="connsiteX0" fmla="*/ 9882 w 690839"/>
                  <a:gd name="connsiteY0" fmla="*/ 0 h 2990850"/>
                  <a:gd name="connsiteX1" fmla="*/ 22582 w 690839"/>
                  <a:gd name="connsiteY1" fmla="*/ 190500 h 2990850"/>
                  <a:gd name="connsiteX2" fmla="*/ 178157 w 690839"/>
                  <a:gd name="connsiteY2" fmla="*/ 234950 h 2990850"/>
                  <a:gd name="connsiteX3" fmla="*/ 463907 w 690839"/>
                  <a:gd name="connsiteY3" fmla="*/ 247650 h 2990850"/>
                  <a:gd name="connsiteX4" fmla="*/ 448032 w 690839"/>
                  <a:gd name="connsiteY4" fmla="*/ 285750 h 2990850"/>
                  <a:gd name="connsiteX5" fmla="*/ 276582 w 690839"/>
                  <a:gd name="connsiteY5" fmla="*/ 307975 h 2990850"/>
                  <a:gd name="connsiteX6" fmla="*/ 200382 w 690839"/>
                  <a:gd name="connsiteY6" fmla="*/ 350837 h 2990850"/>
                  <a:gd name="connsiteX7" fmla="*/ 311507 w 690839"/>
                  <a:gd name="connsiteY7" fmla="*/ 384175 h 2990850"/>
                  <a:gd name="connsiteX8" fmla="*/ 235307 w 690839"/>
                  <a:gd name="connsiteY8" fmla="*/ 422275 h 2990850"/>
                  <a:gd name="connsiteX9" fmla="*/ 67032 w 690839"/>
                  <a:gd name="connsiteY9" fmla="*/ 425450 h 2990850"/>
                  <a:gd name="connsiteX10" fmla="*/ 28932 w 690839"/>
                  <a:gd name="connsiteY10" fmla="*/ 476250 h 2990850"/>
                  <a:gd name="connsiteX11" fmla="*/ 95607 w 690839"/>
                  <a:gd name="connsiteY11" fmla="*/ 504825 h 2990850"/>
                  <a:gd name="connsiteX12" fmla="*/ 225782 w 690839"/>
                  <a:gd name="connsiteY12" fmla="*/ 511175 h 2990850"/>
                  <a:gd name="connsiteX13" fmla="*/ 282932 w 690839"/>
                  <a:gd name="connsiteY13" fmla="*/ 549275 h 2990850"/>
                  <a:gd name="connsiteX14" fmla="*/ 152757 w 690839"/>
                  <a:gd name="connsiteY14" fmla="*/ 587375 h 2990850"/>
                  <a:gd name="connsiteX15" fmla="*/ 35282 w 690839"/>
                  <a:gd name="connsiteY15" fmla="*/ 600075 h 2990850"/>
                  <a:gd name="connsiteX16" fmla="*/ 6707 w 690839"/>
                  <a:gd name="connsiteY16" fmla="*/ 688975 h 2990850"/>
                  <a:gd name="connsiteX17" fmla="*/ 36869 w 690839"/>
                  <a:gd name="connsiteY17" fmla="*/ 922337 h 2990850"/>
                  <a:gd name="connsiteX18" fmla="*/ 6707 w 690839"/>
                  <a:gd name="connsiteY18" fmla="*/ 1089025 h 2990850"/>
                  <a:gd name="connsiteX19" fmla="*/ 16232 w 690839"/>
                  <a:gd name="connsiteY19" fmla="*/ 2514599 h 2990850"/>
                  <a:gd name="connsiteX20" fmla="*/ 168632 w 690839"/>
                  <a:gd name="connsiteY20" fmla="*/ 2638425 h 2990850"/>
                  <a:gd name="connsiteX21" fmla="*/ 413107 w 690839"/>
                  <a:gd name="connsiteY21" fmla="*/ 2647949 h 2990850"/>
                  <a:gd name="connsiteX22" fmla="*/ 676632 w 690839"/>
                  <a:gd name="connsiteY22" fmla="*/ 2708275 h 2990850"/>
                  <a:gd name="connsiteX23" fmla="*/ 79732 w 690839"/>
                  <a:gd name="connsiteY23" fmla="*/ 2781300 h 2990850"/>
                  <a:gd name="connsiteX24" fmla="*/ 16232 w 690839"/>
                  <a:gd name="connsiteY24" fmla="*/ 2990850 h 2990850"/>
                  <a:gd name="connsiteX0" fmla="*/ 9882 w 690839"/>
                  <a:gd name="connsiteY0" fmla="*/ 0 h 2990850"/>
                  <a:gd name="connsiteX1" fmla="*/ 22582 w 690839"/>
                  <a:gd name="connsiteY1" fmla="*/ 190500 h 2990850"/>
                  <a:gd name="connsiteX2" fmla="*/ 178157 w 690839"/>
                  <a:gd name="connsiteY2" fmla="*/ 234950 h 2990850"/>
                  <a:gd name="connsiteX3" fmla="*/ 463907 w 690839"/>
                  <a:gd name="connsiteY3" fmla="*/ 247650 h 2990850"/>
                  <a:gd name="connsiteX4" fmla="*/ 448032 w 690839"/>
                  <a:gd name="connsiteY4" fmla="*/ 285750 h 2990850"/>
                  <a:gd name="connsiteX5" fmla="*/ 276582 w 690839"/>
                  <a:gd name="connsiteY5" fmla="*/ 307975 h 2990850"/>
                  <a:gd name="connsiteX6" fmla="*/ 200382 w 690839"/>
                  <a:gd name="connsiteY6" fmla="*/ 350837 h 2990850"/>
                  <a:gd name="connsiteX7" fmla="*/ 311507 w 690839"/>
                  <a:gd name="connsiteY7" fmla="*/ 384175 h 2990850"/>
                  <a:gd name="connsiteX8" fmla="*/ 235307 w 690839"/>
                  <a:gd name="connsiteY8" fmla="*/ 422275 h 2990850"/>
                  <a:gd name="connsiteX9" fmla="*/ 67032 w 690839"/>
                  <a:gd name="connsiteY9" fmla="*/ 425450 h 2990850"/>
                  <a:gd name="connsiteX10" fmla="*/ 28932 w 690839"/>
                  <a:gd name="connsiteY10" fmla="*/ 476250 h 2990850"/>
                  <a:gd name="connsiteX11" fmla="*/ 95607 w 690839"/>
                  <a:gd name="connsiteY11" fmla="*/ 504825 h 2990850"/>
                  <a:gd name="connsiteX12" fmla="*/ 225782 w 690839"/>
                  <a:gd name="connsiteY12" fmla="*/ 511175 h 2990850"/>
                  <a:gd name="connsiteX13" fmla="*/ 282932 w 690839"/>
                  <a:gd name="connsiteY13" fmla="*/ 549275 h 2990850"/>
                  <a:gd name="connsiteX14" fmla="*/ 152757 w 690839"/>
                  <a:gd name="connsiteY14" fmla="*/ 587375 h 2990850"/>
                  <a:gd name="connsiteX15" fmla="*/ 35282 w 690839"/>
                  <a:gd name="connsiteY15" fmla="*/ 600075 h 2990850"/>
                  <a:gd name="connsiteX16" fmla="*/ 6707 w 690839"/>
                  <a:gd name="connsiteY16" fmla="*/ 688975 h 2990850"/>
                  <a:gd name="connsiteX17" fmla="*/ 13057 w 690839"/>
                  <a:gd name="connsiteY17" fmla="*/ 808037 h 2990850"/>
                  <a:gd name="connsiteX18" fmla="*/ 36869 w 690839"/>
                  <a:gd name="connsiteY18" fmla="*/ 922337 h 2990850"/>
                  <a:gd name="connsiteX19" fmla="*/ 6707 w 690839"/>
                  <a:gd name="connsiteY19" fmla="*/ 1089025 h 2990850"/>
                  <a:gd name="connsiteX20" fmla="*/ 16232 w 690839"/>
                  <a:gd name="connsiteY20" fmla="*/ 2514599 h 2990850"/>
                  <a:gd name="connsiteX21" fmla="*/ 168632 w 690839"/>
                  <a:gd name="connsiteY21" fmla="*/ 2638425 h 2990850"/>
                  <a:gd name="connsiteX22" fmla="*/ 413107 w 690839"/>
                  <a:gd name="connsiteY22" fmla="*/ 2647949 h 2990850"/>
                  <a:gd name="connsiteX23" fmla="*/ 676632 w 690839"/>
                  <a:gd name="connsiteY23" fmla="*/ 2708275 h 2990850"/>
                  <a:gd name="connsiteX24" fmla="*/ 79732 w 690839"/>
                  <a:gd name="connsiteY24" fmla="*/ 2781300 h 2990850"/>
                  <a:gd name="connsiteX25" fmla="*/ 16232 w 690839"/>
                  <a:gd name="connsiteY25" fmla="*/ 2990850 h 2990850"/>
                  <a:gd name="connsiteX0" fmla="*/ 13140 w 694097"/>
                  <a:gd name="connsiteY0" fmla="*/ 0 h 2990850"/>
                  <a:gd name="connsiteX1" fmla="*/ 25840 w 694097"/>
                  <a:gd name="connsiteY1" fmla="*/ 190500 h 2990850"/>
                  <a:gd name="connsiteX2" fmla="*/ 181415 w 694097"/>
                  <a:gd name="connsiteY2" fmla="*/ 234950 h 2990850"/>
                  <a:gd name="connsiteX3" fmla="*/ 467165 w 694097"/>
                  <a:gd name="connsiteY3" fmla="*/ 247650 h 2990850"/>
                  <a:gd name="connsiteX4" fmla="*/ 451290 w 694097"/>
                  <a:gd name="connsiteY4" fmla="*/ 285750 h 2990850"/>
                  <a:gd name="connsiteX5" fmla="*/ 279840 w 694097"/>
                  <a:gd name="connsiteY5" fmla="*/ 307975 h 2990850"/>
                  <a:gd name="connsiteX6" fmla="*/ 203640 w 694097"/>
                  <a:gd name="connsiteY6" fmla="*/ 350837 h 2990850"/>
                  <a:gd name="connsiteX7" fmla="*/ 314765 w 694097"/>
                  <a:gd name="connsiteY7" fmla="*/ 384175 h 2990850"/>
                  <a:gd name="connsiteX8" fmla="*/ 238565 w 694097"/>
                  <a:gd name="connsiteY8" fmla="*/ 422275 h 2990850"/>
                  <a:gd name="connsiteX9" fmla="*/ 70290 w 694097"/>
                  <a:gd name="connsiteY9" fmla="*/ 425450 h 2990850"/>
                  <a:gd name="connsiteX10" fmla="*/ 32190 w 694097"/>
                  <a:gd name="connsiteY10" fmla="*/ 476250 h 2990850"/>
                  <a:gd name="connsiteX11" fmla="*/ 98865 w 694097"/>
                  <a:gd name="connsiteY11" fmla="*/ 504825 h 2990850"/>
                  <a:gd name="connsiteX12" fmla="*/ 229040 w 694097"/>
                  <a:gd name="connsiteY12" fmla="*/ 511175 h 2990850"/>
                  <a:gd name="connsiteX13" fmla="*/ 286190 w 694097"/>
                  <a:gd name="connsiteY13" fmla="*/ 549275 h 2990850"/>
                  <a:gd name="connsiteX14" fmla="*/ 156015 w 694097"/>
                  <a:gd name="connsiteY14" fmla="*/ 587375 h 2990850"/>
                  <a:gd name="connsiteX15" fmla="*/ 38540 w 694097"/>
                  <a:gd name="connsiteY15" fmla="*/ 600075 h 2990850"/>
                  <a:gd name="connsiteX16" fmla="*/ 9965 w 694097"/>
                  <a:gd name="connsiteY16" fmla="*/ 688975 h 2990850"/>
                  <a:gd name="connsiteX17" fmla="*/ 16315 w 694097"/>
                  <a:gd name="connsiteY17" fmla="*/ 808037 h 2990850"/>
                  <a:gd name="connsiteX18" fmla="*/ 92515 w 694097"/>
                  <a:gd name="connsiteY18" fmla="*/ 908049 h 2990850"/>
                  <a:gd name="connsiteX19" fmla="*/ 9965 w 694097"/>
                  <a:gd name="connsiteY19" fmla="*/ 1089025 h 2990850"/>
                  <a:gd name="connsiteX20" fmla="*/ 19490 w 694097"/>
                  <a:gd name="connsiteY20" fmla="*/ 2514599 h 2990850"/>
                  <a:gd name="connsiteX21" fmla="*/ 171890 w 694097"/>
                  <a:gd name="connsiteY21" fmla="*/ 2638425 h 2990850"/>
                  <a:gd name="connsiteX22" fmla="*/ 416365 w 694097"/>
                  <a:gd name="connsiteY22" fmla="*/ 2647949 h 2990850"/>
                  <a:gd name="connsiteX23" fmla="*/ 679890 w 694097"/>
                  <a:gd name="connsiteY23" fmla="*/ 2708275 h 2990850"/>
                  <a:gd name="connsiteX24" fmla="*/ 82990 w 694097"/>
                  <a:gd name="connsiteY24" fmla="*/ 2781300 h 2990850"/>
                  <a:gd name="connsiteX25" fmla="*/ 19490 w 694097"/>
                  <a:gd name="connsiteY25" fmla="*/ 2990850 h 2990850"/>
                  <a:gd name="connsiteX0" fmla="*/ 13140 w 694097"/>
                  <a:gd name="connsiteY0" fmla="*/ 0 h 2990850"/>
                  <a:gd name="connsiteX1" fmla="*/ 25840 w 694097"/>
                  <a:gd name="connsiteY1" fmla="*/ 190500 h 2990850"/>
                  <a:gd name="connsiteX2" fmla="*/ 181415 w 694097"/>
                  <a:gd name="connsiteY2" fmla="*/ 234950 h 2990850"/>
                  <a:gd name="connsiteX3" fmla="*/ 467165 w 694097"/>
                  <a:gd name="connsiteY3" fmla="*/ 247650 h 2990850"/>
                  <a:gd name="connsiteX4" fmla="*/ 451290 w 694097"/>
                  <a:gd name="connsiteY4" fmla="*/ 285750 h 2990850"/>
                  <a:gd name="connsiteX5" fmla="*/ 279840 w 694097"/>
                  <a:gd name="connsiteY5" fmla="*/ 307975 h 2990850"/>
                  <a:gd name="connsiteX6" fmla="*/ 203640 w 694097"/>
                  <a:gd name="connsiteY6" fmla="*/ 350837 h 2990850"/>
                  <a:gd name="connsiteX7" fmla="*/ 314765 w 694097"/>
                  <a:gd name="connsiteY7" fmla="*/ 384175 h 2990850"/>
                  <a:gd name="connsiteX8" fmla="*/ 238565 w 694097"/>
                  <a:gd name="connsiteY8" fmla="*/ 422275 h 2990850"/>
                  <a:gd name="connsiteX9" fmla="*/ 70290 w 694097"/>
                  <a:gd name="connsiteY9" fmla="*/ 425450 h 2990850"/>
                  <a:gd name="connsiteX10" fmla="*/ 32190 w 694097"/>
                  <a:gd name="connsiteY10" fmla="*/ 476250 h 2990850"/>
                  <a:gd name="connsiteX11" fmla="*/ 98865 w 694097"/>
                  <a:gd name="connsiteY11" fmla="*/ 504825 h 2990850"/>
                  <a:gd name="connsiteX12" fmla="*/ 229040 w 694097"/>
                  <a:gd name="connsiteY12" fmla="*/ 511175 h 2990850"/>
                  <a:gd name="connsiteX13" fmla="*/ 286190 w 694097"/>
                  <a:gd name="connsiteY13" fmla="*/ 549275 h 2990850"/>
                  <a:gd name="connsiteX14" fmla="*/ 156015 w 694097"/>
                  <a:gd name="connsiteY14" fmla="*/ 587375 h 2990850"/>
                  <a:gd name="connsiteX15" fmla="*/ 38540 w 694097"/>
                  <a:gd name="connsiteY15" fmla="*/ 600075 h 2990850"/>
                  <a:gd name="connsiteX16" fmla="*/ 9965 w 694097"/>
                  <a:gd name="connsiteY16" fmla="*/ 688975 h 2990850"/>
                  <a:gd name="connsiteX17" fmla="*/ 16315 w 694097"/>
                  <a:gd name="connsiteY17" fmla="*/ 808037 h 2990850"/>
                  <a:gd name="connsiteX18" fmla="*/ 92515 w 694097"/>
                  <a:gd name="connsiteY18" fmla="*/ 908049 h 2990850"/>
                  <a:gd name="connsiteX19" fmla="*/ 9965 w 694097"/>
                  <a:gd name="connsiteY19" fmla="*/ 1089025 h 2990850"/>
                  <a:gd name="connsiteX20" fmla="*/ 19490 w 694097"/>
                  <a:gd name="connsiteY20" fmla="*/ 2514599 h 2990850"/>
                  <a:gd name="connsiteX21" fmla="*/ 171890 w 694097"/>
                  <a:gd name="connsiteY21" fmla="*/ 2638425 h 2990850"/>
                  <a:gd name="connsiteX22" fmla="*/ 416365 w 694097"/>
                  <a:gd name="connsiteY22" fmla="*/ 2647949 h 2990850"/>
                  <a:gd name="connsiteX23" fmla="*/ 679890 w 694097"/>
                  <a:gd name="connsiteY23" fmla="*/ 2708275 h 2990850"/>
                  <a:gd name="connsiteX24" fmla="*/ 82990 w 694097"/>
                  <a:gd name="connsiteY24" fmla="*/ 2781300 h 2990850"/>
                  <a:gd name="connsiteX25" fmla="*/ 19490 w 694097"/>
                  <a:gd name="connsiteY25" fmla="*/ 2990850 h 2990850"/>
                  <a:gd name="connsiteX0" fmla="*/ 13140 w 694097"/>
                  <a:gd name="connsiteY0" fmla="*/ 0 h 2990850"/>
                  <a:gd name="connsiteX1" fmla="*/ 25840 w 694097"/>
                  <a:gd name="connsiteY1" fmla="*/ 190500 h 2990850"/>
                  <a:gd name="connsiteX2" fmla="*/ 181415 w 694097"/>
                  <a:gd name="connsiteY2" fmla="*/ 234950 h 2990850"/>
                  <a:gd name="connsiteX3" fmla="*/ 467165 w 694097"/>
                  <a:gd name="connsiteY3" fmla="*/ 247650 h 2990850"/>
                  <a:gd name="connsiteX4" fmla="*/ 451290 w 694097"/>
                  <a:gd name="connsiteY4" fmla="*/ 285750 h 2990850"/>
                  <a:gd name="connsiteX5" fmla="*/ 279840 w 694097"/>
                  <a:gd name="connsiteY5" fmla="*/ 307975 h 2990850"/>
                  <a:gd name="connsiteX6" fmla="*/ 203640 w 694097"/>
                  <a:gd name="connsiteY6" fmla="*/ 350837 h 2990850"/>
                  <a:gd name="connsiteX7" fmla="*/ 314765 w 694097"/>
                  <a:gd name="connsiteY7" fmla="*/ 384175 h 2990850"/>
                  <a:gd name="connsiteX8" fmla="*/ 238565 w 694097"/>
                  <a:gd name="connsiteY8" fmla="*/ 422275 h 2990850"/>
                  <a:gd name="connsiteX9" fmla="*/ 70290 w 694097"/>
                  <a:gd name="connsiteY9" fmla="*/ 425450 h 2990850"/>
                  <a:gd name="connsiteX10" fmla="*/ 32190 w 694097"/>
                  <a:gd name="connsiteY10" fmla="*/ 476250 h 2990850"/>
                  <a:gd name="connsiteX11" fmla="*/ 98865 w 694097"/>
                  <a:gd name="connsiteY11" fmla="*/ 504825 h 2990850"/>
                  <a:gd name="connsiteX12" fmla="*/ 229040 w 694097"/>
                  <a:gd name="connsiteY12" fmla="*/ 511175 h 2990850"/>
                  <a:gd name="connsiteX13" fmla="*/ 286190 w 694097"/>
                  <a:gd name="connsiteY13" fmla="*/ 549275 h 2990850"/>
                  <a:gd name="connsiteX14" fmla="*/ 156015 w 694097"/>
                  <a:gd name="connsiteY14" fmla="*/ 587375 h 2990850"/>
                  <a:gd name="connsiteX15" fmla="*/ 38540 w 694097"/>
                  <a:gd name="connsiteY15" fmla="*/ 600075 h 2990850"/>
                  <a:gd name="connsiteX16" fmla="*/ 9965 w 694097"/>
                  <a:gd name="connsiteY16" fmla="*/ 688975 h 2990850"/>
                  <a:gd name="connsiteX17" fmla="*/ 18696 w 694097"/>
                  <a:gd name="connsiteY17" fmla="*/ 829468 h 2990850"/>
                  <a:gd name="connsiteX18" fmla="*/ 92515 w 694097"/>
                  <a:gd name="connsiteY18" fmla="*/ 908049 h 2990850"/>
                  <a:gd name="connsiteX19" fmla="*/ 9965 w 694097"/>
                  <a:gd name="connsiteY19" fmla="*/ 1089025 h 2990850"/>
                  <a:gd name="connsiteX20" fmla="*/ 19490 w 694097"/>
                  <a:gd name="connsiteY20" fmla="*/ 2514599 h 2990850"/>
                  <a:gd name="connsiteX21" fmla="*/ 171890 w 694097"/>
                  <a:gd name="connsiteY21" fmla="*/ 2638425 h 2990850"/>
                  <a:gd name="connsiteX22" fmla="*/ 416365 w 694097"/>
                  <a:gd name="connsiteY22" fmla="*/ 2647949 h 2990850"/>
                  <a:gd name="connsiteX23" fmla="*/ 679890 w 694097"/>
                  <a:gd name="connsiteY23" fmla="*/ 2708275 h 2990850"/>
                  <a:gd name="connsiteX24" fmla="*/ 82990 w 694097"/>
                  <a:gd name="connsiteY24" fmla="*/ 2781300 h 2990850"/>
                  <a:gd name="connsiteX25" fmla="*/ 19490 w 694097"/>
                  <a:gd name="connsiteY25" fmla="*/ 2990850 h 2990850"/>
                  <a:gd name="connsiteX0" fmla="*/ 13140 w 694097"/>
                  <a:gd name="connsiteY0" fmla="*/ 0 h 2990850"/>
                  <a:gd name="connsiteX1" fmla="*/ 25840 w 694097"/>
                  <a:gd name="connsiteY1" fmla="*/ 190500 h 2990850"/>
                  <a:gd name="connsiteX2" fmla="*/ 181415 w 694097"/>
                  <a:gd name="connsiteY2" fmla="*/ 234950 h 2990850"/>
                  <a:gd name="connsiteX3" fmla="*/ 467165 w 694097"/>
                  <a:gd name="connsiteY3" fmla="*/ 247650 h 2990850"/>
                  <a:gd name="connsiteX4" fmla="*/ 451290 w 694097"/>
                  <a:gd name="connsiteY4" fmla="*/ 285750 h 2990850"/>
                  <a:gd name="connsiteX5" fmla="*/ 279840 w 694097"/>
                  <a:gd name="connsiteY5" fmla="*/ 307975 h 2990850"/>
                  <a:gd name="connsiteX6" fmla="*/ 203640 w 694097"/>
                  <a:gd name="connsiteY6" fmla="*/ 350837 h 2990850"/>
                  <a:gd name="connsiteX7" fmla="*/ 314765 w 694097"/>
                  <a:gd name="connsiteY7" fmla="*/ 384175 h 2990850"/>
                  <a:gd name="connsiteX8" fmla="*/ 238565 w 694097"/>
                  <a:gd name="connsiteY8" fmla="*/ 422275 h 2990850"/>
                  <a:gd name="connsiteX9" fmla="*/ 70290 w 694097"/>
                  <a:gd name="connsiteY9" fmla="*/ 425450 h 2990850"/>
                  <a:gd name="connsiteX10" fmla="*/ 32190 w 694097"/>
                  <a:gd name="connsiteY10" fmla="*/ 476250 h 2990850"/>
                  <a:gd name="connsiteX11" fmla="*/ 98865 w 694097"/>
                  <a:gd name="connsiteY11" fmla="*/ 504825 h 2990850"/>
                  <a:gd name="connsiteX12" fmla="*/ 229040 w 694097"/>
                  <a:gd name="connsiteY12" fmla="*/ 511175 h 2990850"/>
                  <a:gd name="connsiteX13" fmla="*/ 286190 w 694097"/>
                  <a:gd name="connsiteY13" fmla="*/ 549275 h 2990850"/>
                  <a:gd name="connsiteX14" fmla="*/ 156015 w 694097"/>
                  <a:gd name="connsiteY14" fmla="*/ 587375 h 2990850"/>
                  <a:gd name="connsiteX15" fmla="*/ 38540 w 694097"/>
                  <a:gd name="connsiteY15" fmla="*/ 600075 h 2990850"/>
                  <a:gd name="connsiteX16" fmla="*/ 9965 w 694097"/>
                  <a:gd name="connsiteY16" fmla="*/ 688975 h 2990850"/>
                  <a:gd name="connsiteX17" fmla="*/ 11552 w 694097"/>
                  <a:gd name="connsiteY17" fmla="*/ 824705 h 2990850"/>
                  <a:gd name="connsiteX18" fmla="*/ 92515 w 694097"/>
                  <a:gd name="connsiteY18" fmla="*/ 908049 h 2990850"/>
                  <a:gd name="connsiteX19" fmla="*/ 9965 w 694097"/>
                  <a:gd name="connsiteY19" fmla="*/ 1089025 h 2990850"/>
                  <a:gd name="connsiteX20" fmla="*/ 19490 w 694097"/>
                  <a:gd name="connsiteY20" fmla="*/ 2514599 h 2990850"/>
                  <a:gd name="connsiteX21" fmla="*/ 171890 w 694097"/>
                  <a:gd name="connsiteY21" fmla="*/ 2638425 h 2990850"/>
                  <a:gd name="connsiteX22" fmla="*/ 416365 w 694097"/>
                  <a:gd name="connsiteY22" fmla="*/ 2647949 h 2990850"/>
                  <a:gd name="connsiteX23" fmla="*/ 679890 w 694097"/>
                  <a:gd name="connsiteY23" fmla="*/ 2708275 h 2990850"/>
                  <a:gd name="connsiteX24" fmla="*/ 82990 w 694097"/>
                  <a:gd name="connsiteY24" fmla="*/ 2781300 h 2990850"/>
                  <a:gd name="connsiteX25" fmla="*/ 19490 w 694097"/>
                  <a:gd name="connsiteY25" fmla="*/ 2990850 h 2990850"/>
                  <a:gd name="connsiteX0" fmla="*/ 8069 w 689026"/>
                  <a:gd name="connsiteY0" fmla="*/ 0 h 2990850"/>
                  <a:gd name="connsiteX1" fmla="*/ 20769 w 689026"/>
                  <a:gd name="connsiteY1" fmla="*/ 190500 h 2990850"/>
                  <a:gd name="connsiteX2" fmla="*/ 176344 w 689026"/>
                  <a:gd name="connsiteY2" fmla="*/ 234950 h 2990850"/>
                  <a:gd name="connsiteX3" fmla="*/ 462094 w 689026"/>
                  <a:gd name="connsiteY3" fmla="*/ 247650 h 2990850"/>
                  <a:gd name="connsiteX4" fmla="*/ 446219 w 689026"/>
                  <a:gd name="connsiteY4" fmla="*/ 285750 h 2990850"/>
                  <a:gd name="connsiteX5" fmla="*/ 274769 w 689026"/>
                  <a:gd name="connsiteY5" fmla="*/ 307975 h 2990850"/>
                  <a:gd name="connsiteX6" fmla="*/ 198569 w 689026"/>
                  <a:gd name="connsiteY6" fmla="*/ 350837 h 2990850"/>
                  <a:gd name="connsiteX7" fmla="*/ 309694 w 689026"/>
                  <a:gd name="connsiteY7" fmla="*/ 384175 h 2990850"/>
                  <a:gd name="connsiteX8" fmla="*/ 233494 w 689026"/>
                  <a:gd name="connsiteY8" fmla="*/ 422275 h 2990850"/>
                  <a:gd name="connsiteX9" fmla="*/ 65219 w 689026"/>
                  <a:gd name="connsiteY9" fmla="*/ 425450 h 2990850"/>
                  <a:gd name="connsiteX10" fmla="*/ 27119 w 689026"/>
                  <a:gd name="connsiteY10" fmla="*/ 476250 h 2990850"/>
                  <a:gd name="connsiteX11" fmla="*/ 93794 w 689026"/>
                  <a:gd name="connsiteY11" fmla="*/ 504825 h 2990850"/>
                  <a:gd name="connsiteX12" fmla="*/ 223969 w 689026"/>
                  <a:gd name="connsiteY12" fmla="*/ 511175 h 2990850"/>
                  <a:gd name="connsiteX13" fmla="*/ 281119 w 689026"/>
                  <a:gd name="connsiteY13" fmla="*/ 549275 h 2990850"/>
                  <a:gd name="connsiteX14" fmla="*/ 150944 w 689026"/>
                  <a:gd name="connsiteY14" fmla="*/ 587375 h 2990850"/>
                  <a:gd name="connsiteX15" fmla="*/ 33469 w 689026"/>
                  <a:gd name="connsiteY15" fmla="*/ 600075 h 2990850"/>
                  <a:gd name="connsiteX16" fmla="*/ 4894 w 689026"/>
                  <a:gd name="connsiteY16" fmla="*/ 688975 h 2990850"/>
                  <a:gd name="connsiteX17" fmla="*/ 6481 w 689026"/>
                  <a:gd name="connsiteY17" fmla="*/ 824705 h 2990850"/>
                  <a:gd name="connsiteX18" fmla="*/ 87444 w 689026"/>
                  <a:gd name="connsiteY18" fmla="*/ 908049 h 2990850"/>
                  <a:gd name="connsiteX19" fmla="*/ 4894 w 689026"/>
                  <a:gd name="connsiteY19" fmla="*/ 1089025 h 2990850"/>
                  <a:gd name="connsiteX20" fmla="*/ 14419 w 689026"/>
                  <a:gd name="connsiteY20" fmla="*/ 2514599 h 2990850"/>
                  <a:gd name="connsiteX21" fmla="*/ 166819 w 689026"/>
                  <a:gd name="connsiteY21" fmla="*/ 2638425 h 2990850"/>
                  <a:gd name="connsiteX22" fmla="*/ 411294 w 689026"/>
                  <a:gd name="connsiteY22" fmla="*/ 2647949 h 2990850"/>
                  <a:gd name="connsiteX23" fmla="*/ 674819 w 689026"/>
                  <a:gd name="connsiteY23" fmla="*/ 2708275 h 2990850"/>
                  <a:gd name="connsiteX24" fmla="*/ 77919 w 689026"/>
                  <a:gd name="connsiteY24" fmla="*/ 2781300 h 2990850"/>
                  <a:gd name="connsiteX25" fmla="*/ 14419 w 689026"/>
                  <a:gd name="connsiteY25" fmla="*/ 2990850 h 2990850"/>
                  <a:gd name="connsiteX0" fmla="*/ 15219 w 696176"/>
                  <a:gd name="connsiteY0" fmla="*/ 0 h 2990850"/>
                  <a:gd name="connsiteX1" fmla="*/ 27919 w 696176"/>
                  <a:gd name="connsiteY1" fmla="*/ 190500 h 2990850"/>
                  <a:gd name="connsiteX2" fmla="*/ 183494 w 696176"/>
                  <a:gd name="connsiteY2" fmla="*/ 234950 h 2990850"/>
                  <a:gd name="connsiteX3" fmla="*/ 469244 w 696176"/>
                  <a:gd name="connsiteY3" fmla="*/ 247650 h 2990850"/>
                  <a:gd name="connsiteX4" fmla="*/ 453369 w 696176"/>
                  <a:gd name="connsiteY4" fmla="*/ 285750 h 2990850"/>
                  <a:gd name="connsiteX5" fmla="*/ 281919 w 696176"/>
                  <a:gd name="connsiteY5" fmla="*/ 307975 h 2990850"/>
                  <a:gd name="connsiteX6" fmla="*/ 205719 w 696176"/>
                  <a:gd name="connsiteY6" fmla="*/ 350837 h 2990850"/>
                  <a:gd name="connsiteX7" fmla="*/ 316844 w 696176"/>
                  <a:gd name="connsiteY7" fmla="*/ 384175 h 2990850"/>
                  <a:gd name="connsiteX8" fmla="*/ 240644 w 696176"/>
                  <a:gd name="connsiteY8" fmla="*/ 422275 h 2990850"/>
                  <a:gd name="connsiteX9" fmla="*/ 72369 w 696176"/>
                  <a:gd name="connsiteY9" fmla="*/ 425450 h 2990850"/>
                  <a:gd name="connsiteX10" fmla="*/ 34269 w 696176"/>
                  <a:gd name="connsiteY10" fmla="*/ 476250 h 2990850"/>
                  <a:gd name="connsiteX11" fmla="*/ 100944 w 696176"/>
                  <a:gd name="connsiteY11" fmla="*/ 504825 h 2990850"/>
                  <a:gd name="connsiteX12" fmla="*/ 231119 w 696176"/>
                  <a:gd name="connsiteY12" fmla="*/ 511175 h 2990850"/>
                  <a:gd name="connsiteX13" fmla="*/ 288269 w 696176"/>
                  <a:gd name="connsiteY13" fmla="*/ 549275 h 2990850"/>
                  <a:gd name="connsiteX14" fmla="*/ 158094 w 696176"/>
                  <a:gd name="connsiteY14" fmla="*/ 587375 h 2990850"/>
                  <a:gd name="connsiteX15" fmla="*/ 40619 w 696176"/>
                  <a:gd name="connsiteY15" fmla="*/ 600075 h 2990850"/>
                  <a:gd name="connsiteX16" fmla="*/ 12044 w 696176"/>
                  <a:gd name="connsiteY16" fmla="*/ 688975 h 2990850"/>
                  <a:gd name="connsiteX17" fmla="*/ 13631 w 696176"/>
                  <a:gd name="connsiteY17" fmla="*/ 824705 h 2990850"/>
                  <a:gd name="connsiteX18" fmla="*/ 125550 w 696176"/>
                  <a:gd name="connsiteY18" fmla="*/ 908049 h 2990850"/>
                  <a:gd name="connsiteX19" fmla="*/ 12044 w 696176"/>
                  <a:gd name="connsiteY19" fmla="*/ 1089025 h 2990850"/>
                  <a:gd name="connsiteX20" fmla="*/ 21569 w 696176"/>
                  <a:gd name="connsiteY20" fmla="*/ 2514599 h 2990850"/>
                  <a:gd name="connsiteX21" fmla="*/ 173969 w 696176"/>
                  <a:gd name="connsiteY21" fmla="*/ 2638425 h 2990850"/>
                  <a:gd name="connsiteX22" fmla="*/ 418444 w 696176"/>
                  <a:gd name="connsiteY22" fmla="*/ 2647949 h 2990850"/>
                  <a:gd name="connsiteX23" fmla="*/ 681969 w 696176"/>
                  <a:gd name="connsiteY23" fmla="*/ 2708275 h 2990850"/>
                  <a:gd name="connsiteX24" fmla="*/ 85069 w 696176"/>
                  <a:gd name="connsiteY24" fmla="*/ 2781300 h 2990850"/>
                  <a:gd name="connsiteX25" fmla="*/ 21569 w 696176"/>
                  <a:gd name="connsiteY25" fmla="*/ 2990850 h 2990850"/>
                  <a:gd name="connsiteX0" fmla="*/ 15219 w 696176"/>
                  <a:gd name="connsiteY0" fmla="*/ 0 h 2990850"/>
                  <a:gd name="connsiteX1" fmla="*/ 27919 w 696176"/>
                  <a:gd name="connsiteY1" fmla="*/ 190500 h 2990850"/>
                  <a:gd name="connsiteX2" fmla="*/ 183494 w 696176"/>
                  <a:gd name="connsiteY2" fmla="*/ 234950 h 2990850"/>
                  <a:gd name="connsiteX3" fmla="*/ 469244 w 696176"/>
                  <a:gd name="connsiteY3" fmla="*/ 247650 h 2990850"/>
                  <a:gd name="connsiteX4" fmla="*/ 453369 w 696176"/>
                  <a:gd name="connsiteY4" fmla="*/ 285750 h 2990850"/>
                  <a:gd name="connsiteX5" fmla="*/ 281919 w 696176"/>
                  <a:gd name="connsiteY5" fmla="*/ 307975 h 2990850"/>
                  <a:gd name="connsiteX6" fmla="*/ 205719 w 696176"/>
                  <a:gd name="connsiteY6" fmla="*/ 350837 h 2990850"/>
                  <a:gd name="connsiteX7" fmla="*/ 316844 w 696176"/>
                  <a:gd name="connsiteY7" fmla="*/ 384175 h 2990850"/>
                  <a:gd name="connsiteX8" fmla="*/ 240644 w 696176"/>
                  <a:gd name="connsiteY8" fmla="*/ 422275 h 2990850"/>
                  <a:gd name="connsiteX9" fmla="*/ 72369 w 696176"/>
                  <a:gd name="connsiteY9" fmla="*/ 425450 h 2990850"/>
                  <a:gd name="connsiteX10" fmla="*/ 34269 w 696176"/>
                  <a:gd name="connsiteY10" fmla="*/ 476250 h 2990850"/>
                  <a:gd name="connsiteX11" fmla="*/ 100944 w 696176"/>
                  <a:gd name="connsiteY11" fmla="*/ 504825 h 2990850"/>
                  <a:gd name="connsiteX12" fmla="*/ 231119 w 696176"/>
                  <a:gd name="connsiteY12" fmla="*/ 511175 h 2990850"/>
                  <a:gd name="connsiteX13" fmla="*/ 288269 w 696176"/>
                  <a:gd name="connsiteY13" fmla="*/ 549275 h 2990850"/>
                  <a:gd name="connsiteX14" fmla="*/ 158094 w 696176"/>
                  <a:gd name="connsiteY14" fmla="*/ 587375 h 2990850"/>
                  <a:gd name="connsiteX15" fmla="*/ 40619 w 696176"/>
                  <a:gd name="connsiteY15" fmla="*/ 600075 h 2990850"/>
                  <a:gd name="connsiteX16" fmla="*/ 12044 w 696176"/>
                  <a:gd name="connsiteY16" fmla="*/ 688975 h 2990850"/>
                  <a:gd name="connsiteX17" fmla="*/ 16013 w 696176"/>
                  <a:gd name="connsiteY17" fmla="*/ 836611 h 2990850"/>
                  <a:gd name="connsiteX18" fmla="*/ 125550 w 696176"/>
                  <a:gd name="connsiteY18" fmla="*/ 908049 h 2990850"/>
                  <a:gd name="connsiteX19" fmla="*/ 12044 w 696176"/>
                  <a:gd name="connsiteY19" fmla="*/ 1089025 h 2990850"/>
                  <a:gd name="connsiteX20" fmla="*/ 21569 w 696176"/>
                  <a:gd name="connsiteY20" fmla="*/ 2514599 h 2990850"/>
                  <a:gd name="connsiteX21" fmla="*/ 173969 w 696176"/>
                  <a:gd name="connsiteY21" fmla="*/ 2638425 h 2990850"/>
                  <a:gd name="connsiteX22" fmla="*/ 418444 w 696176"/>
                  <a:gd name="connsiteY22" fmla="*/ 2647949 h 2990850"/>
                  <a:gd name="connsiteX23" fmla="*/ 681969 w 696176"/>
                  <a:gd name="connsiteY23" fmla="*/ 2708275 h 2990850"/>
                  <a:gd name="connsiteX24" fmla="*/ 85069 w 696176"/>
                  <a:gd name="connsiteY24" fmla="*/ 2781300 h 2990850"/>
                  <a:gd name="connsiteX25" fmla="*/ 21569 w 696176"/>
                  <a:gd name="connsiteY25" fmla="*/ 2990850 h 2990850"/>
                  <a:gd name="connsiteX0" fmla="*/ 15219 w 696176"/>
                  <a:gd name="connsiteY0" fmla="*/ 0 h 2990850"/>
                  <a:gd name="connsiteX1" fmla="*/ 27919 w 696176"/>
                  <a:gd name="connsiteY1" fmla="*/ 190500 h 2990850"/>
                  <a:gd name="connsiteX2" fmla="*/ 183494 w 696176"/>
                  <a:gd name="connsiteY2" fmla="*/ 234950 h 2990850"/>
                  <a:gd name="connsiteX3" fmla="*/ 469244 w 696176"/>
                  <a:gd name="connsiteY3" fmla="*/ 247650 h 2990850"/>
                  <a:gd name="connsiteX4" fmla="*/ 453369 w 696176"/>
                  <a:gd name="connsiteY4" fmla="*/ 285750 h 2990850"/>
                  <a:gd name="connsiteX5" fmla="*/ 281919 w 696176"/>
                  <a:gd name="connsiteY5" fmla="*/ 307975 h 2990850"/>
                  <a:gd name="connsiteX6" fmla="*/ 205719 w 696176"/>
                  <a:gd name="connsiteY6" fmla="*/ 350837 h 2990850"/>
                  <a:gd name="connsiteX7" fmla="*/ 316844 w 696176"/>
                  <a:gd name="connsiteY7" fmla="*/ 384175 h 2990850"/>
                  <a:gd name="connsiteX8" fmla="*/ 240644 w 696176"/>
                  <a:gd name="connsiteY8" fmla="*/ 422275 h 2990850"/>
                  <a:gd name="connsiteX9" fmla="*/ 72369 w 696176"/>
                  <a:gd name="connsiteY9" fmla="*/ 425450 h 2990850"/>
                  <a:gd name="connsiteX10" fmla="*/ 34269 w 696176"/>
                  <a:gd name="connsiteY10" fmla="*/ 476250 h 2990850"/>
                  <a:gd name="connsiteX11" fmla="*/ 100944 w 696176"/>
                  <a:gd name="connsiteY11" fmla="*/ 504825 h 2990850"/>
                  <a:gd name="connsiteX12" fmla="*/ 231119 w 696176"/>
                  <a:gd name="connsiteY12" fmla="*/ 511175 h 2990850"/>
                  <a:gd name="connsiteX13" fmla="*/ 288269 w 696176"/>
                  <a:gd name="connsiteY13" fmla="*/ 549275 h 2990850"/>
                  <a:gd name="connsiteX14" fmla="*/ 158094 w 696176"/>
                  <a:gd name="connsiteY14" fmla="*/ 587375 h 2990850"/>
                  <a:gd name="connsiteX15" fmla="*/ 40619 w 696176"/>
                  <a:gd name="connsiteY15" fmla="*/ 600075 h 2990850"/>
                  <a:gd name="connsiteX16" fmla="*/ 12044 w 696176"/>
                  <a:gd name="connsiteY16" fmla="*/ 688975 h 2990850"/>
                  <a:gd name="connsiteX17" fmla="*/ 13632 w 696176"/>
                  <a:gd name="connsiteY17" fmla="*/ 836611 h 2990850"/>
                  <a:gd name="connsiteX18" fmla="*/ 125550 w 696176"/>
                  <a:gd name="connsiteY18" fmla="*/ 908049 h 2990850"/>
                  <a:gd name="connsiteX19" fmla="*/ 12044 w 696176"/>
                  <a:gd name="connsiteY19" fmla="*/ 1089025 h 2990850"/>
                  <a:gd name="connsiteX20" fmla="*/ 21569 w 696176"/>
                  <a:gd name="connsiteY20" fmla="*/ 2514599 h 2990850"/>
                  <a:gd name="connsiteX21" fmla="*/ 173969 w 696176"/>
                  <a:gd name="connsiteY21" fmla="*/ 2638425 h 2990850"/>
                  <a:gd name="connsiteX22" fmla="*/ 418444 w 696176"/>
                  <a:gd name="connsiteY22" fmla="*/ 2647949 h 2990850"/>
                  <a:gd name="connsiteX23" fmla="*/ 681969 w 696176"/>
                  <a:gd name="connsiteY23" fmla="*/ 2708275 h 2990850"/>
                  <a:gd name="connsiteX24" fmla="*/ 85069 w 696176"/>
                  <a:gd name="connsiteY24" fmla="*/ 2781300 h 2990850"/>
                  <a:gd name="connsiteX25" fmla="*/ 21569 w 696176"/>
                  <a:gd name="connsiteY25" fmla="*/ 2990850 h 2990850"/>
                  <a:gd name="connsiteX0" fmla="*/ 10585 w 691542"/>
                  <a:gd name="connsiteY0" fmla="*/ 0 h 2990850"/>
                  <a:gd name="connsiteX1" fmla="*/ 23285 w 691542"/>
                  <a:gd name="connsiteY1" fmla="*/ 190500 h 2990850"/>
                  <a:gd name="connsiteX2" fmla="*/ 178860 w 691542"/>
                  <a:gd name="connsiteY2" fmla="*/ 234950 h 2990850"/>
                  <a:gd name="connsiteX3" fmla="*/ 464610 w 691542"/>
                  <a:gd name="connsiteY3" fmla="*/ 247650 h 2990850"/>
                  <a:gd name="connsiteX4" fmla="*/ 448735 w 691542"/>
                  <a:gd name="connsiteY4" fmla="*/ 285750 h 2990850"/>
                  <a:gd name="connsiteX5" fmla="*/ 277285 w 691542"/>
                  <a:gd name="connsiteY5" fmla="*/ 307975 h 2990850"/>
                  <a:gd name="connsiteX6" fmla="*/ 201085 w 691542"/>
                  <a:gd name="connsiteY6" fmla="*/ 350837 h 2990850"/>
                  <a:gd name="connsiteX7" fmla="*/ 312210 w 691542"/>
                  <a:gd name="connsiteY7" fmla="*/ 384175 h 2990850"/>
                  <a:gd name="connsiteX8" fmla="*/ 236010 w 691542"/>
                  <a:gd name="connsiteY8" fmla="*/ 422275 h 2990850"/>
                  <a:gd name="connsiteX9" fmla="*/ 67735 w 691542"/>
                  <a:gd name="connsiteY9" fmla="*/ 425450 h 2990850"/>
                  <a:gd name="connsiteX10" fmla="*/ 29635 w 691542"/>
                  <a:gd name="connsiteY10" fmla="*/ 476250 h 2990850"/>
                  <a:gd name="connsiteX11" fmla="*/ 96310 w 691542"/>
                  <a:gd name="connsiteY11" fmla="*/ 504825 h 2990850"/>
                  <a:gd name="connsiteX12" fmla="*/ 226485 w 691542"/>
                  <a:gd name="connsiteY12" fmla="*/ 511175 h 2990850"/>
                  <a:gd name="connsiteX13" fmla="*/ 283635 w 691542"/>
                  <a:gd name="connsiteY13" fmla="*/ 549275 h 2990850"/>
                  <a:gd name="connsiteX14" fmla="*/ 153460 w 691542"/>
                  <a:gd name="connsiteY14" fmla="*/ 587375 h 2990850"/>
                  <a:gd name="connsiteX15" fmla="*/ 35985 w 691542"/>
                  <a:gd name="connsiteY15" fmla="*/ 600075 h 2990850"/>
                  <a:gd name="connsiteX16" fmla="*/ 7410 w 691542"/>
                  <a:gd name="connsiteY16" fmla="*/ 688975 h 2990850"/>
                  <a:gd name="connsiteX17" fmla="*/ 8998 w 691542"/>
                  <a:gd name="connsiteY17" fmla="*/ 836611 h 2990850"/>
                  <a:gd name="connsiteX18" fmla="*/ 120916 w 691542"/>
                  <a:gd name="connsiteY18" fmla="*/ 908049 h 2990850"/>
                  <a:gd name="connsiteX19" fmla="*/ 7410 w 691542"/>
                  <a:gd name="connsiteY19" fmla="*/ 1089025 h 2990850"/>
                  <a:gd name="connsiteX20" fmla="*/ 16935 w 691542"/>
                  <a:gd name="connsiteY20" fmla="*/ 2514599 h 2990850"/>
                  <a:gd name="connsiteX21" fmla="*/ 169335 w 691542"/>
                  <a:gd name="connsiteY21" fmla="*/ 2638425 h 2990850"/>
                  <a:gd name="connsiteX22" fmla="*/ 413810 w 691542"/>
                  <a:gd name="connsiteY22" fmla="*/ 2647949 h 2990850"/>
                  <a:gd name="connsiteX23" fmla="*/ 677335 w 691542"/>
                  <a:gd name="connsiteY23" fmla="*/ 2708275 h 2990850"/>
                  <a:gd name="connsiteX24" fmla="*/ 80435 w 691542"/>
                  <a:gd name="connsiteY24" fmla="*/ 2781300 h 2990850"/>
                  <a:gd name="connsiteX25" fmla="*/ 16935 w 691542"/>
                  <a:gd name="connsiteY25" fmla="*/ 2990850 h 2990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91542" h="2990850">
                    <a:moveTo>
                      <a:pt x="10585" y="0"/>
                    </a:moveTo>
                    <a:cubicBezTo>
                      <a:pt x="2912" y="75671"/>
                      <a:pt x="-4761" y="151342"/>
                      <a:pt x="23285" y="190500"/>
                    </a:cubicBezTo>
                    <a:cubicBezTo>
                      <a:pt x="51331" y="229658"/>
                      <a:pt x="105306" y="225425"/>
                      <a:pt x="178860" y="234950"/>
                    </a:cubicBezTo>
                    <a:cubicBezTo>
                      <a:pt x="252414" y="244475"/>
                      <a:pt x="419631" y="239183"/>
                      <a:pt x="464610" y="247650"/>
                    </a:cubicBezTo>
                    <a:cubicBezTo>
                      <a:pt x="509589" y="256117"/>
                      <a:pt x="479956" y="275696"/>
                      <a:pt x="448735" y="285750"/>
                    </a:cubicBezTo>
                    <a:cubicBezTo>
                      <a:pt x="417514" y="295804"/>
                      <a:pt x="318560" y="297127"/>
                      <a:pt x="277285" y="307975"/>
                    </a:cubicBezTo>
                    <a:cubicBezTo>
                      <a:pt x="236010" y="318823"/>
                      <a:pt x="195264" y="338137"/>
                      <a:pt x="201085" y="350837"/>
                    </a:cubicBezTo>
                    <a:cubicBezTo>
                      <a:pt x="206906" y="363537"/>
                      <a:pt x="306389" y="372269"/>
                      <a:pt x="312210" y="384175"/>
                    </a:cubicBezTo>
                    <a:cubicBezTo>
                      <a:pt x="318031" y="396081"/>
                      <a:pt x="276756" y="415396"/>
                      <a:pt x="236010" y="422275"/>
                    </a:cubicBezTo>
                    <a:cubicBezTo>
                      <a:pt x="195264" y="429154"/>
                      <a:pt x="102131" y="416454"/>
                      <a:pt x="67735" y="425450"/>
                    </a:cubicBezTo>
                    <a:cubicBezTo>
                      <a:pt x="33339" y="434446"/>
                      <a:pt x="24873" y="463021"/>
                      <a:pt x="29635" y="476250"/>
                    </a:cubicBezTo>
                    <a:cubicBezTo>
                      <a:pt x="34397" y="489479"/>
                      <a:pt x="63502" y="499004"/>
                      <a:pt x="96310" y="504825"/>
                    </a:cubicBezTo>
                    <a:cubicBezTo>
                      <a:pt x="129118" y="510646"/>
                      <a:pt x="195264" y="503767"/>
                      <a:pt x="226485" y="511175"/>
                    </a:cubicBezTo>
                    <a:cubicBezTo>
                      <a:pt x="257706" y="518583"/>
                      <a:pt x="295806" y="536575"/>
                      <a:pt x="283635" y="549275"/>
                    </a:cubicBezTo>
                    <a:cubicBezTo>
                      <a:pt x="271464" y="561975"/>
                      <a:pt x="194735" y="578908"/>
                      <a:pt x="153460" y="587375"/>
                    </a:cubicBezTo>
                    <a:cubicBezTo>
                      <a:pt x="112185" y="595842"/>
                      <a:pt x="60327" y="583142"/>
                      <a:pt x="35985" y="600075"/>
                    </a:cubicBezTo>
                    <a:cubicBezTo>
                      <a:pt x="11643" y="617008"/>
                      <a:pt x="11908" y="649552"/>
                      <a:pt x="7410" y="688975"/>
                    </a:cubicBezTo>
                    <a:cubicBezTo>
                      <a:pt x="2912" y="728398"/>
                      <a:pt x="3971" y="797717"/>
                      <a:pt x="8998" y="836611"/>
                    </a:cubicBezTo>
                    <a:cubicBezTo>
                      <a:pt x="14025" y="875505"/>
                      <a:pt x="121974" y="861218"/>
                      <a:pt x="120916" y="908049"/>
                    </a:cubicBezTo>
                    <a:cubicBezTo>
                      <a:pt x="103189" y="973930"/>
                      <a:pt x="12834" y="878417"/>
                      <a:pt x="7410" y="1089025"/>
                    </a:cubicBezTo>
                    <a:cubicBezTo>
                      <a:pt x="1986" y="1299633"/>
                      <a:pt x="-10052" y="2256366"/>
                      <a:pt x="16935" y="2514599"/>
                    </a:cubicBezTo>
                    <a:cubicBezTo>
                      <a:pt x="34397" y="2610907"/>
                      <a:pt x="68264" y="2641600"/>
                      <a:pt x="169335" y="2638425"/>
                    </a:cubicBezTo>
                    <a:cubicBezTo>
                      <a:pt x="270406" y="2635250"/>
                      <a:pt x="339727" y="2643187"/>
                      <a:pt x="413810" y="2647949"/>
                    </a:cubicBezTo>
                    <a:cubicBezTo>
                      <a:pt x="586318" y="2662237"/>
                      <a:pt x="739777" y="2688696"/>
                      <a:pt x="677335" y="2708275"/>
                    </a:cubicBezTo>
                    <a:cubicBezTo>
                      <a:pt x="685272" y="2723621"/>
                      <a:pt x="178331" y="2764896"/>
                      <a:pt x="80435" y="2781300"/>
                    </a:cubicBezTo>
                    <a:cubicBezTo>
                      <a:pt x="-17461" y="2797704"/>
                      <a:pt x="48685" y="2985029"/>
                      <a:pt x="16935" y="2990850"/>
                    </a:cubicBezTo>
                  </a:path>
                </a:pathLst>
              </a:cu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ZoneTexte 6">
                <a:extLst>
                  <a:ext uri="{FF2B5EF4-FFF2-40B4-BE49-F238E27FC236}">
                    <a16:creationId xmlns:a16="http://schemas.microsoft.com/office/drawing/2014/main" id="{7E2E2C8C-0669-417A-8B3A-8B2F861FE14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49815" y="6376314"/>
                <a:ext cx="1350563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Wingdings" panose="05000000000000000000" pitchFamily="2" charset="2"/>
                  <a:buChar char="n"/>
                  <a:defRPr sz="2400" b="1">
                    <a:solidFill>
                      <a:srgbClr val="800000"/>
                    </a:solidFill>
                    <a:latin typeface="Arial Narrow" panose="020B0606020202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Wingdings" panose="05000000000000000000" pitchFamily="2" charset="2"/>
                  <a:buChar char="n"/>
                  <a:defRPr sz="2200" b="1">
                    <a:solidFill>
                      <a:srgbClr val="008000"/>
                    </a:solidFill>
                    <a:latin typeface="Arial Narrow" panose="020B0606020202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2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-"/>
                  <a:defRPr sz="2200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-"/>
                  <a:defRPr sz="2200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-"/>
                  <a:defRPr sz="2200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-"/>
                  <a:defRPr sz="2200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-"/>
                  <a:defRPr sz="2200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fr-FR" altLang="fr-FR" sz="1200" b="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Intensité de retour</a:t>
                </a:r>
              </a:p>
            </p:txBody>
          </p:sp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E742241E-AF85-47AE-A525-BE12E8CB4FE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7423" y="2453270"/>
              <a:ext cx="1637975" cy="3612454"/>
              <a:chOff x="5227583" y="2814315"/>
              <a:chExt cx="813043" cy="3446785"/>
            </a:xfrm>
          </p:grpSpPr>
          <p:sp>
            <p:nvSpPr>
              <p:cNvPr id="12" name="Forme libre 21">
                <a:extLst>
                  <a:ext uri="{FF2B5EF4-FFF2-40B4-BE49-F238E27FC236}">
                    <a16:creationId xmlns:a16="http://schemas.microsoft.com/office/drawing/2014/main" id="{2F5CAE23-3FE9-4B80-980E-373D1BCE0180}"/>
                  </a:ext>
                </a:extLst>
              </p:cNvPr>
              <p:cNvSpPr/>
              <p:nvPr/>
            </p:nvSpPr>
            <p:spPr>
              <a:xfrm>
                <a:off x="5441959" y="5740351"/>
                <a:ext cx="522444" cy="131775"/>
              </a:xfrm>
              <a:custGeom>
                <a:avLst/>
                <a:gdLst>
                  <a:gd name="connsiteX0" fmla="*/ 134764 w 1941339"/>
                  <a:gd name="connsiteY0" fmla="*/ 0 h 2397151"/>
                  <a:gd name="connsiteX1" fmla="*/ 147464 w 1941339"/>
                  <a:gd name="connsiteY1" fmla="*/ 190500 h 2397151"/>
                  <a:gd name="connsiteX2" fmla="*/ 303039 w 1941339"/>
                  <a:gd name="connsiteY2" fmla="*/ 234950 h 2397151"/>
                  <a:gd name="connsiteX3" fmla="*/ 588789 w 1941339"/>
                  <a:gd name="connsiteY3" fmla="*/ 247650 h 2397151"/>
                  <a:gd name="connsiteX4" fmla="*/ 572914 w 1941339"/>
                  <a:gd name="connsiteY4" fmla="*/ 285750 h 2397151"/>
                  <a:gd name="connsiteX5" fmla="*/ 315739 w 1941339"/>
                  <a:gd name="connsiteY5" fmla="*/ 307975 h 2397151"/>
                  <a:gd name="connsiteX6" fmla="*/ 166514 w 1941339"/>
                  <a:gd name="connsiteY6" fmla="*/ 323850 h 2397151"/>
                  <a:gd name="connsiteX7" fmla="*/ 156989 w 1941339"/>
                  <a:gd name="connsiteY7" fmla="*/ 365125 h 2397151"/>
                  <a:gd name="connsiteX8" fmla="*/ 306214 w 1941339"/>
                  <a:gd name="connsiteY8" fmla="*/ 374650 h 2397151"/>
                  <a:gd name="connsiteX9" fmla="*/ 436389 w 1941339"/>
                  <a:gd name="connsiteY9" fmla="*/ 384175 h 2397151"/>
                  <a:gd name="connsiteX10" fmla="*/ 360189 w 1941339"/>
                  <a:gd name="connsiteY10" fmla="*/ 422275 h 2397151"/>
                  <a:gd name="connsiteX11" fmla="*/ 191914 w 1941339"/>
                  <a:gd name="connsiteY11" fmla="*/ 425450 h 2397151"/>
                  <a:gd name="connsiteX12" fmla="*/ 153814 w 1941339"/>
                  <a:gd name="connsiteY12" fmla="*/ 476250 h 2397151"/>
                  <a:gd name="connsiteX13" fmla="*/ 220489 w 1941339"/>
                  <a:gd name="connsiteY13" fmla="*/ 504825 h 2397151"/>
                  <a:gd name="connsiteX14" fmla="*/ 350664 w 1941339"/>
                  <a:gd name="connsiteY14" fmla="*/ 511175 h 2397151"/>
                  <a:gd name="connsiteX15" fmla="*/ 407814 w 1941339"/>
                  <a:gd name="connsiteY15" fmla="*/ 549275 h 2397151"/>
                  <a:gd name="connsiteX16" fmla="*/ 277639 w 1941339"/>
                  <a:gd name="connsiteY16" fmla="*/ 587375 h 2397151"/>
                  <a:gd name="connsiteX17" fmla="*/ 160164 w 1941339"/>
                  <a:gd name="connsiteY17" fmla="*/ 600075 h 2397151"/>
                  <a:gd name="connsiteX18" fmla="*/ 131589 w 1941339"/>
                  <a:gd name="connsiteY18" fmla="*/ 688975 h 2397151"/>
                  <a:gd name="connsiteX19" fmla="*/ 131589 w 1941339"/>
                  <a:gd name="connsiteY19" fmla="*/ 1089025 h 2397151"/>
                  <a:gd name="connsiteX20" fmla="*/ 134764 w 1941339"/>
                  <a:gd name="connsiteY20" fmla="*/ 2387600 h 2397151"/>
                  <a:gd name="connsiteX21" fmla="*/ 1941339 w 1941339"/>
                  <a:gd name="connsiteY21" fmla="*/ 1689100 h 2397151"/>
                  <a:gd name="connsiteX0" fmla="*/ 25210 w 1831785"/>
                  <a:gd name="connsiteY0" fmla="*/ 0 h 2645668"/>
                  <a:gd name="connsiteX1" fmla="*/ 37910 w 1831785"/>
                  <a:gd name="connsiteY1" fmla="*/ 190500 h 2645668"/>
                  <a:gd name="connsiteX2" fmla="*/ 193485 w 1831785"/>
                  <a:gd name="connsiteY2" fmla="*/ 234950 h 2645668"/>
                  <a:gd name="connsiteX3" fmla="*/ 479235 w 1831785"/>
                  <a:gd name="connsiteY3" fmla="*/ 247650 h 2645668"/>
                  <a:gd name="connsiteX4" fmla="*/ 463360 w 1831785"/>
                  <a:gd name="connsiteY4" fmla="*/ 285750 h 2645668"/>
                  <a:gd name="connsiteX5" fmla="*/ 206185 w 1831785"/>
                  <a:gd name="connsiteY5" fmla="*/ 307975 h 2645668"/>
                  <a:gd name="connsiteX6" fmla="*/ 56960 w 1831785"/>
                  <a:gd name="connsiteY6" fmla="*/ 323850 h 2645668"/>
                  <a:gd name="connsiteX7" fmla="*/ 47435 w 1831785"/>
                  <a:gd name="connsiteY7" fmla="*/ 365125 h 2645668"/>
                  <a:gd name="connsiteX8" fmla="*/ 196660 w 1831785"/>
                  <a:gd name="connsiteY8" fmla="*/ 374650 h 2645668"/>
                  <a:gd name="connsiteX9" fmla="*/ 326835 w 1831785"/>
                  <a:gd name="connsiteY9" fmla="*/ 384175 h 2645668"/>
                  <a:gd name="connsiteX10" fmla="*/ 250635 w 1831785"/>
                  <a:gd name="connsiteY10" fmla="*/ 422275 h 2645668"/>
                  <a:gd name="connsiteX11" fmla="*/ 82360 w 1831785"/>
                  <a:gd name="connsiteY11" fmla="*/ 425450 h 2645668"/>
                  <a:gd name="connsiteX12" fmla="*/ 44260 w 1831785"/>
                  <a:gd name="connsiteY12" fmla="*/ 476250 h 2645668"/>
                  <a:gd name="connsiteX13" fmla="*/ 110935 w 1831785"/>
                  <a:gd name="connsiteY13" fmla="*/ 504825 h 2645668"/>
                  <a:gd name="connsiteX14" fmla="*/ 241110 w 1831785"/>
                  <a:gd name="connsiteY14" fmla="*/ 511175 h 2645668"/>
                  <a:gd name="connsiteX15" fmla="*/ 298260 w 1831785"/>
                  <a:gd name="connsiteY15" fmla="*/ 549275 h 2645668"/>
                  <a:gd name="connsiteX16" fmla="*/ 168085 w 1831785"/>
                  <a:gd name="connsiteY16" fmla="*/ 587375 h 2645668"/>
                  <a:gd name="connsiteX17" fmla="*/ 50610 w 1831785"/>
                  <a:gd name="connsiteY17" fmla="*/ 600075 h 2645668"/>
                  <a:gd name="connsiteX18" fmla="*/ 22035 w 1831785"/>
                  <a:gd name="connsiteY18" fmla="*/ 688975 h 2645668"/>
                  <a:gd name="connsiteX19" fmla="*/ 22035 w 1831785"/>
                  <a:gd name="connsiteY19" fmla="*/ 1089025 h 2645668"/>
                  <a:gd name="connsiteX20" fmla="*/ 183960 w 1831785"/>
                  <a:gd name="connsiteY20" fmla="*/ 2638425 h 2645668"/>
                  <a:gd name="connsiteX21" fmla="*/ 1831785 w 1831785"/>
                  <a:gd name="connsiteY21" fmla="*/ 1689100 h 2645668"/>
                  <a:gd name="connsiteX0" fmla="*/ 38582 w 1845157"/>
                  <a:gd name="connsiteY0" fmla="*/ 0 h 2645668"/>
                  <a:gd name="connsiteX1" fmla="*/ 51282 w 1845157"/>
                  <a:gd name="connsiteY1" fmla="*/ 190500 h 2645668"/>
                  <a:gd name="connsiteX2" fmla="*/ 206857 w 1845157"/>
                  <a:gd name="connsiteY2" fmla="*/ 234950 h 2645668"/>
                  <a:gd name="connsiteX3" fmla="*/ 492607 w 1845157"/>
                  <a:gd name="connsiteY3" fmla="*/ 247650 h 2645668"/>
                  <a:gd name="connsiteX4" fmla="*/ 476732 w 1845157"/>
                  <a:gd name="connsiteY4" fmla="*/ 285750 h 2645668"/>
                  <a:gd name="connsiteX5" fmla="*/ 219557 w 1845157"/>
                  <a:gd name="connsiteY5" fmla="*/ 307975 h 2645668"/>
                  <a:gd name="connsiteX6" fmla="*/ 70332 w 1845157"/>
                  <a:gd name="connsiteY6" fmla="*/ 323850 h 2645668"/>
                  <a:gd name="connsiteX7" fmla="*/ 60807 w 1845157"/>
                  <a:gd name="connsiteY7" fmla="*/ 365125 h 2645668"/>
                  <a:gd name="connsiteX8" fmla="*/ 210032 w 1845157"/>
                  <a:gd name="connsiteY8" fmla="*/ 374650 h 2645668"/>
                  <a:gd name="connsiteX9" fmla="*/ 340207 w 1845157"/>
                  <a:gd name="connsiteY9" fmla="*/ 384175 h 2645668"/>
                  <a:gd name="connsiteX10" fmla="*/ 264007 w 1845157"/>
                  <a:gd name="connsiteY10" fmla="*/ 422275 h 2645668"/>
                  <a:gd name="connsiteX11" fmla="*/ 95732 w 1845157"/>
                  <a:gd name="connsiteY11" fmla="*/ 425450 h 2645668"/>
                  <a:gd name="connsiteX12" fmla="*/ 57632 w 1845157"/>
                  <a:gd name="connsiteY12" fmla="*/ 476250 h 2645668"/>
                  <a:gd name="connsiteX13" fmla="*/ 124307 w 1845157"/>
                  <a:gd name="connsiteY13" fmla="*/ 504825 h 2645668"/>
                  <a:gd name="connsiteX14" fmla="*/ 254482 w 1845157"/>
                  <a:gd name="connsiteY14" fmla="*/ 511175 h 2645668"/>
                  <a:gd name="connsiteX15" fmla="*/ 311632 w 1845157"/>
                  <a:gd name="connsiteY15" fmla="*/ 549275 h 2645668"/>
                  <a:gd name="connsiteX16" fmla="*/ 181457 w 1845157"/>
                  <a:gd name="connsiteY16" fmla="*/ 587375 h 2645668"/>
                  <a:gd name="connsiteX17" fmla="*/ 63982 w 1845157"/>
                  <a:gd name="connsiteY17" fmla="*/ 600075 h 2645668"/>
                  <a:gd name="connsiteX18" fmla="*/ 35407 w 1845157"/>
                  <a:gd name="connsiteY18" fmla="*/ 688975 h 2645668"/>
                  <a:gd name="connsiteX19" fmla="*/ 35407 w 1845157"/>
                  <a:gd name="connsiteY19" fmla="*/ 1089025 h 2645668"/>
                  <a:gd name="connsiteX20" fmla="*/ 197332 w 1845157"/>
                  <a:gd name="connsiteY20" fmla="*/ 2638425 h 2645668"/>
                  <a:gd name="connsiteX21" fmla="*/ 1845157 w 1845157"/>
                  <a:gd name="connsiteY21" fmla="*/ 1689100 h 2645668"/>
                  <a:gd name="connsiteX0" fmla="*/ 42092 w 1848667"/>
                  <a:gd name="connsiteY0" fmla="*/ 0 h 2645668"/>
                  <a:gd name="connsiteX1" fmla="*/ 54792 w 1848667"/>
                  <a:gd name="connsiteY1" fmla="*/ 190500 h 2645668"/>
                  <a:gd name="connsiteX2" fmla="*/ 210367 w 1848667"/>
                  <a:gd name="connsiteY2" fmla="*/ 234950 h 2645668"/>
                  <a:gd name="connsiteX3" fmla="*/ 496117 w 1848667"/>
                  <a:gd name="connsiteY3" fmla="*/ 247650 h 2645668"/>
                  <a:gd name="connsiteX4" fmla="*/ 480242 w 1848667"/>
                  <a:gd name="connsiteY4" fmla="*/ 285750 h 2645668"/>
                  <a:gd name="connsiteX5" fmla="*/ 223067 w 1848667"/>
                  <a:gd name="connsiteY5" fmla="*/ 307975 h 2645668"/>
                  <a:gd name="connsiteX6" fmla="*/ 73842 w 1848667"/>
                  <a:gd name="connsiteY6" fmla="*/ 323850 h 2645668"/>
                  <a:gd name="connsiteX7" fmla="*/ 64317 w 1848667"/>
                  <a:gd name="connsiteY7" fmla="*/ 365125 h 2645668"/>
                  <a:gd name="connsiteX8" fmla="*/ 213542 w 1848667"/>
                  <a:gd name="connsiteY8" fmla="*/ 374650 h 2645668"/>
                  <a:gd name="connsiteX9" fmla="*/ 343717 w 1848667"/>
                  <a:gd name="connsiteY9" fmla="*/ 384175 h 2645668"/>
                  <a:gd name="connsiteX10" fmla="*/ 267517 w 1848667"/>
                  <a:gd name="connsiteY10" fmla="*/ 422275 h 2645668"/>
                  <a:gd name="connsiteX11" fmla="*/ 99242 w 1848667"/>
                  <a:gd name="connsiteY11" fmla="*/ 425450 h 2645668"/>
                  <a:gd name="connsiteX12" fmla="*/ 61142 w 1848667"/>
                  <a:gd name="connsiteY12" fmla="*/ 476250 h 2645668"/>
                  <a:gd name="connsiteX13" fmla="*/ 127817 w 1848667"/>
                  <a:gd name="connsiteY13" fmla="*/ 504825 h 2645668"/>
                  <a:gd name="connsiteX14" fmla="*/ 257992 w 1848667"/>
                  <a:gd name="connsiteY14" fmla="*/ 511175 h 2645668"/>
                  <a:gd name="connsiteX15" fmla="*/ 315142 w 1848667"/>
                  <a:gd name="connsiteY15" fmla="*/ 549275 h 2645668"/>
                  <a:gd name="connsiteX16" fmla="*/ 184967 w 1848667"/>
                  <a:gd name="connsiteY16" fmla="*/ 587375 h 2645668"/>
                  <a:gd name="connsiteX17" fmla="*/ 67492 w 1848667"/>
                  <a:gd name="connsiteY17" fmla="*/ 600075 h 2645668"/>
                  <a:gd name="connsiteX18" fmla="*/ 38917 w 1848667"/>
                  <a:gd name="connsiteY18" fmla="*/ 688975 h 2645668"/>
                  <a:gd name="connsiteX19" fmla="*/ 38917 w 1848667"/>
                  <a:gd name="connsiteY19" fmla="*/ 1089025 h 2645668"/>
                  <a:gd name="connsiteX20" fmla="*/ 10342 w 1848667"/>
                  <a:gd name="connsiteY20" fmla="*/ 1933574 h 2645668"/>
                  <a:gd name="connsiteX21" fmla="*/ 200842 w 1848667"/>
                  <a:gd name="connsiteY21" fmla="*/ 2638425 h 2645668"/>
                  <a:gd name="connsiteX22" fmla="*/ 1848667 w 1848667"/>
                  <a:gd name="connsiteY22" fmla="*/ 1689100 h 2645668"/>
                  <a:gd name="connsiteX0" fmla="*/ 20009 w 1826584"/>
                  <a:gd name="connsiteY0" fmla="*/ 0 h 2728824"/>
                  <a:gd name="connsiteX1" fmla="*/ 32709 w 1826584"/>
                  <a:gd name="connsiteY1" fmla="*/ 190500 h 2728824"/>
                  <a:gd name="connsiteX2" fmla="*/ 188284 w 1826584"/>
                  <a:gd name="connsiteY2" fmla="*/ 234950 h 2728824"/>
                  <a:gd name="connsiteX3" fmla="*/ 474034 w 1826584"/>
                  <a:gd name="connsiteY3" fmla="*/ 247650 h 2728824"/>
                  <a:gd name="connsiteX4" fmla="*/ 458159 w 1826584"/>
                  <a:gd name="connsiteY4" fmla="*/ 285750 h 2728824"/>
                  <a:gd name="connsiteX5" fmla="*/ 200984 w 1826584"/>
                  <a:gd name="connsiteY5" fmla="*/ 307975 h 2728824"/>
                  <a:gd name="connsiteX6" fmla="*/ 51759 w 1826584"/>
                  <a:gd name="connsiteY6" fmla="*/ 323850 h 2728824"/>
                  <a:gd name="connsiteX7" fmla="*/ 42234 w 1826584"/>
                  <a:gd name="connsiteY7" fmla="*/ 365125 h 2728824"/>
                  <a:gd name="connsiteX8" fmla="*/ 191459 w 1826584"/>
                  <a:gd name="connsiteY8" fmla="*/ 374650 h 2728824"/>
                  <a:gd name="connsiteX9" fmla="*/ 321634 w 1826584"/>
                  <a:gd name="connsiteY9" fmla="*/ 384175 h 2728824"/>
                  <a:gd name="connsiteX10" fmla="*/ 245434 w 1826584"/>
                  <a:gd name="connsiteY10" fmla="*/ 422275 h 2728824"/>
                  <a:gd name="connsiteX11" fmla="*/ 77159 w 1826584"/>
                  <a:gd name="connsiteY11" fmla="*/ 425450 h 2728824"/>
                  <a:gd name="connsiteX12" fmla="*/ 39059 w 1826584"/>
                  <a:gd name="connsiteY12" fmla="*/ 476250 h 2728824"/>
                  <a:gd name="connsiteX13" fmla="*/ 105734 w 1826584"/>
                  <a:gd name="connsiteY13" fmla="*/ 504825 h 2728824"/>
                  <a:gd name="connsiteX14" fmla="*/ 235909 w 1826584"/>
                  <a:gd name="connsiteY14" fmla="*/ 511175 h 2728824"/>
                  <a:gd name="connsiteX15" fmla="*/ 293059 w 1826584"/>
                  <a:gd name="connsiteY15" fmla="*/ 549275 h 2728824"/>
                  <a:gd name="connsiteX16" fmla="*/ 162884 w 1826584"/>
                  <a:gd name="connsiteY16" fmla="*/ 587375 h 2728824"/>
                  <a:gd name="connsiteX17" fmla="*/ 45409 w 1826584"/>
                  <a:gd name="connsiteY17" fmla="*/ 600075 h 2728824"/>
                  <a:gd name="connsiteX18" fmla="*/ 16834 w 1826584"/>
                  <a:gd name="connsiteY18" fmla="*/ 688975 h 2728824"/>
                  <a:gd name="connsiteX19" fmla="*/ 16834 w 1826584"/>
                  <a:gd name="connsiteY19" fmla="*/ 1089025 h 2728824"/>
                  <a:gd name="connsiteX20" fmla="*/ 26359 w 1826584"/>
                  <a:gd name="connsiteY20" fmla="*/ 2514599 h 2728824"/>
                  <a:gd name="connsiteX21" fmla="*/ 178759 w 1826584"/>
                  <a:gd name="connsiteY21" fmla="*/ 2638425 h 2728824"/>
                  <a:gd name="connsiteX22" fmla="*/ 1826584 w 1826584"/>
                  <a:gd name="connsiteY22" fmla="*/ 1689100 h 2728824"/>
                  <a:gd name="connsiteX0" fmla="*/ 8231 w 1814806"/>
                  <a:gd name="connsiteY0" fmla="*/ 0 h 2665947"/>
                  <a:gd name="connsiteX1" fmla="*/ 20931 w 1814806"/>
                  <a:gd name="connsiteY1" fmla="*/ 190500 h 2665947"/>
                  <a:gd name="connsiteX2" fmla="*/ 176506 w 1814806"/>
                  <a:gd name="connsiteY2" fmla="*/ 234950 h 2665947"/>
                  <a:gd name="connsiteX3" fmla="*/ 462256 w 1814806"/>
                  <a:gd name="connsiteY3" fmla="*/ 247650 h 2665947"/>
                  <a:gd name="connsiteX4" fmla="*/ 446381 w 1814806"/>
                  <a:gd name="connsiteY4" fmla="*/ 285750 h 2665947"/>
                  <a:gd name="connsiteX5" fmla="*/ 189206 w 1814806"/>
                  <a:gd name="connsiteY5" fmla="*/ 307975 h 2665947"/>
                  <a:gd name="connsiteX6" fmla="*/ 39981 w 1814806"/>
                  <a:gd name="connsiteY6" fmla="*/ 323850 h 2665947"/>
                  <a:gd name="connsiteX7" fmla="*/ 30456 w 1814806"/>
                  <a:gd name="connsiteY7" fmla="*/ 365125 h 2665947"/>
                  <a:gd name="connsiteX8" fmla="*/ 179681 w 1814806"/>
                  <a:gd name="connsiteY8" fmla="*/ 374650 h 2665947"/>
                  <a:gd name="connsiteX9" fmla="*/ 309856 w 1814806"/>
                  <a:gd name="connsiteY9" fmla="*/ 384175 h 2665947"/>
                  <a:gd name="connsiteX10" fmla="*/ 233656 w 1814806"/>
                  <a:gd name="connsiteY10" fmla="*/ 422275 h 2665947"/>
                  <a:gd name="connsiteX11" fmla="*/ 65381 w 1814806"/>
                  <a:gd name="connsiteY11" fmla="*/ 425450 h 2665947"/>
                  <a:gd name="connsiteX12" fmla="*/ 27281 w 1814806"/>
                  <a:gd name="connsiteY12" fmla="*/ 476250 h 2665947"/>
                  <a:gd name="connsiteX13" fmla="*/ 93956 w 1814806"/>
                  <a:gd name="connsiteY13" fmla="*/ 504825 h 2665947"/>
                  <a:gd name="connsiteX14" fmla="*/ 224131 w 1814806"/>
                  <a:gd name="connsiteY14" fmla="*/ 511175 h 2665947"/>
                  <a:gd name="connsiteX15" fmla="*/ 281281 w 1814806"/>
                  <a:gd name="connsiteY15" fmla="*/ 549275 h 2665947"/>
                  <a:gd name="connsiteX16" fmla="*/ 151106 w 1814806"/>
                  <a:gd name="connsiteY16" fmla="*/ 587375 h 2665947"/>
                  <a:gd name="connsiteX17" fmla="*/ 33631 w 1814806"/>
                  <a:gd name="connsiteY17" fmla="*/ 600075 h 2665947"/>
                  <a:gd name="connsiteX18" fmla="*/ 5056 w 1814806"/>
                  <a:gd name="connsiteY18" fmla="*/ 688975 h 2665947"/>
                  <a:gd name="connsiteX19" fmla="*/ 5056 w 1814806"/>
                  <a:gd name="connsiteY19" fmla="*/ 1089025 h 2665947"/>
                  <a:gd name="connsiteX20" fmla="*/ 14581 w 1814806"/>
                  <a:gd name="connsiteY20" fmla="*/ 2514599 h 2665947"/>
                  <a:gd name="connsiteX21" fmla="*/ 166981 w 1814806"/>
                  <a:gd name="connsiteY21" fmla="*/ 2638425 h 2665947"/>
                  <a:gd name="connsiteX22" fmla="*/ 1814806 w 1814806"/>
                  <a:gd name="connsiteY22" fmla="*/ 1689100 h 2665947"/>
                  <a:gd name="connsiteX0" fmla="*/ 8231 w 1557631"/>
                  <a:gd name="connsiteY0" fmla="*/ 0 h 2677629"/>
                  <a:gd name="connsiteX1" fmla="*/ 20931 w 1557631"/>
                  <a:gd name="connsiteY1" fmla="*/ 190500 h 2677629"/>
                  <a:gd name="connsiteX2" fmla="*/ 176506 w 1557631"/>
                  <a:gd name="connsiteY2" fmla="*/ 234950 h 2677629"/>
                  <a:gd name="connsiteX3" fmla="*/ 462256 w 1557631"/>
                  <a:gd name="connsiteY3" fmla="*/ 247650 h 2677629"/>
                  <a:gd name="connsiteX4" fmla="*/ 446381 w 1557631"/>
                  <a:gd name="connsiteY4" fmla="*/ 285750 h 2677629"/>
                  <a:gd name="connsiteX5" fmla="*/ 189206 w 1557631"/>
                  <a:gd name="connsiteY5" fmla="*/ 307975 h 2677629"/>
                  <a:gd name="connsiteX6" fmla="*/ 39981 w 1557631"/>
                  <a:gd name="connsiteY6" fmla="*/ 323850 h 2677629"/>
                  <a:gd name="connsiteX7" fmla="*/ 30456 w 1557631"/>
                  <a:gd name="connsiteY7" fmla="*/ 365125 h 2677629"/>
                  <a:gd name="connsiteX8" fmla="*/ 179681 w 1557631"/>
                  <a:gd name="connsiteY8" fmla="*/ 374650 h 2677629"/>
                  <a:gd name="connsiteX9" fmla="*/ 309856 w 1557631"/>
                  <a:gd name="connsiteY9" fmla="*/ 384175 h 2677629"/>
                  <a:gd name="connsiteX10" fmla="*/ 233656 w 1557631"/>
                  <a:gd name="connsiteY10" fmla="*/ 422275 h 2677629"/>
                  <a:gd name="connsiteX11" fmla="*/ 65381 w 1557631"/>
                  <a:gd name="connsiteY11" fmla="*/ 425450 h 2677629"/>
                  <a:gd name="connsiteX12" fmla="*/ 27281 w 1557631"/>
                  <a:gd name="connsiteY12" fmla="*/ 476250 h 2677629"/>
                  <a:gd name="connsiteX13" fmla="*/ 93956 w 1557631"/>
                  <a:gd name="connsiteY13" fmla="*/ 504825 h 2677629"/>
                  <a:gd name="connsiteX14" fmla="*/ 224131 w 1557631"/>
                  <a:gd name="connsiteY14" fmla="*/ 511175 h 2677629"/>
                  <a:gd name="connsiteX15" fmla="*/ 281281 w 1557631"/>
                  <a:gd name="connsiteY15" fmla="*/ 549275 h 2677629"/>
                  <a:gd name="connsiteX16" fmla="*/ 151106 w 1557631"/>
                  <a:gd name="connsiteY16" fmla="*/ 587375 h 2677629"/>
                  <a:gd name="connsiteX17" fmla="*/ 33631 w 1557631"/>
                  <a:gd name="connsiteY17" fmla="*/ 600075 h 2677629"/>
                  <a:gd name="connsiteX18" fmla="*/ 5056 w 1557631"/>
                  <a:gd name="connsiteY18" fmla="*/ 688975 h 2677629"/>
                  <a:gd name="connsiteX19" fmla="*/ 5056 w 1557631"/>
                  <a:gd name="connsiteY19" fmla="*/ 1089025 h 2677629"/>
                  <a:gd name="connsiteX20" fmla="*/ 14581 w 1557631"/>
                  <a:gd name="connsiteY20" fmla="*/ 2514599 h 2677629"/>
                  <a:gd name="connsiteX21" fmla="*/ 166981 w 1557631"/>
                  <a:gd name="connsiteY21" fmla="*/ 2638425 h 2677629"/>
                  <a:gd name="connsiteX22" fmla="*/ 1557631 w 1557631"/>
                  <a:gd name="connsiteY22" fmla="*/ 2635250 h 2677629"/>
                  <a:gd name="connsiteX0" fmla="*/ 8231 w 1557631"/>
                  <a:gd name="connsiteY0" fmla="*/ 0 h 2667045"/>
                  <a:gd name="connsiteX1" fmla="*/ 20931 w 1557631"/>
                  <a:gd name="connsiteY1" fmla="*/ 190500 h 2667045"/>
                  <a:gd name="connsiteX2" fmla="*/ 176506 w 1557631"/>
                  <a:gd name="connsiteY2" fmla="*/ 234950 h 2667045"/>
                  <a:gd name="connsiteX3" fmla="*/ 462256 w 1557631"/>
                  <a:gd name="connsiteY3" fmla="*/ 247650 h 2667045"/>
                  <a:gd name="connsiteX4" fmla="*/ 446381 w 1557631"/>
                  <a:gd name="connsiteY4" fmla="*/ 285750 h 2667045"/>
                  <a:gd name="connsiteX5" fmla="*/ 189206 w 1557631"/>
                  <a:gd name="connsiteY5" fmla="*/ 307975 h 2667045"/>
                  <a:gd name="connsiteX6" fmla="*/ 39981 w 1557631"/>
                  <a:gd name="connsiteY6" fmla="*/ 323850 h 2667045"/>
                  <a:gd name="connsiteX7" fmla="*/ 30456 w 1557631"/>
                  <a:gd name="connsiteY7" fmla="*/ 365125 h 2667045"/>
                  <a:gd name="connsiteX8" fmla="*/ 179681 w 1557631"/>
                  <a:gd name="connsiteY8" fmla="*/ 374650 h 2667045"/>
                  <a:gd name="connsiteX9" fmla="*/ 309856 w 1557631"/>
                  <a:gd name="connsiteY9" fmla="*/ 384175 h 2667045"/>
                  <a:gd name="connsiteX10" fmla="*/ 233656 w 1557631"/>
                  <a:gd name="connsiteY10" fmla="*/ 422275 h 2667045"/>
                  <a:gd name="connsiteX11" fmla="*/ 65381 w 1557631"/>
                  <a:gd name="connsiteY11" fmla="*/ 425450 h 2667045"/>
                  <a:gd name="connsiteX12" fmla="*/ 27281 w 1557631"/>
                  <a:gd name="connsiteY12" fmla="*/ 476250 h 2667045"/>
                  <a:gd name="connsiteX13" fmla="*/ 93956 w 1557631"/>
                  <a:gd name="connsiteY13" fmla="*/ 504825 h 2667045"/>
                  <a:gd name="connsiteX14" fmla="*/ 224131 w 1557631"/>
                  <a:gd name="connsiteY14" fmla="*/ 511175 h 2667045"/>
                  <a:gd name="connsiteX15" fmla="*/ 281281 w 1557631"/>
                  <a:gd name="connsiteY15" fmla="*/ 549275 h 2667045"/>
                  <a:gd name="connsiteX16" fmla="*/ 151106 w 1557631"/>
                  <a:gd name="connsiteY16" fmla="*/ 587375 h 2667045"/>
                  <a:gd name="connsiteX17" fmla="*/ 33631 w 1557631"/>
                  <a:gd name="connsiteY17" fmla="*/ 600075 h 2667045"/>
                  <a:gd name="connsiteX18" fmla="*/ 5056 w 1557631"/>
                  <a:gd name="connsiteY18" fmla="*/ 688975 h 2667045"/>
                  <a:gd name="connsiteX19" fmla="*/ 5056 w 1557631"/>
                  <a:gd name="connsiteY19" fmla="*/ 1089025 h 2667045"/>
                  <a:gd name="connsiteX20" fmla="*/ 14581 w 1557631"/>
                  <a:gd name="connsiteY20" fmla="*/ 2514599 h 2667045"/>
                  <a:gd name="connsiteX21" fmla="*/ 166981 w 1557631"/>
                  <a:gd name="connsiteY21" fmla="*/ 2638425 h 2667045"/>
                  <a:gd name="connsiteX22" fmla="*/ 611481 w 1557631"/>
                  <a:gd name="connsiteY22" fmla="*/ 2667000 h 2667045"/>
                  <a:gd name="connsiteX23" fmla="*/ 1557631 w 1557631"/>
                  <a:gd name="connsiteY23" fmla="*/ 2635250 h 2667045"/>
                  <a:gd name="connsiteX0" fmla="*/ 8231 w 647238"/>
                  <a:gd name="connsiteY0" fmla="*/ 0 h 2765619"/>
                  <a:gd name="connsiteX1" fmla="*/ 20931 w 647238"/>
                  <a:gd name="connsiteY1" fmla="*/ 190500 h 2765619"/>
                  <a:gd name="connsiteX2" fmla="*/ 176506 w 647238"/>
                  <a:gd name="connsiteY2" fmla="*/ 234950 h 2765619"/>
                  <a:gd name="connsiteX3" fmla="*/ 462256 w 647238"/>
                  <a:gd name="connsiteY3" fmla="*/ 247650 h 2765619"/>
                  <a:gd name="connsiteX4" fmla="*/ 446381 w 647238"/>
                  <a:gd name="connsiteY4" fmla="*/ 285750 h 2765619"/>
                  <a:gd name="connsiteX5" fmla="*/ 189206 w 647238"/>
                  <a:gd name="connsiteY5" fmla="*/ 307975 h 2765619"/>
                  <a:gd name="connsiteX6" fmla="*/ 39981 w 647238"/>
                  <a:gd name="connsiteY6" fmla="*/ 323850 h 2765619"/>
                  <a:gd name="connsiteX7" fmla="*/ 30456 w 647238"/>
                  <a:gd name="connsiteY7" fmla="*/ 365125 h 2765619"/>
                  <a:gd name="connsiteX8" fmla="*/ 179681 w 647238"/>
                  <a:gd name="connsiteY8" fmla="*/ 374650 h 2765619"/>
                  <a:gd name="connsiteX9" fmla="*/ 309856 w 647238"/>
                  <a:gd name="connsiteY9" fmla="*/ 384175 h 2765619"/>
                  <a:gd name="connsiteX10" fmla="*/ 233656 w 647238"/>
                  <a:gd name="connsiteY10" fmla="*/ 422275 h 2765619"/>
                  <a:gd name="connsiteX11" fmla="*/ 65381 w 647238"/>
                  <a:gd name="connsiteY11" fmla="*/ 425450 h 2765619"/>
                  <a:gd name="connsiteX12" fmla="*/ 27281 w 647238"/>
                  <a:gd name="connsiteY12" fmla="*/ 476250 h 2765619"/>
                  <a:gd name="connsiteX13" fmla="*/ 93956 w 647238"/>
                  <a:gd name="connsiteY13" fmla="*/ 504825 h 2765619"/>
                  <a:gd name="connsiteX14" fmla="*/ 224131 w 647238"/>
                  <a:gd name="connsiteY14" fmla="*/ 511175 h 2765619"/>
                  <a:gd name="connsiteX15" fmla="*/ 281281 w 647238"/>
                  <a:gd name="connsiteY15" fmla="*/ 549275 h 2765619"/>
                  <a:gd name="connsiteX16" fmla="*/ 151106 w 647238"/>
                  <a:gd name="connsiteY16" fmla="*/ 587375 h 2765619"/>
                  <a:gd name="connsiteX17" fmla="*/ 33631 w 647238"/>
                  <a:gd name="connsiteY17" fmla="*/ 600075 h 2765619"/>
                  <a:gd name="connsiteX18" fmla="*/ 5056 w 647238"/>
                  <a:gd name="connsiteY18" fmla="*/ 688975 h 2765619"/>
                  <a:gd name="connsiteX19" fmla="*/ 5056 w 647238"/>
                  <a:gd name="connsiteY19" fmla="*/ 1089025 h 2765619"/>
                  <a:gd name="connsiteX20" fmla="*/ 14581 w 647238"/>
                  <a:gd name="connsiteY20" fmla="*/ 2514599 h 2765619"/>
                  <a:gd name="connsiteX21" fmla="*/ 166981 w 647238"/>
                  <a:gd name="connsiteY21" fmla="*/ 2638425 h 2765619"/>
                  <a:gd name="connsiteX22" fmla="*/ 611481 w 647238"/>
                  <a:gd name="connsiteY22" fmla="*/ 2667000 h 2765619"/>
                  <a:gd name="connsiteX23" fmla="*/ 24106 w 647238"/>
                  <a:gd name="connsiteY23" fmla="*/ 2765425 h 2765619"/>
                  <a:gd name="connsiteX0" fmla="*/ 8231 w 611632"/>
                  <a:gd name="connsiteY0" fmla="*/ 0 h 2765425"/>
                  <a:gd name="connsiteX1" fmla="*/ 20931 w 611632"/>
                  <a:gd name="connsiteY1" fmla="*/ 190500 h 2765425"/>
                  <a:gd name="connsiteX2" fmla="*/ 176506 w 611632"/>
                  <a:gd name="connsiteY2" fmla="*/ 234950 h 2765425"/>
                  <a:gd name="connsiteX3" fmla="*/ 462256 w 611632"/>
                  <a:gd name="connsiteY3" fmla="*/ 247650 h 2765425"/>
                  <a:gd name="connsiteX4" fmla="*/ 446381 w 611632"/>
                  <a:gd name="connsiteY4" fmla="*/ 285750 h 2765425"/>
                  <a:gd name="connsiteX5" fmla="*/ 189206 w 611632"/>
                  <a:gd name="connsiteY5" fmla="*/ 307975 h 2765425"/>
                  <a:gd name="connsiteX6" fmla="*/ 39981 w 611632"/>
                  <a:gd name="connsiteY6" fmla="*/ 323850 h 2765425"/>
                  <a:gd name="connsiteX7" fmla="*/ 30456 w 611632"/>
                  <a:gd name="connsiteY7" fmla="*/ 365125 h 2765425"/>
                  <a:gd name="connsiteX8" fmla="*/ 179681 w 611632"/>
                  <a:gd name="connsiteY8" fmla="*/ 374650 h 2765425"/>
                  <a:gd name="connsiteX9" fmla="*/ 309856 w 611632"/>
                  <a:gd name="connsiteY9" fmla="*/ 384175 h 2765425"/>
                  <a:gd name="connsiteX10" fmla="*/ 233656 w 611632"/>
                  <a:gd name="connsiteY10" fmla="*/ 422275 h 2765425"/>
                  <a:gd name="connsiteX11" fmla="*/ 65381 w 611632"/>
                  <a:gd name="connsiteY11" fmla="*/ 425450 h 2765425"/>
                  <a:gd name="connsiteX12" fmla="*/ 27281 w 611632"/>
                  <a:gd name="connsiteY12" fmla="*/ 476250 h 2765425"/>
                  <a:gd name="connsiteX13" fmla="*/ 93956 w 611632"/>
                  <a:gd name="connsiteY13" fmla="*/ 504825 h 2765425"/>
                  <a:gd name="connsiteX14" fmla="*/ 224131 w 611632"/>
                  <a:gd name="connsiteY14" fmla="*/ 511175 h 2765425"/>
                  <a:gd name="connsiteX15" fmla="*/ 281281 w 611632"/>
                  <a:gd name="connsiteY15" fmla="*/ 549275 h 2765425"/>
                  <a:gd name="connsiteX16" fmla="*/ 151106 w 611632"/>
                  <a:gd name="connsiteY16" fmla="*/ 587375 h 2765425"/>
                  <a:gd name="connsiteX17" fmla="*/ 33631 w 611632"/>
                  <a:gd name="connsiteY17" fmla="*/ 600075 h 2765425"/>
                  <a:gd name="connsiteX18" fmla="*/ 5056 w 611632"/>
                  <a:gd name="connsiteY18" fmla="*/ 688975 h 2765425"/>
                  <a:gd name="connsiteX19" fmla="*/ 5056 w 611632"/>
                  <a:gd name="connsiteY19" fmla="*/ 1089025 h 2765425"/>
                  <a:gd name="connsiteX20" fmla="*/ 14581 w 611632"/>
                  <a:gd name="connsiteY20" fmla="*/ 2514599 h 2765425"/>
                  <a:gd name="connsiteX21" fmla="*/ 166981 w 611632"/>
                  <a:gd name="connsiteY21" fmla="*/ 2638425 h 2765425"/>
                  <a:gd name="connsiteX22" fmla="*/ 611481 w 611632"/>
                  <a:gd name="connsiteY22" fmla="*/ 2667000 h 2765425"/>
                  <a:gd name="connsiteX23" fmla="*/ 214606 w 611632"/>
                  <a:gd name="connsiteY23" fmla="*/ 2730500 h 2765425"/>
                  <a:gd name="connsiteX24" fmla="*/ 24106 w 611632"/>
                  <a:gd name="connsiteY24" fmla="*/ 2765425 h 2765425"/>
                  <a:gd name="connsiteX0" fmla="*/ 8231 w 611632"/>
                  <a:gd name="connsiteY0" fmla="*/ 0 h 2990850"/>
                  <a:gd name="connsiteX1" fmla="*/ 20931 w 611632"/>
                  <a:gd name="connsiteY1" fmla="*/ 190500 h 2990850"/>
                  <a:gd name="connsiteX2" fmla="*/ 176506 w 611632"/>
                  <a:gd name="connsiteY2" fmla="*/ 234950 h 2990850"/>
                  <a:gd name="connsiteX3" fmla="*/ 462256 w 611632"/>
                  <a:gd name="connsiteY3" fmla="*/ 247650 h 2990850"/>
                  <a:gd name="connsiteX4" fmla="*/ 446381 w 611632"/>
                  <a:gd name="connsiteY4" fmla="*/ 285750 h 2990850"/>
                  <a:gd name="connsiteX5" fmla="*/ 189206 w 611632"/>
                  <a:gd name="connsiteY5" fmla="*/ 307975 h 2990850"/>
                  <a:gd name="connsiteX6" fmla="*/ 39981 w 611632"/>
                  <a:gd name="connsiteY6" fmla="*/ 323850 h 2990850"/>
                  <a:gd name="connsiteX7" fmla="*/ 30456 w 611632"/>
                  <a:gd name="connsiteY7" fmla="*/ 365125 h 2990850"/>
                  <a:gd name="connsiteX8" fmla="*/ 179681 w 611632"/>
                  <a:gd name="connsiteY8" fmla="*/ 374650 h 2990850"/>
                  <a:gd name="connsiteX9" fmla="*/ 309856 w 611632"/>
                  <a:gd name="connsiteY9" fmla="*/ 384175 h 2990850"/>
                  <a:gd name="connsiteX10" fmla="*/ 233656 w 611632"/>
                  <a:gd name="connsiteY10" fmla="*/ 422275 h 2990850"/>
                  <a:gd name="connsiteX11" fmla="*/ 65381 w 611632"/>
                  <a:gd name="connsiteY11" fmla="*/ 425450 h 2990850"/>
                  <a:gd name="connsiteX12" fmla="*/ 27281 w 611632"/>
                  <a:gd name="connsiteY12" fmla="*/ 476250 h 2990850"/>
                  <a:gd name="connsiteX13" fmla="*/ 93956 w 611632"/>
                  <a:gd name="connsiteY13" fmla="*/ 504825 h 2990850"/>
                  <a:gd name="connsiteX14" fmla="*/ 224131 w 611632"/>
                  <a:gd name="connsiteY14" fmla="*/ 511175 h 2990850"/>
                  <a:gd name="connsiteX15" fmla="*/ 281281 w 611632"/>
                  <a:gd name="connsiteY15" fmla="*/ 549275 h 2990850"/>
                  <a:gd name="connsiteX16" fmla="*/ 151106 w 611632"/>
                  <a:gd name="connsiteY16" fmla="*/ 587375 h 2990850"/>
                  <a:gd name="connsiteX17" fmla="*/ 33631 w 611632"/>
                  <a:gd name="connsiteY17" fmla="*/ 600075 h 2990850"/>
                  <a:gd name="connsiteX18" fmla="*/ 5056 w 611632"/>
                  <a:gd name="connsiteY18" fmla="*/ 688975 h 2990850"/>
                  <a:gd name="connsiteX19" fmla="*/ 5056 w 611632"/>
                  <a:gd name="connsiteY19" fmla="*/ 1089025 h 2990850"/>
                  <a:gd name="connsiteX20" fmla="*/ 14581 w 611632"/>
                  <a:gd name="connsiteY20" fmla="*/ 2514599 h 2990850"/>
                  <a:gd name="connsiteX21" fmla="*/ 166981 w 611632"/>
                  <a:gd name="connsiteY21" fmla="*/ 2638425 h 2990850"/>
                  <a:gd name="connsiteX22" fmla="*/ 611481 w 611632"/>
                  <a:gd name="connsiteY22" fmla="*/ 2667000 h 2990850"/>
                  <a:gd name="connsiteX23" fmla="*/ 214606 w 611632"/>
                  <a:gd name="connsiteY23" fmla="*/ 2730500 h 2990850"/>
                  <a:gd name="connsiteX24" fmla="*/ 14581 w 611632"/>
                  <a:gd name="connsiteY24" fmla="*/ 2990850 h 2990850"/>
                  <a:gd name="connsiteX0" fmla="*/ 8231 w 611586"/>
                  <a:gd name="connsiteY0" fmla="*/ 0 h 2990850"/>
                  <a:gd name="connsiteX1" fmla="*/ 20931 w 611586"/>
                  <a:gd name="connsiteY1" fmla="*/ 190500 h 2990850"/>
                  <a:gd name="connsiteX2" fmla="*/ 176506 w 611586"/>
                  <a:gd name="connsiteY2" fmla="*/ 234950 h 2990850"/>
                  <a:gd name="connsiteX3" fmla="*/ 462256 w 611586"/>
                  <a:gd name="connsiteY3" fmla="*/ 247650 h 2990850"/>
                  <a:gd name="connsiteX4" fmla="*/ 446381 w 611586"/>
                  <a:gd name="connsiteY4" fmla="*/ 285750 h 2990850"/>
                  <a:gd name="connsiteX5" fmla="*/ 189206 w 611586"/>
                  <a:gd name="connsiteY5" fmla="*/ 307975 h 2990850"/>
                  <a:gd name="connsiteX6" fmla="*/ 39981 w 611586"/>
                  <a:gd name="connsiteY6" fmla="*/ 323850 h 2990850"/>
                  <a:gd name="connsiteX7" fmla="*/ 30456 w 611586"/>
                  <a:gd name="connsiteY7" fmla="*/ 365125 h 2990850"/>
                  <a:gd name="connsiteX8" fmla="*/ 179681 w 611586"/>
                  <a:gd name="connsiteY8" fmla="*/ 374650 h 2990850"/>
                  <a:gd name="connsiteX9" fmla="*/ 309856 w 611586"/>
                  <a:gd name="connsiteY9" fmla="*/ 384175 h 2990850"/>
                  <a:gd name="connsiteX10" fmla="*/ 233656 w 611586"/>
                  <a:gd name="connsiteY10" fmla="*/ 422275 h 2990850"/>
                  <a:gd name="connsiteX11" fmla="*/ 65381 w 611586"/>
                  <a:gd name="connsiteY11" fmla="*/ 425450 h 2990850"/>
                  <a:gd name="connsiteX12" fmla="*/ 27281 w 611586"/>
                  <a:gd name="connsiteY12" fmla="*/ 476250 h 2990850"/>
                  <a:gd name="connsiteX13" fmla="*/ 93956 w 611586"/>
                  <a:gd name="connsiteY13" fmla="*/ 504825 h 2990850"/>
                  <a:gd name="connsiteX14" fmla="*/ 224131 w 611586"/>
                  <a:gd name="connsiteY14" fmla="*/ 511175 h 2990850"/>
                  <a:gd name="connsiteX15" fmla="*/ 281281 w 611586"/>
                  <a:gd name="connsiteY15" fmla="*/ 549275 h 2990850"/>
                  <a:gd name="connsiteX16" fmla="*/ 151106 w 611586"/>
                  <a:gd name="connsiteY16" fmla="*/ 587375 h 2990850"/>
                  <a:gd name="connsiteX17" fmla="*/ 33631 w 611586"/>
                  <a:gd name="connsiteY17" fmla="*/ 600075 h 2990850"/>
                  <a:gd name="connsiteX18" fmla="*/ 5056 w 611586"/>
                  <a:gd name="connsiteY18" fmla="*/ 688975 h 2990850"/>
                  <a:gd name="connsiteX19" fmla="*/ 5056 w 611586"/>
                  <a:gd name="connsiteY19" fmla="*/ 1089025 h 2990850"/>
                  <a:gd name="connsiteX20" fmla="*/ 14581 w 611586"/>
                  <a:gd name="connsiteY20" fmla="*/ 2514599 h 2990850"/>
                  <a:gd name="connsiteX21" fmla="*/ 166981 w 611586"/>
                  <a:gd name="connsiteY21" fmla="*/ 2638425 h 2990850"/>
                  <a:gd name="connsiteX22" fmla="*/ 611481 w 611586"/>
                  <a:gd name="connsiteY22" fmla="*/ 2667000 h 2990850"/>
                  <a:gd name="connsiteX23" fmla="*/ 78081 w 611586"/>
                  <a:gd name="connsiteY23" fmla="*/ 2781300 h 2990850"/>
                  <a:gd name="connsiteX24" fmla="*/ 14581 w 611586"/>
                  <a:gd name="connsiteY24" fmla="*/ 2990850 h 2990850"/>
                  <a:gd name="connsiteX0" fmla="*/ 8231 w 626548"/>
                  <a:gd name="connsiteY0" fmla="*/ 0 h 2990850"/>
                  <a:gd name="connsiteX1" fmla="*/ 20931 w 626548"/>
                  <a:gd name="connsiteY1" fmla="*/ 190500 h 2990850"/>
                  <a:gd name="connsiteX2" fmla="*/ 176506 w 626548"/>
                  <a:gd name="connsiteY2" fmla="*/ 234950 h 2990850"/>
                  <a:gd name="connsiteX3" fmla="*/ 462256 w 626548"/>
                  <a:gd name="connsiteY3" fmla="*/ 247650 h 2990850"/>
                  <a:gd name="connsiteX4" fmla="*/ 446381 w 626548"/>
                  <a:gd name="connsiteY4" fmla="*/ 285750 h 2990850"/>
                  <a:gd name="connsiteX5" fmla="*/ 189206 w 626548"/>
                  <a:gd name="connsiteY5" fmla="*/ 307975 h 2990850"/>
                  <a:gd name="connsiteX6" fmla="*/ 39981 w 626548"/>
                  <a:gd name="connsiteY6" fmla="*/ 323850 h 2990850"/>
                  <a:gd name="connsiteX7" fmla="*/ 30456 w 626548"/>
                  <a:gd name="connsiteY7" fmla="*/ 365125 h 2990850"/>
                  <a:gd name="connsiteX8" fmla="*/ 179681 w 626548"/>
                  <a:gd name="connsiteY8" fmla="*/ 374650 h 2990850"/>
                  <a:gd name="connsiteX9" fmla="*/ 309856 w 626548"/>
                  <a:gd name="connsiteY9" fmla="*/ 384175 h 2990850"/>
                  <a:gd name="connsiteX10" fmla="*/ 233656 w 626548"/>
                  <a:gd name="connsiteY10" fmla="*/ 422275 h 2990850"/>
                  <a:gd name="connsiteX11" fmla="*/ 65381 w 626548"/>
                  <a:gd name="connsiteY11" fmla="*/ 425450 h 2990850"/>
                  <a:gd name="connsiteX12" fmla="*/ 27281 w 626548"/>
                  <a:gd name="connsiteY12" fmla="*/ 476250 h 2990850"/>
                  <a:gd name="connsiteX13" fmla="*/ 93956 w 626548"/>
                  <a:gd name="connsiteY13" fmla="*/ 504825 h 2990850"/>
                  <a:gd name="connsiteX14" fmla="*/ 224131 w 626548"/>
                  <a:gd name="connsiteY14" fmla="*/ 511175 h 2990850"/>
                  <a:gd name="connsiteX15" fmla="*/ 281281 w 626548"/>
                  <a:gd name="connsiteY15" fmla="*/ 549275 h 2990850"/>
                  <a:gd name="connsiteX16" fmla="*/ 151106 w 626548"/>
                  <a:gd name="connsiteY16" fmla="*/ 587375 h 2990850"/>
                  <a:gd name="connsiteX17" fmla="*/ 33631 w 626548"/>
                  <a:gd name="connsiteY17" fmla="*/ 600075 h 2990850"/>
                  <a:gd name="connsiteX18" fmla="*/ 5056 w 626548"/>
                  <a:gd name="connsiteY18" fmla="*/ 688975 h 2990850"/>
                  <a:gd name="connsiteX19" fmla="*/ 5056 w 626548"/>
                  <a:gd name="connsiteY19" fmla="*/ 1089025 h 2990850"/>
                  <a:gd name="connsiteX20" fmla="*/ 14581 w 626548"/>
                  <a:gd name="connsiteY20" fmla="*/ 2514599 h 2990850"/>
                  <a:gd name="connsiteX21" fmla="*/ 166981 w 626548"/>
                  <a:gd name="connsiteY21" fmla="*/ 2638425 h 2990850"/>
                  <a:gd name="connsiteX22" fmla="*/ 452731 w 626548"/>
                  <a:gd name="connsiteY22" fmla="*/ 2663824 h 2990850"/>
                  <a:gd name="connsiteX23" fmla="*/ 611481 w 626548"/>
                  <a:gd name="connsiteY23" fmla="*/ 2667000 h 2990850"/>
                  <a:gd name="connsiteX24" fmla="*/ 78081 w 626548"/>
                  <a:gd name="connsiteY24" fmla="*/ 2781300 h 2990850"/>
                  <a:gd name="connsiteX25" fmla="*/ 14581 w 626548"/>
                  <a:gd name="connsiteY25" fmla="*/ 2990850 h 2990850"/>
                  <a:gd name="connsiteX0" fmla="*/ 8231 w 1114156"/>
                  <a:gd name="connsiteY0" fmla="*/ 0 h 2990850"/>
                  <a:gd name="connsiteX1" fmla="*/ 20931 w 1114156"/>
                  <a:gd name="connsiteY1" fmla="*/ 190500 h 2990850"/>
                  <a:gd name="connsiteX2" fmla="*/ 176506 w 1114156"/>
                  <a:gd name="connsiteY2" fmla="*/ 234950 h 2990850"/>
                  <a:gd name="connsiteX3" fmla="*/ 462256 w 1114156"/>
                  <a:gd name="connsiteY3" fmla="*/ 247650 h 2990850"/>
                  <a:gd name="connsiteX4" fmla="*/ 446381 w 1114156"/>
                  <a:gd name="connsiteY4" fmla="*/ 285750 h 2990850"/>
                  <a:gd name="connsiteX5" fmla="*/ 189206 w 1114156"/>
                  <a:gd name="connsiteY5" fmla="*/ 307975 h 2990850"/>
                  <a:gd name="connsiteX6" fmla="*/ 39981 w 1114156"/>
                  <a:gd name="connsiteY6" fmla="*/ 323850 h 2990850"/>
                  <a:gd name="connsiteX7" fmla="*/ 30456 w 1114156"/>
                  <a:gd name="connsiteY7" fmla="*/ 365125 h 2990850"/>
                  <a:gd name="connsiteX8" fmla="*/ 179681 w 1114156"/>
                  <a:gd name="connsiteY8" fmla="*/ 374650 h 2990850"/>
                  <a:gd name="connsiteX9" fmla="*/ 309856 w 1114156"/>
                  <a:gd name="connsiteY9" fmla="*/ 384175 h 2990850"/>
                  <a:gd name="connsiteX10" fmla="*/ 233656 w 1114156"/>
                  <a:gd name="connsiteY10" fmla="*/ 422275 h 2990850"/>
                  <a:gd name="connsiteX11" fmla="*/ 65381 w 1114156"/>
                  <a:gd name="connsiteY11" fmla="*/ 425450 h 2990850"/>
                  <a:gd name="connsiteX12" fmla="*/ 27281 w 1114156"/>
                  <a:gd name="connsiteY12" fmla="*/ 476250 h 2990850"/>
                  <a:gd name="connsiteX13" fmla="*/ 93956 w 1114156"/>
                  <a:gd name="connsiteY13" fmla="*/ 504825 h 2990850"/>
                  <a:gd name="connsiteX14" fmla="*/ 224131 w 1114156"/>
                  <a:gd name="connsiteY14" fmla="*/ 511175 h 2990850"/>
                  <a:gd name="connsiteX15" fmla="*/ 281281 w 1114156"/>
                  <a:gd name="connsiteY15" fmla="*/ 549275 h 2990850"/>
                  <a:gd name="connsiteX16" fmla="*/ 151106 w 1114156"/>
                  <a:gd name="connsiteY16" fmla="*/ 587375 h 2990850"/>
                  <a:gd name="connsiteX17" fmla="*/ 33631 w 1114156"/>
                  <a:gd name="connsiteY17" fmla="*/ 600075 h 2990850"/>
                  <a:gd name="connsiteX18" fmla="*/ 5056 w 1114156"/>
                  <a:gd name="connsiteY18" fmla="*/ 688975 h 2990850"/>
                  <a:gd name="connsiteX19" fmla="*/ 5056 w 1114156"/>
                  <a:gd name="connsiteY19" fmla="*/ 1089025 h 2990850"/>
                  <a:gd name="connsiteX20" fmla="*/ 14581 w 1114156"/>
                  <a:gd name="connsiteY20" fmla="*/ 2514599 h 2990850"/>
                  <a:gd name="connsiteX21" fmla="*/ 166981 w 1114156"/>
                  <a:gd name="connsiteY21" fmla="*/ 2638425 h 2990850"/>
                  <a:gd name="connsiteX22" fmla="*/ 1106781 w 1114156"/>
                  <a:gd name="connsiteY22" fmla="*/ 2613024 h 2990850"/>
                  <a:gd name="connsiteX23" fmla="*/ 611481 w 1114156"/>
                  <a:gd name="connsiteY23" fmla="*/ 2667000 h 2990850"/>
                  <a:gd name="connsiteX24" fmla="*/ 78081 w 1114156"/>
                  <a:gd name="connsiteY24" fmla="*/ 2781300 h 2990850"/>
                  <a:gd name="connsiteX25" fmla="*/ 14581 w 1114156"/>
                  <a:gd name="connsiteY25" fmla="*/ 2990850 h 2990850"/>
                  <a:gd name="connsiteX0" fmla="*/ 8231 w 1114114"/>
                  <a:gd name="connsiteY0" fmla="*/ 0 h 2990850"/>
                  <a:gd name="connsiteX1" fmla="*/ 20931 w 1114114"/>
                  <a:gd name="connsiteY1" fmla="*/ 190500 h 2990850"/>
                  <a:gd name="connsiteX2" fmla="*/ 176506 w 1114114"/>
                  <a:gd name="connsiteY2" fmla="*/ 234950 h 2990850"/>
                  <a:gd name="connsiteX3" fmla="*/ 462256 w 1114114"/>
                  <a:gd name="connsiteY3" fmla="*/ 247650 h 2990850"/>
                  <a:gd name="connsiteX4" fmla="*/ 446381 w 1114114"/>
                  <a:gd name="connsiteY4" fmla="*/ 285750 h 2990850"/>
                  <a:gd name="connsiteX5" fmla="*/ 189206 w 1114114"/>
                  <a:gd name="connsiteY5" fmla="*/ 307975 h 2990850"/>
                  <a:gd name="connsiteX6" fmla="*/ 39981 w 1114114"/>
                  <a:gd name="connsiteY6" fmla="*/ 323850 h 2990850"/>
                  <a:gd name="connsiteX7" fmla="*/ 30456 w 1114114"/>
                  <a:gd name="connsiteY7" fmla="*/ 365125 h 2990850"/>
                  <a:gd name="connsiteX8" fmla="*/ 179681 w 1114114"/>
                  <a:gd name="connsiteY8" fmla="*/ 374650 h 2990850"/>
                  <a:gd name="connsiteX9" fmla="*/ 309856 w 1114114"/>
                  <a:gd name="connsiteY9" fmla="*/ 384175 h 2990850"/>
                  <a:gd name="connsiteX10" fmla="*/ 233656 w 1114114"/>
                  <a:gd name="connsiteY10" fmla="*/ 422275 h 2990850"/>
                  <a:gd name="connsiteX11" fmla="*/ 65381 w 1114114"/>
                  <a:gd name="connsiteY11" fmla="*/ 425450 h 2990850"/>
                  <a:gd name="connsiteX12" fmla="*/ 27281 w 1114114"/>
                  <a:gd name="connsiteY12" fmla="*/ 476250 h 2990850"/>
                  <a:gd name="connsiteX13" fmla="*/ 93956 w 1114114"/>
                  <a:gd name="connsiteY13" fmla="*/ 504825 h 2990850"/>
                  <a:gd name="connsiteX14" fmla="*/ 224131 w 1114114"/>
                  <a:gd name="connsiteY14" fmla="*/ 511175 h 2990850"/>
                  <a:gd name="connsiteX15" fmla="*/ 281281 w 1114114"/>
                  <a:gd name="connsiteY15" fmla="*/ 549275 h 2990850"/>
                  <a:gd name="connsiteX16" fmla="*/ 151106 w 1114114"/>
                  <a:gd name="connsiteY16" fmla="*/ 587375 h 2990850"/>
                  <a:gd name="connsiteX17" fmla="*/ 33631 w 1114114"/>
                  <a:gd name="connsiteY17" fmla="*/ 600075 h 2990850"/>
                  <a:gd name="connsiteX18" fmla="*/ 5056 w 1114114"/>
                  <a:gd name="connsiteY18" fmla="*/ 688975 h 2990850"/>
                  <a:gd name="connsiteX19" fmla="*/ 5056 w 1114114"/>
                  <a:gd name="connsiteY19" fmla="*/ 1089025 h 2990850"/>
                  <a:gd name="connsiteX20" fmla="*/ 14581 w 1114114"/>
                  <a:gd name="connsiteY20" fmla="*/ 2514599 h 2990850"/>
                  <a:gd name="connsiteX21" fmla="*/ 166981 w 1114114"/>
                  <a:gd name="connsiteY21" fmla="*/ 2638425 h 2990850"/>
                  <a:gd name="connsiteX22" fmla="*/ 1106781 w 1114114"/>
                  <a:gd name="connsiteY22" fmla="*/ 2613024 h 2990850"/>
                  <a:gd name="connsiteX23" fmla="*/ 608306 w 1114114"/>
                  <a:gd name="connsiteY23" fmla="*/ 2727325 h 2990850"/>
                  <a:gd name="connsiteX24" fmla="*/ 78081 w 1114114"/>
                  <a:gd name="connsiteY24" fmla="*/ 2781300 h 2990850"/>
                  <a:gd name="connsiteX25" fmla="*/ 14581 w 1114114"/>
                  <a:gd name="connsiteY25" fmla="*/ 2990850 h 2990850"/>
                  <a:gd name="connsiteX0" fmla="*/ 8231 w 620954"/>
                  <a:gd name="connsiteY0" fmla="*/ 0 h 2990850"/>
                  <a:gd name="connsiteX1" fmla="*/ 20931 w 620954"/>
                  <a:gd name="connsiteY1" fmla="*/ 190500 h 2990850"/>
                  <a:gd name="connsiteX2" fmla="*/ 176506 w 620954"/>
                  <a:gd name="connsiteY2" fmla="*/ 234950 h 2990850"/>
                  <a:gd name="connsiteX3" fmla="*/ 462256 w 620954"/>
                  <a:gd name="connsiteY3" fmla="*/ 247650 h 2990850"/>
                  <a:gd name="connsiteX4" fmla="*/ 446381 w 620954"/>
                  <a:gd name="connsiteY4" fmla="*/ 285750 h 2990850"/>
                  <a:gd name="connsiteX5" fmla="*/ 189206 w 620954"/>
                  <a:gd name="connsiteY5" fmla="*/ 307975 h 2990850"/>
                  <a:gd name="connsiteX6" fmla="*/ 39981 w 620954"/>
                  <a:gd name="connsiteY6" fmla="*/ 323850 h 2990850"/>
                  <a:gd name="connsiteX7" fmla="*/ 30456 w 620954"/>
                  <a:gd name="connsiteY7" fmla="*/ 365125 h 2990850"/>
                  <a:gd name="connsiteX8" fmla="*/ 179681 w 620954"/>
                  <a:gd name="connsiteY8" fmla="*/ 374650 h 2990850"/>
                  <a:gd name="connsiteX9" fmla="*/ 309856 w 620954"/>
                  <a:gd name="connsiteY9" fmla="*/ 384175 h 2990850"/>
                  <a:gd name="connsiteX10" fmla="*/ 233656 w 620954"/>
                  <a:gd name="connsiteY10" fmla="*/ 422275 h 2990850"/>
                  <a:gd name="connsiteX11" fmla="*/ 65381 w 620954"/>
                  <a:gd name="connsiteY11" fmla="*/ 425450 h 2990850"/>
                  <a:gd name="connsiteX12" fmla="*/ 27281 w 620954"/>
                  <a:gd name="connsiteY12" fmla="*/ 476250 h 2990850"/>
                  <a:gd name="connsiteX13" fmla="*/ 93956 w 620954"/>
                  <a:gd name="connsiteY13" fmla="*/ 504825 h 2990850"/>
                  <a:gd name="connsiteX14" fmla="*/ 224131 w 620954"/>
                  <a:gd name="connsiteY14" fmla="*/ 511175 h 2990850"/>
                  <a:gd name="connsiteX15" fmla="*/ 281281 w 620954"/>
                  <a:gd name="connsiteY15" fmla="*/ 549275 h 2990850"/>
                  <a:gd name="connsiteX16" fmla="*/ 151106 w 620954"/>
                  <a:gd name="connsiteY16" fmla="*/ 587375 h 2990850"/>
                  <a:gd name="connsiteX17" fmla="*/ 33631 w 620954"/>
                  <a:gd name="connsiteY17" fmla="*/ 600075 h 2990850"/>
                  <a:gd name="connsiteX18" fmla="*/ 5056 w 620954"/>
                  <a:gd name="connsiteY18" fmla="*/ 688975 h 2990850"/>
                  <a:gd name="connsiteX19" fmla="*/ 5056 w 620954"/>
                  <a:gd name="connsiteY19" fmla="*/ 1089025 h 2990850"/>
                  <a:gd name="connsiteX20" fmla="*/ 14581 w 620954"/>
                  <a:gd name="connsiteY20" fmla="*/ 2514599 h 2990850"/>
                  <a:gd name="connsiteX21" fmla="*/ 166981 w 620954"/>
                  <a:gd name="connsiteY21" fmla="*/ 2638425 h 2990850"/>
                  <a:gd name="connsiteX22" fmla="*/ 411456 w 620954"/>
                  <a:gd name="connsiteY22" fmla="*/ 2647949 h 2990850"/>
                  <a:gd name="connsiteX23" fmla="*/ 608306 w 620954"/>
                  <a:gd name="connsiteY23" fmla="*/ 2727325 h 2990850"/>
                  <a:gd name="connsiteX24" fmla="*/ 78081 w 620954"/>
                  <a:gd name="connsiteY24" fmla="*/ 2781300 h 2990850"/>
                  <a:gd name="connsiteX25" fmla="*/ 14581 w 620954"/>
                  <a:gd name="connsiteY25" fmla="*/ 2990850 h 2990850"/>
                  <a:gd name="connsiteX0" fmla="*/ 8231 w 669507"/>
                  <a:gd name="connsiteY0" fmla="*/ 0 h 2990850"/>
                  <a:gd name="connsiteX1" fmla="*/ 20931 w 669507"/>
                  <a:gd name="connsiteY1" fmla="*/ 190500 h 2990850"/>
                  <a:gd name="connsiteX2" fmla="*/ 176506 w 669507"/>
                  <a:gd name="connsiteY2" fmla="*/ 234950 h 2990850"/>
                  <a:gd name="connsiteX3" fmla="*/ 462256 w 669507"/>
                  <a:gd name="connsiteY3" fmla="*/ 247650 h 2990850"/>
                  <a:gd name="connsiteX4" fmla="*/ 446381 w 669507"/>
                  <a:gd name="connsiteY4" fmla="*/ 285750 h 2990850"/>
                  <a:gd name="connsiteX5" fmla="*/ 189206 w 669507"/>
                  <a:gd name="connsiteY5" fmla="*/ 307975 h 2990850"/>
                  <a:gd name="connsiteX6" fmla="*/ 39981 w 669507"/>
                  <a:gd name="connsiteY6" fmla="*/ 323850 h 2990850"/>
                  <a:gd name="connsiteX7" fmla="*/ 30456 w 669507"/>
                  <a:gd name="connsiteY7" fmla="*/ 365125 h 2990850"/>
                  <a:gd name="connsiteX8" fmla="*/ 179681 w 669507"/>
                  <a:gd name="connsiteY8" fmla="*/ 374650 h 2990850"/>
                  <a:gd name="connsiteX9" fmla="*/ 309856 w 669507"/>
                  <a:gd name="connsiteY9" fmla="*/ 384175 h 2990850"/>
                  <a:gd name="connsiteX10" fmla="*/ 233656 w 669507"/>
                  <a:gd name="connsiteY10" fmla="*/ 422275 h 2990850"/>
                  <a:gd name="connsiteX11" fmla="*/ 65381 w 669507"/>
                  <a:gd name="connsiteY11" fmla="*/ 425450 h 2990850"/>
                  <a:gd name="connsiteX12" fmla="*/ 27281 w 669507"/>
                  <a:gd name="connsiteY12" fmla="*/ 476250 h 2990850"/>
                  <a:gd name="connsiteX13" fmla="*/ 93956 w 669507"/>
                  <a:gd name="connsiteY13" fmla="*/ 504825 h 2990850"/>
                  <a:gd name="connsiteX14" fmla="*/ 224131 w 669507"/>
                  <a:gd name="connsiteY14" fmla="*/ 511175 h 2990850"/>
                  <a:gd name="connsiteX15" fmla="*/ 281281 w 669507"/>
                  <a:gd name="connsiteY15" fmla="*/ 549275 h 2990850"/>
                  <a:gd name="connsiteX16" fmla="*/ 151106 w 669507"/>
                  <a:gd name="connsiteY16" fmla="*/ 587375 h 2990850"/>
                  <a:gd name="connsiteX17" fmla="*/ 33631 w 669507"/>
                  <a:gd name="connsiteY17" fmla="*/ 600075 h 2990850"/>
                  <a:gd name="connsiteX18" fmla="*/ 5056 w 669507"/>
                  <a:gd name="connsiteY18" fmla="*/ 688975 h 2990850"/>
                  <a:gd name="connsiteX19" fmla="*/ 5056 w 669507"/>
                  <a:gd name="connsiteY19" fmla="*/ 1089025 h 2990850"/>
                  <a:gd name="connsiteX20" fmla="*/ 14581 w 669507"/>
                  <a:gd name="connsiteY20" fmla="*/ 2514599 h 2990850"/>
                  <a:gd name="connsiteX21" fmla="*/ 166981 w 669507"/>
                  <a:gd name="connsiteY21" fmla="*/ 2638425 h 2990850"/>
                  <a:gd name="connsiteX22" fmla="*/ 411456 w 669507"/>
                  <a:gd name="connsiteY22" fmla="*/ 2647949 h 2990850"/>
                  <a:gd name="connsiteX23" fmla="*/ 659106 w 669507"/>
                  <a:gd name="connsiteY23" fmla="*/ 2724150 h 2990850"/>
                  <a:gd name="connsiteX24" fmla="*/ 78081 w 669507"/>
                  <a:gd name="connsiteY24" fmla="*/ 2781300 h 2990850"/>
                  <a:gd name="connsiteX25" fmla="*/ 14581 w 669507"/>
                  <a:gd name="connsiteY25" fmla="*/ 2990850 h 2990850"/>
                  <a:gd name="connsiteX0" fmla="*/ 8231 w 669507"/>
                  <a:gd name="connsiteY0" fmla="*/ 0 h 2990850"/>
                  <a:gd name="connsiteX1" fmla="*/ 20931 w 669507"/>
                  <a:gd name="connsiteY1" fmla="*/ 190500 h 2990850"/>
                  <a:gd name="connsiteX2" fmla="*/ 176506 w 669507"/>
                  <a:gd name="connsiteY2" fmla="*/ 234950 h 2990850"/>
                  <a:gd name="connsiteX3" fmla="*/ 462256 w 669507"/>
                  <a:gd name="connsiteY3" fmla="*/ 247650 h 2990850"/>
                  <a:gd name="connsiteX4" fmla="*/ 446381 w 669507"/>
                  <a:gd name="connsiteY4" fmla="*/ 285750 h 2990850"/>
                  <a:gd name="connsiteX5" fmla="*/ 189206 w 669507"/>
                  <a:gd name="connsiteY5" fmla="*/ 307975 h 2990850"/>
                  <a:gd name="connsiteX6" fmla="*/ 39981 w 669507"/>
                  <a:gd name="connsiteY6" fmla="*/ 323850 h 2990850"/>
                  <a:gd name="connsiteX7" fmla="*/ 30456 w 669507"/>
                  <a:gd name="connsiteY7" fmla="*/ 365125 h 2990850"/>
                  <a:gd name="connsiteX8" fmla="*/ 179681 w 669507"/>
                  <a:gd name="connsiteY8" fmla="*/ 374650 h 2990850"/>
                  <a:gd name="connsiteX9" fmla="*/ 309856 w 669507"/>
                  <a:gd name="connsiteY9" fmla="*/ 384175 h 2990850"/>
                  <a:gd name="connsiteX10" fmla="*/ 233656 w 669507"/>
                  <a:gd name="connsiteY10" fmla="*/ 422275 h 2990850"/>
                  <a:gd name="connsiteX11" fmla="*/ 65381 w 669507"/>
                  <a:gd name="connsiteY11" fmla="*/ 425450 h 2990850"/>
                  <a:gd name="connsiteX12" fmla="*/ 27281 w 669507"/>
                  <a:gd name="connsiteY12" fmla="*/ 476250 h 2990850"/>
                  <a:gd name="connsiteX13" fmla="*/ 93956 w 669507"/>
                  <a:gd name="connsiteY13" fmla="*/ 504825 h 2990850"/>
                  <a:gd name="connsiteX14" fmla="*/ 224131 w 669507"/>
                  <a:gd name="connsiteY14" fmla="*/ 511175 h 2990850"/>
                  <a:gd name="connsiteX15" fmla="*/ 281281 w 669507"/>
                  <a:gd name="connsiteY15" fmla="*/ 549275 h 2990850"/>
                  <a:gd name="connsiteX16" fmla="*/ 151106 w 669507"/>
                  <a:gd name="connsiteY16" fmla="*/ 587375 h 2990850"/>
                  <a:gd name="connsiteX17" fmla="*/ 33631 w 669507"/>
                  <a:gd name="connsiteY17" fmla="*/ 600075 h 2990850"/>
                  <a:gd name="connsiteX18" fmla="*/ 5056 w 669507"/>
                  <a:gd name="connsiteY18" fmla="*/ 688975 h 2990850"/>
                  <a:gd name="connsiteX19" fmla="*/ 5056 w 669507"/>
                  <a:gd name="connsiteY19" fmla="*/ 1089025 h 2990850"/>
                  <a:gd name="connsiteX20" fmla="*/ 14581 w 669507"/>
                  <a:gd name="connsiteY20" fmla="*/ 2514599 h 2990850"/>
                  <a:gd name="connsiteX21" fmla="*/ 166981 w 669507"/>
                  <a:gd name="connsiteY21" fmla="*/ 2638425 h 2990850"/>
                  <a:gd name="connsiteX22" fmla="*/ 411456 w 669507"/>
                  <a:gd name="connsiteY22" fmla="*/ 2647949 h 2990850"/>
                  <a:gd name="connsiteX23" fmla="*/ 659106 w 669507"/>
                  <a:gd name="connsiteY23" fmla="*/ 2724150 h 2990850"/>
                  <a:gd name="connsiteX24" fmla="*/ 78081 w 669507"/>
                  <a:gd name="connsiteY24" fmla="*/ 2781300 h 2990850"/>
                  <a:gd name="connsiteX25" fmla="*/ 14581 w 669507"/>
                  <a:gd name="connsiteY25" fmla="*/ 2990850 h 2990850"/>
                  <a:gd name="connsiteX0" fmla="*/ 8231 w 669507"/>
                  <a:gd name="connsiteY0" fmla="*/ 0 h 2990850"/>
                  <a:gd name="connsiteX1" fmla="*/ 20931 w 669507"/>
                  <a:gd name="connsiteY1" fmla="*/ 190500 h 2990850"/>
                  <a:gd name="connsiteX2" fmla="*/ 176506 w 669507"/>
                  <a:gd name="connsiteY2" fmla="*/ 234950 h 2990850"/>
                  <a:gd name="connsiteX3" fmla="*/ 462256 w 669507"/>
                  <a:gd name="connsiteY3" fmla="*/ 247650 h 2990850"/>
                  <a:gd name="connsiteX4" fmla="*/ 446381 w 669507"/>
                  <a:gd name="connsiteY4" fmla="*/ 285750 h 2990850"/>
                  <a:gd name="connsiteX5" fmla="*/ 189206 w 669507"/>
                  <a:gd name="connsiteY5" fmla="*/ 307975 h 2990850"/>
                  <a:gd name="connsiteX6" fmla="*/ 39981 w 669507"/>
                  <a:gd name="connsiteY6" fmla="*/ 323850 h 2990850"/>
                  <a:gd name="connsiteX7" fmla="*/ 30456 w 669507"/>
                  <a:gd name="connsiteY7" fmla="*/ 365125 h 2990850"/>
                  <a:gd name="connsiteX8" fmla="*/ 179681 w 669507"/>
                  <a:gd name="connsiteY8" fmla="*/ 374650 h 2990850"/>
                  <a:gd name="connsiteX9" fmla="*/ 309856 w 669507"/>
                  <a:gd name="connsiteY9" fmla="*/ 384175 h 2990850"/>
                  <a:gd name="connsiteX10" fmla="*/ 233656 w 669507"/>
                  <a:gd name="connsiteY10" fmla="*/ 422275 h 2990850"/>
                  <a:gd name="connsiteX11" fmla="*/ 65381 w 669507"/>
                  <a:gd name="connsiteY11" fmla="*/ 425450 h 2990850"/>
                  <a:gd name="connsiteX12" fmla="*/ 27281 w 669507"/>
                  <a:gd name="connsiteY12" fmla="*/ 476250 h 2990850"/>
                  <a:gd name="connsiteX13" fmla="*/ 93956 w 669507"/>
                  <a:gd name="connsiteY13" fmla="*/ 504825 h 2990850"/>
                  <a:gd name="connsiteX14" fmla="*/ 224131 w 669507"/>
                  <a:gd name="connsiteY14" fmla="*/ 511175 h 2990850"/>
                  <a:gd name="connsiteX15" fmla="*/ 281281 w 669507"/>
                  <a:gd name="connsiteY15" fmla="*/ 549275 h 2990850"/>
                  <a:gd name="connsiteX16" fmla="*/ 151106 w 669507"/>
                  <a:gd name="connsiteY16" fmla="*/ 587375 h 2990850"/>
                  <a:gd name="connsiteX17" fmla="*/ 33631 w 669507"/>
                  <a:gd name="connsiteY17" fmla="*/ 600075 h 2990850"/>
                  <a:gd name="connsiteX18" fmla="*/ 5056 w 669507"/>
                  <a:gd name="connsiteY18" fmla="*/ 688975 h 2990850"/>
                  <a:gd name="connsiteX19" fmla="*/ 5056 w 669507"/>
                  <a:gd name="connsiteY19" fmla="*/ 1089025 h 2990850"/>
                  <a:gd name="connsiteX20" fmla="*/ 14581 w 669507"/>
                  <a:gd name="connsiteY20" fmla="*/ 2514599 h 2990850"/>
                  <a:gd name="connsiteX21" fmla="*/ 166981 w 669507"/>
                  <a:gd name="connsiteY21" fmla="*/ 2638425 h 2990850"/>
                  <a:gd name="connsiteX22" fmla="*/ 411456 w 669507"/>
                  <a:gd name="connsiteY22" fmla="*/ 2647949 h 2990850"/>
                  <a:gd name="connsiteX23" fmla="*/ 659106 w 669507"/>
                  <a:gd name="connsiteY23" fmla="*/ 2724150 h 2990850"/>
                  <a:gd name="connsiteX24" fmla="*/ 78081 w 669507"/>
                  <a:gd name="connsiteY24" fmla="*/ 2781300 h 2990850"/>
                  <a:gd name="connsiteX25" fmla="*/ 14581 w 669507"/>
                  <a:gd name="connsiteY25" fmla="*/ 2990850 h 2990850"/>
                  <a:gd name="connsiteX0" fmla="*/ 8231 w 673778"/>
                  <a:gd name="connsiteY0" fmla="*/ 0 h 2990850"/>
                  <a:gd name="connsiteX1" fmla="*/ 20931 w 673778"/>
                  <a:gd name="connsiteY1" fmla="*/ 190500 h 2990850"/>
                  <a:gd name="connsiteX2" fmla="*/ 176506 w 673778"/>
                  <a:gd name="connsiteY2" fmla="*/ 234950 h 2990850"/>
                  <a:gd name="connsiteX3" fmla="*/ 462256 w 673778"/>
                  <a:gd name="connsiteY3" fmla="*/ 247650 h 2990850"/>
                  <a:gd name="connsiteX4" fmla="*/ 446381 w 673778"/>
                  <a:gd name="connsiteY4" fmla="*/ 285750 h 2990850"/>
                  <a:gd name="connsiteX5" fmla="*/ 189206 w 673778"/>
                  <a:gd name="connsiteY5" fmla="*/ 307975 h 2990850"/>
                  <a:gd name="connsiteX6" fmla="*/ 39981 w 673778"/>
                  <a:gd name="connsiteY6" fmla="*/ 323850 h 2990850"/>
                  <a:gd name="connsiteX7" fmla="*/ 30456 w 673778"/>
                  <a:gd name="connsiteY7" fmla="*/ 365125 h 2990850"/>
                  <a:gd name="connsiteX8" fmla="*/ 179681 w 673778"/>
                  <a:gd name="connsiteY8" fmla="*/ 374650 h 2990850"/>
                  <a:gd name="connsiteX9" fmla="*/ 309856 w 673778"/>
                  <a:gd name="connsiteY9" fmla="*/ 384175 h 2990850"/>
                  <a:gd name="connsiteX10" fmla="*/ 233656 w 673778"/>
                  <a:gd name="connsiteY10" fmla="*/ 422275 h 2990850"/>
                  <a:gd name="connsiteX11" fmla="*/ 65381 w 673778"/>
                  <a:gd name="connsiteY11" fmla="*/ 425450 h 2990850"/>
                  <a:gd name="connsiteX12" fmla="*/ 27281 w 673778"/>
                  <a:gd name="connsiteY12" fmla="*/ 476250 h 2990850"/>
                  <a:gd name="connsiteX13" fmla="*/ 93956 w 673778"/>
                  <a:gd name="connsiteY13" fmla="*/ 504825 h 2990850"/>
                  <a:gd name="connsiteX14" fmla="*/ 224131 w 673778"/>
                  <a:gd name="connsiteY14" fmla="*/ 511175 h 2990850"/>
                  <a:gd name="connsiteX15" fmla="*/ 281281 w 673778"/>
                  <a:gd name="connsiteY15" fmla="*/ 549275 h 2990850"/>
                  <a:gd name="connsiteX16" fmla="*/ 151106 w 673778"/>
                  <a:gd name="connsiteY16" fmla="*/ 587375 h 2990850"/>
                  <a:gd name="connsiteX17" fmla="*/ 33631 w 673778"/>
                  <a:gd name="connsiteY17" fmla="*/ 600075 h 2990850"/>
                  <a:gd name="connsiteX18" fmla="*/ 5056 w 673778"/>
                  <a:gd name="connsiteY18" fmla="*/ 688975 h 2990850"/>
                  <a:gd name="connsiteX19" fmla="*/ 5056 w 673778"/>
                  <a:gd name="connsiteY19" fmla="*/ 1089025 h 2990850"/>
                  <a:gd name="connsiteX20" fmla="*/ 14581 w 673778"/>
                  <a:gd name="connsiteY20" fmla="*/ 2514599 h 2990850"/>
                  <a:gd name="connsiteX21" fmla="*/ 166981 w 673778"/>
                  <a:gd name="connsiteY21" fmla="*/ 2638425 h 2990850"/>
                  <a:gd name="connsiteX22" fmla="*/ 411456 w 673778"/>
                  <a:gd name="connsiteY22" fmla="*/ 2647949 h 2990850"/>
                  <a:gd name="connsiteX23" fmla="*/ 659106 w 673778"/>
                  <a:gd name="connsiteY23" fmla="*/ 2724150 h 2990850"/>
                  <a:gd name="connsiteX24" fmla="*/ 78081 w 673778"/>
                  <a:gd name="connsiteY24" fmla="*/ 2781300 h 2990850"/>
                  <a:gd name="connsiteX25" fmla="*/ 14581 w 673778"/>
                  <a:gd name="connsiteY25" fmla="*/ 2990850 h 2990850"/>
                  <a:gd name="connsiteX0" fmla="*/ 8231 w 688624"/>
                  <a:gd name="connsiteY0" fmla="*/ 0 h 2990850"/>
                  <a:gd name="connsiteX1" fmla="*/ 20931 w 688624"/>
                  <a:gd name="connsiteY1" fmla="*/ 190500 h 2990850"/>
                  <a:gd name="connsiteX2" fmla="*/ 176506 w 688624"/>
                  <a:gd name="connsiteY2" fmla="*/ 234950 h 2990850"/>
                  <a:gd name="connsiteX3" fmla="*/ 462256 w 688624"/>
                  <a:gd name="connsiteY3" fmla="*/ 247650 h 2990850"/>
                  <a:gd name="connsiteX4" fmla="*/ 446381 w 688624"/>
                  <a:gd name="connsiteY4" fmla="*/ 285750 h 2990850"/>
                  <a:gd name="connsiteX5" fmla="*/ 189206 w 688624"/>
                  <a:gd name="connsiteY5" fmla="*/ 307975 h 2990850"/>
                  <a:gd name="connsiteX6" fmla="*/ 39981 w 688624"/>
                  <a:gd name="connsiteY6" fmla="*/ 323850 h 2990850"/>
                  <a:gd name="connsiteX7" fmla="*/ 30456 w 688624"/>
                  <a:gd name="connsiteY7" fmla="*/ 365125 h 2990850"/>
                  <a:gd name="connsiteX8" fmla="*/ 179681 w 688624"/>
                  <a:gd name="connsiteY8" fmla="*/ 374650 h 2990850"/>
                  <a:gd name="connsiteX9" fmla="*/ 309856 w 688624"/>
                  <a:gd name="connsiteY9" fmla="*/ 384175 h 2990850"/>
                  <a:gd name="connsiteX10" fmla="*/ 233656 w 688624"/>
                  <a:gd name="connsiteY10" fmla="*/ 422275 h 2990850"/>
                  <a:gd name="connsiteX11" fmla="*/ 65381 w 688624"/>
                  <a:gd name="connsiteY11" fmla="*/ 425450 h 2990850"/>
                  <a:gd name="connsiteX12" fmla="*/ 27281 w 688624"/>
                  <a:gd name="connsiteY12" fmla="*/ 476250 h 2990850"/>
                  <a:gd name="connsiteX13" fmla="*/ 93956 w 688624"/>
                  <a:gd name="connsiteY13" fmla="*/ 504825 h 2990850"/>
                  <a:gd name="connsiteX14" fmla="*/ 224131 w 688624"/>
                  <a:gd name="connsiteY14" fmla="*/ 511175 h 2990850"/>
                  <a:gd name="connsiteX15" fmla="*/ 281281 w 688624"/>
                  <a:gd name="connsiteY15" fmla="*/ 549275 h 2990850"/>
                  <a:gd name="connsiteX16" fmla="*/ 151106 w 688624"/>
                  <a:gd name="connsiteY16" fmla="*/ 587375 h 2990850"/>
                  <a:gd name="connsiteX17" fmla="*/ 33631 w 688624"/>
                  <a:gd name="connsiteY17" fmla="*/ 600075 h 2990850"/>
                  <a:gd name="connsiteX18" fmla="*/ 5056 w 688624"/>
                  <a:gd name="connsiteY18" fmla="*/ 688975 h 2990850"/>
                  <a:gd name="connsiteX19" fmla="*/ 5056 w 688624"/>
                  <a:gd name="connsiteY19" fmla="*/ 1089025 h 2990850"/>
                  <a:gd name="connsiteX20" fmla="*/ 14581 w 688624"/>
                  <a:gd name="connsiteY20" fmla="*/ 2514599 h 2990850"/>
                  <a:gd name="connsiteX21" fmla="*/ 166981 w 688624"/>
                  <a:gd name="connsiteY21" fmla="*/ 2638425 h 2990850"/>
                  <a:gd name="connsiteX22" fmla="*/ 411456 w 688624"/>
                  <a:gd name="connsiteY22" fmla="*/ 2647949 h 2990850"/>
                  <a:gd name="connsiteX23" fmla="*/ 674981 w 688624"/>
                  <a:gd name="connsiteY23" fmla="*/ 2708275 h 2990850"/>
                  <a:gd name="connsiteX24" fmla="*/ 78081 w 688624"/>
                  <a:gd name="connsiteY24" fmla="*/ 2781300 h 2990850"/>
                  <a:gd name="connsiteX25" fmla="*/ 14581 w 688624"/>
                  <a:gd name="connsiteY25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39981 w 689188"/>
                  <a:gd name="connsiteY6" fmla="*/ 323850 h 2990850"/>
                  <a:gd name="connsiteX7" fmla="*/ 30456 w 689188"/>
                  <a:gd name="connsiteY7" fmla="*/ 365125 h 2990850"/>
                  <a:gd name="connsiteX8" fmla="*/ 179681 w 689188"/>
                  <a:gd name="connsiteY8" fmla="*/ 374650 h 2990850"/>
                  <a:gd name="connsiteX9" fmla="*/ 309856 w 689188"/>
                  <a:gd name="connsiteY9" fmla="*/ 384175 h 2990850"/>
                  <a:gd name="connsiteX10" fmla="*/ 233656 w 689188"/>
                  <a:gd name="connsiteY10" fmla="*/ 422275 h 2990850"/>
                  <a:gd name="connsiteX11" fmla="*/ 65381 w 689188"/>
                  <a:gd name="connsiteY11" fmla="*/ 425450 h 2990850"/>
                  <a:gd name="connsiteX12" fmla="*/ 27281 w 689188"/>
                  <a:gd name="connsiteY12" fmla="*/ 476250 h 2990850"/>
                  <a:gd name="connsiteX13" fmla="*/ 93956 w 689188"/>
                  <a:gd name="connsiteY13" fmla="*/ 504825 h 2990850"/>
                  <a:gd name="connsiteX14" fmla="*/ 224131 w 689188"/>
                  <a:gd name="connsiteY14" fmla="*/ 511175 h 2990850"/>
                  <a:gd name="connsiteX15" fmla="*/ 281281 w 689188"/>
                  <a:gd name="connsiteY15" fmla="*/ 549275 h 2990850"/>
                  <a:gd name="connsiteX16" fmla="*/ 151106 w 689188"/>
                  <a:gd name="connsiteY16" fmla="*/ 587375 h 2990850"/>
                  <a:gd name="connsiteX17" fmla="*/ 33631 w 689188"/>
                  <a:gd name="connsiteY17" fmla="*/ 600075 h 2990850"/>
                  <a:gd name="connsiteX18" fmla="*/ 5056 w 689188"/>
                  <a:gd name="connsiteY18" fmla="*/ 688975 h 2990850"/>
                  <a:gd name="connsiteX19" fmla="*/ 5056 w 689188"/>
                  <a:gd name="connsiteY19" fmla="*/ 1089025 h 2990850"/>
                  <a:gd name="connsiteX20" fmla="*/ 14581 w 689188"/>
                  <a:gd name="connsiteY20" fmla="*/ 2514599 h 2990850"/>
                  <a:gd name="connsiteX21" fmla="*/ 166981 w 689188"/>
                  <a:gd name="connsiteY21" fmla="*/ 2638425 h 2990850"/>
                  <a:gd name="connsiteX22" fmla="*/ 411456 w 689188"/>
                  <a:gd name="connsiteY22" fmla="*/ 2647949 h 2990850"/>
                  <a:gd name="connsiteX23" fmla="*/ 674981 w 689188"/>
                  <a:gd name="connsiteY23" fmla="*/ 2708275 h 2990850"/>
                  <a:gd name="connsiteX24" fmla="*/ 78081 w 689188"/>
                  <a:gd name="connsiteY24" fmla="*/ 2781300 h 2990850"/>
                  <a:gd name="connsiteX25" fmla="*/ 14581 w 689188"/>
                  <a:gd name="connsiteY25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30456 w 689188"/>
                  <a:gd name="connsiteY6" fmla="*/ 365125 h 2990850"/>
                  <a:gd name="connsiteX7" fmla="*/ 179681 w 689188"/>
                  <a:gd name="connsiteY7" fmla="*/ 374650 h 2990850"/>
                  <a:gd name="connsiteX8" fmla="*/ 309856 w 689188"/>
                  <a:gd name="connsiteY8" fmla="*/ 384175 h 2990850"/>
                  <a:gd name="connsiteX9" fmla="*/ 233656 w 689188"/>
                  <a:gd name="connsiteY9" fmla="*/ 422275 h 2990850"/>
                  <a:gd name="connsiteX10" fmla="*/ 65381 w 689188"/>
                  <a:gd name="connsiteY10" fmla="*/ 425450 h 2990850"/>
                  <a:gd name="connsiteX11" fmla="*/ 27281 w 689188"/>
                  <a:gd name="connsiteY11" fmla="*/ 476250 h 2990850"/>
                  <a:gd name="connsiteX12" fmla="*/ 93956 w 689188"/>
                  <a:gd name="connsiteY12" fmla="*/ 504825 h 2990850"/>
                  <a:gd name="connsiteX13" fmla="*/ 224131 w 689188"/>
                  <a:gd name="connsiteY13" fmla="*/ 511175 h 2990850"/>
                  <a:gd name="connsiteX14" fmla="*/ 281281 w 689188"/>
                  <a:gd name="connsiteY14" fmla="*/ 549275 h 2990850"/>
                  <a:gd name="connsiteX15" fmla="*/ 151106 w 689188"/>
                  <a:gd name="connsiteY15" fmla="*/ 587375 h 2990850"/>
                  <a:gd name="connsiteX16" fmla="*/ 33631 w 689188"/>
                  <a:gd name="connsiteY16" fmla="*/ 600075 h 2990850"/>
                  <a:gd name="connsiteX17" fmla="*/ 5056 w 689188"/>
                  <a:gd name="connsiteY17" fmla="*/ 688975 h 2990850"/>
                  <a:gd name="connsiteX18" fmla="*/ 5056 w 689188"/>
                  <a:gd name="connsiteY18" fmla="*/ 1089025 h 2990850"/>
                  <a:gd name="connsiteX19" fmla="*/ 14581 w 689188"/>
                  <a:gd name="connsiteY19" fmla="*/ 2514599 h 2990850"/>
                  <a:gd name="connsiteX20" fmla="*/ 166981 w 689188"/>
                  <a:gd name="connsiteY20" fmla="*/ 2638425 h 2990850"/>
                  <a:gd name="connsiteX21" fmla="*/ 411456 w 689188"/>
                  <a:gd name="connsiteY21" fmla="*/ 2647949 h 2990850"/>
                  <a:gd name="connsiteX22" fmla="*/ 674981 w 689188"/>
                  <a:gd name="connsiteY22" fmla="*/ 2708275 h 2990850"/>
                  <a:gd name="connsiteX23" fmla="*/ 78081 w 689188"/>
                  <a:gd name="connsiteY23" fmla="*/ 2781300 h 2990850"/>
                  <a:gd name="connsiteX24" fmla="*/ 14581 w 689188"/>
                  <a:gd name="connsiteY24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179681 w 689188"/>
                  <a:gd name="connsiteY6" fmla="*/ 374650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193968 w 689188"/>
                  <a:gd name="connsiteY6" fmla="*/ 365125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274931 w 689188"/>
                  <a:gd name="connsiteY5" fmla="*/ 307975 h 2990850"/>
                  <a:gd name="connsiteX6" fmla="*/ 193968 w 689188"/>
                  <a:gd name="connsiteY6" fmla="*/ 365125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274931 w 689188"/>
                  <a:gd name="connsiteY5" fmla="*/ 307975 h 2990850"/>
                  <a:gd name="connsiteX6" fmla="*/ 217781 w 689188"/>
                  <a:gd name="connsiteY6" fmla="*/ 369887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274931 w 689188"/>
                  <a:gd name="connsiteY5" fmla="*/ 307975 h 2990850"/>
                  <a:gd name="connsiteX6" fmla="*/ 198731 w 689188"/>
                  <a:gd name="connsiteY6" fmla="*/ 350837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20931 w 689188"/>
                  <a:gd name="connsiteY0" fmla="*/ 0 h 2800350"/>
                  <a:gd name="connsiteX1" fmla="*/ 176506 w 689188"/>
                  <a:gd name="connsiteY1" fmla="*/ 44450 h 2800350"/>
                  <a:gd name="connsiteX2" fmla="*/ 462256 w 689188"/>
                  <a:gd name="connsiteY2" fmla="*/ 57150 h 2800350"/>
                  <a:gd name="connsiteX3" fmla="*/ 446381 w 689188"/>
                  <a:gd name="connsiteY3" fmla="*/ 95250 h 2800350"/>
                  <a:gd name="connsiteX4" fmla="*/ 274931 w 689188"/>
                  <a:gd name="connsiteY4" fmla="*/ 117475 h 2800350"/>
                  <a:gd name="connsiteX5" fmla="*/ 198731 w 689188"/>
                  <a:gd name="connsiteY5" fmla="*/ 160337 h 2800350"/>
                  <a:gd name="connsiteX6" fmla="*/ 309856 w 689188"/>
                  <a:gd name="connsiteY6" fmla="*/ 193675 h 2800350"/>
                  <a:gd name="connsiteX7" fmla="*/ 233656 w 689188"/>
                  <a:gd name="connsiteY7" fmla="*/ 231775 h 2800350"/>
                  <a:gd name="connsiteX8" fmla="*/ 65381 w 689188"/>
                  <a:gd name="connsiteY8" fmla="*/ 234950 h 2800350"/>
                  <a:gd name="connsiteX9" fmla="*/ 27281 w 689188"/>
                  <a:gd name="connsiteY9" fmla="*/ 285750 h 2800350"/>
                  <a:gd name="connsiteX10" fmla="*/ 93956 w 689188"/>
                  <a:gd name="connsiteY10" fmla="*/ 314325 h 2800350"/>
                  <a:gd name="connsiteX11" fmla="*/ 224131 w 689188"/>
                  <a:gd name="connsiteY11" fmla="*/ 320675 h 2800350"/>
                  <a:gd name="connsiteX12" fmla="*/ 281281 w 689188"/>
                  <a:gd name="connsiteY12" fmla="*/ 358775 h 2800350"/>
                  <a:gd name="connsiteX13" fmla="*/ 151106 w 689188"/>
                  <a:gd name="connsiteY13" fmla="*/ 396875 h 2800350"/>
                  <a:gd name="connsiteX14" fmla="*/ 33631 w 689188"/>
                  <a:gd name="connsiteY14" fmla="*/ 409575 h 2800350"/>
                  <a:gd name="connsiteX15" fmla="*/ 5056 w 689188"/>
                  <a:gd name="connsiteY15" fmla="*/ 498475 h 2800350"/>
                  <a:gd name="connsiteX16" fmla="*/ 5056 w 689188"/>
                  <a:gd name="connsiteY16" fmla="*/ 898525 h 2800350"/>
                  <a:gd name="connsiteX17" fmla="*/ 14581 w 689188"/>
                  <a:gd name="connsiteY17" fmla="*/ 2324099 h 2800350"/>
                  <a:gd name="connsiteX18" fmla="*/ 166981 w 689188"/>
                  <a:gd name="connsiteY18" fmla="*/ 2447925 h 2800350"/>
                  <a:gd name="connsiteX19" fmla="*/ 411456 w 689188"/>
                  <a:gd name="connsiteY19" fmla="*/ 2457449 h 2800350"/>
                  <a:gd name="connsiteX20" fmla="*/ 674981 w 689188"/>
                  <a:gd name="connsiteY20" fmla="*/ 2517775 h 2800350"/>
                  <a:gd name="connsiteX21" fmla="*/ 78081 w 689188"/>
                  <a:gd name="connsiteY21" fmla="*/ 2590800 h 2800350"/>
                  <a:gd name="connsiteX22" fmla="*/ 14581 w 689188"/>
                  <a:gd name="connsiteY22" fmla="*/ 2800350 h 2800350"/>
                  <a:gd name="connsiteX0" fmla="*/ 176506 w 689188"/>
                  <a:gd name="connsiteY0" fmla="*/ 0 h 2755900"/>
                  <a:gd name="connsiteX1" fmla="*/ 462256 w 689188"/>
                  <a:gd name="connsiteY1" fmla="*/ 12700 h 2755900"/>
                  <a:gd name="connsiteX2" fmla="*/ 446381 w 689188"/>
                  <a:gd name="connsiteY2" fmla="*/ 50800 h 2755900"/>
                  <a:gd name="connsiteX3" fmla="*/ 274931 w 689188"/>
                  <a:gd name="connsiteY3" fmla="*/ 73025 h 2755900"/>
                  <a:gd name="connsiteX4" fmla="*/ 198731 w 689188"/>
                  <a:gd name="connsiteY4" fmla="*/ 115887 h 2755900"/>
                  <a:gd name="connsiteX5" fmla="*/ 309856 w 689188"/>
                  <a:gd name="connsiteY5" fmla="*/ 149225 h 2755900"/>
                  <a:gd name="connsiteX6" fmla="*/ 233656 w 689188"/>
                  <a:gd name="connsiteY6" fmla="*/ 187325 h 2755900"/>
                  <a:gd name="connsiteX7" fmla="*/ 65381 w 689188"/>
                  <a:gd name="connsiteY7" fmla="*/ 190500 h 2755900"/>
                  <a:gd name="connsiteX8" fmla="*/ 27281 w 689188"/>
                  <a:gd name="connsiteY8" fmla="*/ 241300 h 2755900"/>
                  <a:gd name="connsiteX9" fmla="*/ 93956 w 689188"/>
                  <a:gd name="connsiteY9" fmla="*/ 269875 h 2755900"/>
                  <a:gd name="connsiteX10" fmla="*/ 224131 w 689188"/>
                  <a:gd name="connsiteY10" fmla="*/ 276225 h 2755900"/>
                  <a:gd name="connsiteX11" fmla="*/ 281281 w 689188"/>
                  <a:gd name="connsiteY11" fmla="*/ 314325 h 2755900"/>
                  <a:gd name="connsiteX12" fmla="*/ 151106 w 689188"/>
                  <a:gd name="connsiteY12" fmla="*/ 352425 h 2755900"/>
                  <a:gd name="connsiteX13" fmla="*/ 33631 w 689188"/>
                  <a:gd name="connsiteY13" fmla="*/ 365125 h 2755900"/>
                  <a:gd name="connsiteX14" fmla="*/ 5056 w 689188"/>
                  <a:gd name="connsiteY14" fmla="*/ 454025 h 2755900"/>
                  <a:gd name="connsiteX15" fmla="*/ 5056 w 689188"/>
                  <a:gd name="connsiteY15" fmla="*/ 854075 h 2755900"/>
                  <a:gd name="connsiteX16" fmla="*/ 14581 w 689188"/>
                  <a:gd name="connsiteY16" fmla="*/ 2279649 h 2755900"/>
                  <a:gd name="connsiteX17" fmla="*/ 166981 w 689188"/>
                  <a:gd name="connsiteY17" fmla="*/ 2403475 h 2755900"/>
                  <a:gd name="connsiteX18" fmla="*/ 411456 w 689188"/>
                  <a:gd name="connsiteY18" fmla="*/ 2412999 h 2755900"/>
                  <a:gd name="connsiteX19" fmla="*/ 674981 w 689188"/>
                  <a:gd name="connsiteY19" fmla="*/ 2473325 h 2755900"/>
                  <a:gd name="connsiteX20" fmla="*/ 78081 w 689188"/>
                  <a:gd name="connsiteY20" fmla="*/ 2546350 h 2755900"/>
                  <a:gd name="connsiteX21" fmla="*/ 14581 w 689188"/>
                  <a:gd name="connsiteY21" fmla="*/ 2755900 h 2755900"/>
                  <a:gd name="connsiteX0" fmla="*/ 462256 w 689188"/>
                  <a:gd name="connsiteY0" fmla="*/ 0 h 2743200"/>
                  <a:gd name="connsiteX1" fmla="*/ 446381 w 689188"/>
                  <a:gd name="connsiteY1" fmla="*/ 38100 h 2743200"/>
                  <a:gd name="connsiteX2" fmla="*/ 274931 w 689188"/>
                  <a:gd name="connsiteY2" fmla="*/ 60325 h 2743200"/>
                  <a:gd name="connsiteX3" fmla="*/ 198731 w 689188"/>
                  <a:gd name="connsiteY3" fmla="*/ 103187 h 2743200"/>
                  <a:gd name="connsiteX4" fmla="*/ 309856 w 689188"/>
                  <a:gd name="connsiteY4" fmla="*/ 136525 h 2743200"/>
                  <a:gd name="connsiteX5" fmla="*/ 233656 w 689188"/>
                  <a:gd name="connsiteY5" fmla="*/ 174625 h 2743200"/>
                  <a:gd name="connsiteX6" fmla="*/ 65381 w 689188"/>
                  <a:gd name="connsiteY6" fmla="*/ 177800 h 2743200"/>
                  <a:gd name="connsiteX7" fmla="*/ 27281 w 689188"/>
                  <a:gd name="connsiteY7" fmla="*/ 228600 h 2743200"/>
                  <a:gd name="connsiteX8" fmla="*/ 93956 w 689188"/>
                  <a:gd name="connsiteY8" fmla="*/ 257175 h 2743200"/>
                  <a:gd name="connsiteX9" fmla="*/ 224131 w 689188"/>
                  <a:gd name="connsiteY9" fmla="*/ 263525 h 2743200"/>
                  <a:gd name="connsiteX10" fmla="*/ 281281 w 689188"/>
                  <a:gd name="connsiteY10" fmla="*/ 301625 h 2743200"/>
                  <a:gd name="connsiteX11" fmla="*/ 151106 w 689188"/>
                  <a:gd name="connsiteY11" fmla="*/ 339725 h 2743200"/>
                  <a:gd name="connsiteX12" fmla="*/ 33631 w 689188"/>
                  <a:gd name="connsiteY12" fmla="*/ 352425 h 2743200"/>
                  <a:gd name="connsiteX13" fmla="*/ 5056 w 689188"/>
                  <a:gd name="connsiteY13" fmla="*/ 441325 h 2743200"/>
                  <a:gd name="connsiteX14" fmla="*/ 5056 w 689188"/>
                  <a:gd name="connsiteY14" fmla="*/ 841375 h 2743200"/>
                  <a:gd name="connsiteX15" fmla="*/ 14581 w 689188"/>
                  <a:gd name="connsiteY15" fmla="*/ 2266949 h 2743200"/>
                  <a:gd name="connsiteX16" fmla="*/ 166981 w 689188"/>
                  <a:gd name="connsiteY16" fmla="*/ 2390775 h 2743200"/>
                  <a:gd name="connsiteX17" fmla="*/ 411456 w 689188"/>
                  <a:gd name="connsiteY17" fmla="*/ 2400299 h 2743200"/>
                  <a:gd name="connsiteX18" fmla="*/ 674981 w 689188"/>
                  <a:gd name="connsiteY18" fmla="*/ 2460625 h 2743200"/>
                  <a:gd name="connsiteX19" fmla="*/ 78081 w 689188"/>
                  <a:gd name="connsiteY19" fmla="*/ 2533650 h 2743200"/>
                  <a:gd name="connsiteX20" fmla="*/ 14581 w 689188"/>
                  <a:gd name="connsiteY20" fmla="*/ 2743200 h 2743200"/>
                  <a:gd name="connsiteX0" fmla="*/ 446381 w 689188"/>
                  <a:gd name="connsiteY0" fmla="*/ 0 h 2705100"/>
                  <a:gd name="connsiteX1" fmla="*/ 274931 w 689188"/>
                  <a:gd name="connsiteY1" fmla="*/ 22225 h 2705100"/>
                  <a:gd name="connsiteX2" fmla="*/ 198731 w 689188"/>
                  <a:gd name="connsiteY2" fmla="*/ 65087 h 2705100"/>
                  <a:gd name="connsiteX3" fmla="*/ 309856 w 689188"/>
                  <a:gd name="connsiteY3" fmla="*/ 98425 h 2705100"/>
                  <a:gd name="connsiteX4" fmla="*/ 233656 w 689188"/>
                  <a:gd name="connsiteY4" fmla="*/ 136525 h 2705100"/>
                  <a:gd name="connsiteX5" fmla="*/ 65381 w 689188"/>
                  <a:gd name="connsiteY5" fmla="*/ 139700 h 2705100"/>
                  <a:gd name="connsiteX6" fmla="*/ 27281 w 689188"/>
                  <a:gd name="connsiteY6" fmla="*/ 190500 h 2705100"/>
                  <a:gd name="connsiteX7" fmla="*/ 93956 w 689188"/>
                  <a:gd name="connsiteY7" fmla="*/ 219075 h 2705100"/>
                  <a:gd name="connsiteX8" fmla="*/ 224131 w 689188"/>
                  <a:gd name="connsiteY8" fmla="*/ 225425 h 2705100"/>
                  <a:gd name="connsiteX9" fmla="*/ 281281 w 689188"/>
                  <a:gd name="connsiteY9" fmla="*/ 263525 h 2705100"/>
                  <a:gd name="connsiteX10" fmla="*/ 151106 w 689188"/>
                  <a:gd name="connsiteY10" fmla="*/ 301625 h 2705100"/>
                  <a:gd name="connsiteX11" fmla="*/ 33631 w 689188"/>
                  <a:gd name="connsiteY11" fmla="*/ 314325 h 2705100"/>
                  <a:gd name="connsiteX12" fmla="*/ 5056 w 689188"/>
                  <a:gd name="connsiteY12" fmla="*/ 403225 h 2705100"/>
                  <a:gd name="connsiteX13" fmla="*/ 5056 w 689188"/>
                  <a:gd name="connsiteY13" fmla="*/ 803275 h 2705100"/>
                  <a:gd name="connsiteX14" fmla="*/ 14581 w 689188"/>
                  <a:gd name="connsiteY14" fmla="*/ 2228849 h 2705100"/>
                  <a:gd name="connsiteX15" fmla="*/ 166981 w 689188"/>
                  <a:gd name="connsiteY15" fmla="*/ 2352675 h 2705100"/>
                  <a:gd name="connsiteX16" fmla="*/ 411456 w 689188"/>
                  <a:gd name="connsiteY16" fmla="*/ 2362199 h 2705100"/>
                  <a:gd name="connsiteX17" fmla="*/ 674981 w 689188"/>
                  <a:gd name="connsiteY17" fmla="*/ 2422525 h 2705100"/>
                  <a:gd name="connsiteX18" fmla="*/ 78081 w 689188"/>
                  <a:gd name="connsiteY18" fmla="*/ 2495550 h 2705100"/>
                  <a:gd name="connsiteX19" fmla="*/ 14581 w 689188"/>
                  <a:gd name="connsiteY19" fmla="*/ 2705100 h 2705100"/>
                  <a:gd name="connsiteX0" fmla="*/ 274931 w 689188"/>
                  <a:gd name="connsiteY0" fmla="*/ 0 h 2682875"/>
                  <a:gd name="connsiteX1" fmla="*/ 198731 w 689188"/>
                  <a:gd name="connsiteY1" fmla="*/ 42862 h 2682875"/>
                  <a:gd name="connsiteX2" fmla="*/ 309856 w 689188"/>
                  <a:gd name="connsiteY2" fmla="*/ 76200 h 2682875"/>
                  <a:gd name="connsiteX3" fmla="*/ 233656 w 689188"/>
                  <a:gd name="connsiteY3" fmla="*/ 114300 h 2682875"/>
                  <a:gd name="connsiteX4" fmla="*/ 65381 w 689188"/>
                  <a:gd name="connsiteY4" fmla="*/ 117475 h 2682875"/>
                  <a:gd name="connsiteX5" fmla="*/ 27281 w 689188"/>
                  <a:gd name="connsiteY5" fmla="*/ 168275 h 2682875"/>
                  <a:gd name="connsiteX6" fmla="*/ 93956 w 689188"/>
                  <a:gd name="connsiteY6" fmla="*/ 196850 h 2682875"/>
                  <a:gd name="connsiteX7" fmla="*/ 224131 w 689188"/>
                  <a:gd name="connsiteY7" fmla="*/ 203200 h 2682875"/>
                  <a:gd name="connsiteX8" fmla="*/ 281281 w 689188"/>
                  <a:gd name="connsiteY8" fmla="*/ 241300 h 2682875"/>
                  <a:gd name="connsiteX9" fmla="*/ 151106 w 689188"/>
                  <a:gd name="connsiteY9" fmla="*/ 279400 h 2682875"/>
                  <a:gd name="connsiteX10" fmla="*/ 33631 w 689188"/>
                  <a:gd name="connsiteY10" fmla="*/ 292100 h 2682875"/>
                  <a:gd name="connsiteX11" fmla="*/ 5056 w 689188"/>
                  <a:gd name="connsiteY11" fmla="*/ 381000 h 2682875"/>
                  <a:gd name="connsiteX12" fmla="*/ 5056 w 689188"/>
                  <a:gd name="connsiteY12" fmla="*/ 781050 h 2682875"/>
                  <a:gd name="connsiteX13" fmla="*/ 14581 w 689188"/>
                  <a:gd name="connsiteY13" fmla="*/ 2206624 h 2682875"/>
                  <a:gd name="connsiteX14" fmla="*/ 166981 w 689188"/>
                  <a:gd name="connsiteY14" fmla="*/ 2330450 h 2682875"/>
                  <a:gd name="connsiteX15" fmla="*/ 411456 w 689188"/>
                  <a:gd name="connsiteY15" fmla="*/ 2339974 h 2682875"/>
                  <a:gd name="connsiteX16" fmla="*/ 674981 w 689188"/>
                  <a:gd name="connsiteY16" fmla="*/ 2400300 h 2682875"/>
                  <a:gd name="connsiteX17" fmla="*/ 78081 w 689188"/>
                  <a:gd name="connsiteY17" fmla="*/ 2473325 h 2682875"/>
                  <a:gd name="connsiteX18" fmla="*/ 14581 w 689188"/>
                  <a:gd name="connsiteY18" fmla="*/ 2682875 h 2682875"/>
                  <a:gd name="connsiteX0" fmla="*/ 198731 w 689188"/>
                  <a:gd name="connsiteY0" fmla="*/ 0 h 2640013"/>
                  <a:gd name="connsiteX1" fmla="*/ 309856 w 689188"/>
                  <a:gd name="connsiteY1" fmla="*/ 33338 h 2640013"/>
                  <a:gd name="connsiteX2" fmla="*/ 233656 w 689188"/>
                  <a:gd name="connsiteY2" fmla="*/ 71438 h 2640013"/>
                  <a:gd name="connsiteX3" fmla="*/ 65381 w 689188"/>
                  <a:gd name="connsiteY3" fmla="*/ 74613 h 2640013"/>
                  <a:gd name="connsiteX4" fmla="*/ 27281 w 689188"/>
                  <a:gd name="connsiteY4" fmla="*/ 125413 h 2640013"/>
                  <a:gd name="connsiteX5" fmla="*/ 93956 w 689188"/>
                  <a:gd name="connsiteY5" fmla="*/ 153988 h 2640013"/>
                  <a:gd name="connsiteX6" fmla="*/ 224131 w 689188"/>
                  <a:gd name="connsiteY6" fmla="*/ 160338 h 2640013"/>
                  <a:gd name="connsiteX7" fmla="*/ 281281 w 689188"/>
                  <a:gd name="connsiteY7" fmla="*/ 198438 h 2640013"/>
                  <a:gd name="connsiteX8" fmla="*/ 151106 w 689188"/>
                  <a:gd name="connsiteY8" fmla="*/ 236538 h 2640013"/>
                  <a:gd name="connsiteX9" fmla="*/ 33631 w 689188"/>
                  <a:gd name="connsiteY9" fmla="*/ 249238 h 2640013"/>
                  <a:gd name="connsiteX10" fmla="*/ 5056 w 689188"/>
                  <a:gd name="connsiteY10" fmla="*/ 338138 h 2640013"/>
                  <a:gd name="connsiteX11" fmla="*/ 5056 w 689188"/>
                  <a:gd name="connsiteY11" fmla="*/ 738188 h 2640013"/>
                  <a:gd name="connsiteX12" fmla="*/ 14581 w 689188"/>
                  <a:gd name="connsiteY12" fmla="*/ 2163762 h 2640013"/>
                  <a:gd name="connsiteX13" fmla="*/ 166981 w 689188"/>
                  <a:gd name="connsiteY13" fmla="*/ 2287588 h 2640013"/>
                  <a:gd name="connsiteX14" fmla="*/ 411456 w 689188"/>
                  <a:gd name="connsiteY14" fmla="*/ 2297112 h 2640013"/>
                  <a:gd name="connsiteX15" fmla="*/ 674981 w 689188"/>
                  <a:gd name="connsiteY15" fmla="*/ 2357438 h 2640013"/>
                  <a:gd name="connsiteX16" fmla="*/ 78081 w 689188"/>
                  <a:gd name="connsiteY16" fmla="*/ 2430463 h 2640013"/>
                  <a:gd name="connsiteX17" fmla="*/ 14581 w 689188"/>
                  <a:gd name="connsiteY17" fmla="*/ 2640013 h 2640013"/>
                  <a:gd name="connsiteX0" fmla="*/ 309856 w 689188"/>
                  <a:gd name="connsiteY0" fmla="*/ 0 h 2606675"/>
                  <a:gd name="connsiteX1" fmla="*/ 233656 w 689188"/>
                  <a:gd name="connsiteY1" fmla="*/ 38100 h 2606675"/>
                  <a:gd name="connsiteX2" fmla="*/ 65381 w 689188"/>
                  <a:gd name="connsiteY2" fmla="*/ 41275 h 2606675"/>
                  <a:gd name="connsiteX3" fmla="*/ 27281 w 689188"/>
                  <a:gd name="connsiteY3" fmla="*/ 92075 h 2606675"/>
                  <a:gd name="connsiteX4" fmla="*/ 93956 w 689188"/>
                  <a:gd name="connsiteY4" fmla="*/ 120650 h 2606675"/>
                  <a:gd name="connsiteX5" fmla="*/ 224131 w 689188"/>
                  <a:gd name="connsiteY5" fmla="*/ 127000 h 2606675"/>
                  <a:gd name="connsiteX6" fmla="*/ 281281 w 689188"/>
                  <a:gd name="connsiteY6" fmla="*/ 165100 h 2606675"/>
                  <a:gd name="connsiteX7" fmla="*/ 151106 w 689188"/>
                  <a:gd name="connsiteY7" fmla="*/ 203200 h 2606675"/>
                  <a:gd name="connsiteX8" fmla="*/ 33631 w 689188"/>
                  <a:gd name="connsiteY8" fmla="*/ 215900 h 2606675"/>
                  <a:gd name="connsiteX9" fmla="*/ 5056 w 689188"/>
                  <a:gd name="connsiteY9" fmla="*/ 304800 h 2606675"/>
                  <a:gd name="connsiteX10" fmla="*/ 5056 w 689188"/>
                  <a:gd name="connsiteY10" fmla="*/ 704850 h 2606675"/>
                  <a:gd name="connsiteX11" fmla="*/ 14581 w 689188"/>
                  <a:gd name="connsiteY11" fmla="*/ 2130424 h 2606675"/>
                  <a:gd name="connsiteX12" fmla="*/ 166981 w 689188"/>
                  <a:gd name="connsiteY12" fmla="*/ 2254250 h 2606675"/>
                  <a:gd name="connsiteX13" fmla="*/ 411456 w 689188"/>
                  <a:gd name="connsiteY13" fmla="*/ 2263774 h 2606675"/>
                  <a:gd name="connsiteX14" fmla="*/ 674981 w 689188"/>
                  <a:gd name="connsiteY14" fmla="*/ 2324100 h 2606675"/>
                  <a:gd name="connsiteX15" fmla="*/ 78081 w 689188"/>
                  <a:gd name="connsiteY15" fmla="*/ 2397125 h 2606675"/>
                  <a:gd name="connsiteX16" fmla="*/ 14581 w 689188"/>
                  <a:gd name="connsiteY16" fmla="*/ 2606675 h 2606675"/>
                  <a:gd name="connsiteX0" fmla="*/ 233656 w 689188"/>
                  <a:gd name="connsiteY0" fmla="*/ 186 h 2568761"/>
                  <a:gd name="connsiteX1" fmla="*/ 65381 w 689188"/>
                  <a:gd name="connsiteY1" fmla="*/ 3361 h 2568761"/>
                  <a:gd name="connsiteX2" fmla="*/ 27281 w 689188"/>
                  <a:gd name="connsiteY2" fmla="*/ 54161 h 2568761"/>
                  <a:gd name="connsiteX3" fmla="*/ 93956 w 689188"/>
                  <a:gd name="connsiteY3" fmla="*/ 82736 h 2568761"/>
                  <a:gd name="connsiteX4" fmla="*/ 224131 w 689188"/>
                  <a:gd name="connsiteY4" fmla="*/ 89086 h 2568761"/>
                  <a:gd name="connsiteX5" fmla="*/ 281281 w 689188"/>
                  <a:gd name="connsiteY5" fmla="*/ 127186 h 2568761"/>
                  <a:gd name="connsiteX6" fmla="*/ 151106 w 689188"/>
                  <a:gd name="connsiteY6" fmla="*/ 165286 h 2568761"/>
                  <a:gd name="connsiteX7" fmla="*/ 33631 w 689188"/>
                  <a:gd name="connsiteY7" fmla="*/ 177986 h 2568761"/>
                  <a:gd name="connsiteX8" fmla="*/ 5056 w 689188"/>
                  <a:gd name="connsiteY8" fmla="*/ 266886 h 2568761"/>
                  <a:gd name="connsiteX9" fmla="*/ 5056 w 689188"/>
                  <a:gd name="connsiteY9" fmla="*/ 666936 h 2568761"/>
                  <a:gd name="connsiteX10" fmla="*/ 14581 w 689188"/>
                  <a:gd name="connsiteY10" fmla="*/ 2092510 h 2568761"/>
                  <a:gd name="connsiteX11" fmla="*/ 166981 w 689188"/>
                  <a:gd name="connsiteY11" fmla="*/ 2216336 h 2568761"/>
                  <a:gd name="connsiteX12" fmla="*/ 411456 w 689188"/>
                  <a:gd name="connsiteY12" fmla="*/ 2225860 h 2568761"/>
                  <a:gd name="connsiteX13" fmla="*/ 674981 w 689188"/>
                  <a:gd name="connsiteY13" fmla="*/ 2286186 h 2568761"/>
                  <a:gd name="connsiteX14" fmla="*/ 78081 w 689188"/>
                  <a:gd name="connsiteY14" fmla="*/ 2359211 h 2568761"/>
                  <a:gd name="connsiteX15" fmla="*/ 14581 w 689188"/>
                  <a:gd name="connsiteY15" fmla="*/ 2568761 h 2568761"/>
                  <a:gd name="connsiteX0" fmla="*/ 233656 w 689188"/>
                  <a:gd name="connsiteY0" fmla="*/ 0 h 2568575"/>
                  <a:gd name="connsiteX1" fmla="*/ 27281 w 689188"/>
                  <a:gd name="connsiteY1" fmla="*/ 53975 h 2568575"/>
                  <a:gd name="connsiteX2" fmla="*/ 93956 w 689188"/>
                  <a:gd name="connsiteY2" fmla="*/ 82550 h 2568575"/>
                  <a:gd name="connsiteX3" fmla="*/ 224131 w 689188"/>
                  <a:gd name="connsiteY3" fmla="*/ 88900 h 2568575"/>
                  <a:gd name="connsiteX4" fmla="*/ 281281 w 689188"/>
                  <a:gd name="connsiteY4" fmla="*/ 127000 h 2568575"/>
                  <a:gd name="connsiteX5" fmla="*/ 151106 w 689188"/>
                  <a:gd name="connsiteY5" fmla="*/ 165100 h 2568575"/>
                  <a:gd name="connsiteX6" fmla="*/ 33631 w 689188"/>
                  <a:gd name="connsiteY6" fmla="*/ 177800 h 2568575"/>
                  <a:gd name="connsiteX7" fmla="*/ 5056 w 689188"/>
                  <a:gd name="connsiteY7" fmla="*/ 266700 h 2568575"/>
                  <a:gd name="connsiteX8" fmla="*/ 5056 w 689188"/>
                  <a:gd name="connsiteY8" fmla="*/ 666750 h 2568575"/>
                  <a:gd name="connsiteX9" fmla="*/ 14581 w 689188"/>
                  <a:gd name="connsiteY9" fmla="*/ 2092324 h 2568575"/>
                  <a:gd name="connsiteX10" fmla="*/ 166981 w 689188"/>
                  <a:gd name="connsiteY10" fmla="*/ 2216150 h 2568575"/>
                  <a:gd name="connsiteX11" fmla="*/ 411456 w 689188"/>
                  <a:gd name="connsiteY11" fmla="*/ 2225674 h 2568575"/>
                  <a:gd name="connsiteX12" fmla="*/ 674981 w 689188"/>
                  <a:gd name="connsiteY12" fmla="*/ 2286000 h 2568575"/>
                  <a:gd name="connsiteX13" fmla="*/ 78081 w 689188"/>
                  <a:gd name="connsiteY13" fmla="*/ 2359025 h 2568575"/>
                  <a:gd name="connsiteX14" fmla="*/ 14581 w 689188"/>
                  <a:gd name="connsiteY14" fmla="*/ 2568575 h 2568575"/>
                  <a:gd name="connsiteX0" fmla="*/ 27281 w 689188"/>
                  <a:gd name="connsiteY0" fmla="*/ 0 h 2514600"/>
                  <a:gd name="connsiteX1" fmla="*/ 93956 w 689188"/>
                  <a:gd name="connsiteY1" fmla="*/ 28575 h 2514600"/>
                  <a:gd name="connsiteX2" fmla="*/ 224131 w 689188"/>
                  <a:gd name="connsiteY2" fmla="*/ 34925 h 2514600"/>
                  <a:gd name="connsiteX3" fmla="*/ 281281 w 689188"/>
                  <a:gd name="connsiteY3" fmla="*/ 73025 h 2514600"/>
                  <a:gd name="connsiteX4" fmla="*/ 151106 w 689188"/>
                  <a:gd name="connsiteY4" fmla="*/ 111125 h 2514600"/>
                  <a:gd name="connsiteX5" fmla="*/ 33631 w 689188"/>
                  <a:gd name="connsiteY5" fmla="*/ 123825 h 2514600"/>
                  <a:gd name="connsiteX6" fmla="*/ 5056 w 689188"/>
                  <a:gd name="connsiteY6" fmla="*/ 212725 h 2514600"/>
                  <a:gd name="connsiteX7" fmla="*/ 5056 w 689188"/>
                  <a:gd name="connsiteY7" fmla="*/ 612775 h 2514600"/>
                  <a:gd name="connsiteX8" fmla="*/ 14581 w 689188"/>
                  <a:gd name="connsiteY8" fmla="*/ 2038349 h 2514600"/>
                  <a:gd name="connsiteX9" fmla="*/ 166981 w 689188"/>
                  <a:gd name="connsiteY9" fmla="*/ 2162175 h 2514600"/>
                  <a:gd name="connsiteX10" fmla="*/ 411456 w 689188"/>
                  <a:gd name="connsiteY10" fmla="*/ 2171699 h 2514600"/>
                  <a:gd name="connsiteX11" fmla="*/ 674981 w 689188"/>
                  <a:gd name="connsiteY11" fmla="*/ 2232025 h 2514600"/>
                  <a:gd name="connsiteX12" fmla="*/ 78081 w 689188"/>
                  <a:gd name="connsiteY12" fmla="*/ 2305050 h 2514600"/>
                  <a:gd name="connsiteX13" fmla="*/ 14581 w 689188"/>
                  <a:gd name="connsiteY13" fmla="*/ 2514600 h 2514600"/>
                  <a:gd name="connsiteX0" fmla="*/ 93956 w 689188"/>
                  <a:gd name="connsiteY0" fmla="*/ 0 h 2486025"/>
                  <a:gd name="connsiteX1" fmla="*/ 224131 w 689188"/>
                  <a:gd name="connsiteY1" fmla="*/ 6350 h 2486025"/>
                  <a:gd name="connsiteX2" fmla="*/ 281281 w 689188"/>
                  <a:gd name="connsiteY2" fmla="*/ 44450 h 2486025"/>
                  <a:gd name="connsiteX3" fmla="*/ 151106 w 689188"/>
                  <a:gd name="connsiteY3" fmla="*/ 82550 h 2486025"/>
                  <a:gd name="connsiteX4" fmla="*/ 33631 w 689188"/>
                  <a:gd name="connsiteY4" fmla="*/ 95250 h 2486025"/>
                  <a:gd name="connsiteX5" fmla="*/ 5056 w 689188"/>
                  <a:gd name="connsiteY5" fmla="*/ 184150 h 2486025"/>
                  <a:gd name="connsiteX6" fmla="*/ 5056 w 689188"/>
                  <a:gd name="connsiteY6" fmla="*/ 584200 h 2486025"/>
                  <a:gd name="connsiteX7" fmla="*/ 14581 w 689188"/>
                  <a:gd name="connsiteY7" fmla="*/ 2009774 h 2486025"/>
                  <a:gd name="connsiteX8" fmla="*/ 166981 w 689188"/>
                  <a:gd name="connsiteY8" fmla="*/ 2133600 h 2486025"/>
                  <a:gd name="connsiteX9" fmla="*/ 411456 w 689188"/>
                  <a:gd name="connsiteY9" fmla="*/ 2143124 h 2486025"/>
                  <a:gd name="connsiteX10" fmla="*/ 674981 w 689188"/>
                  <a:gd name="connsiteY10" fmla="*/ 2203450 h 2486025"/>
                  <a:gd name="connsiteX11" fmla="*/ 78081 w 689188"/>
                  <a:gd name="connsiteY11" fmla="*/ 2276475 h 2486025"/>
                  <a:gd name="connsiteX12" fmla="*/ 14581 w 689188"/>
                  <a:gd name="connsiteY12" fmla="*/ 2486025 h 2486025"/>
                  <a:gd name="connsiteX0" fmla="*/ 224131 w 689188"/>
                  <a:gd name="connsiteY0" fmla="*/ 0 h 2479675"/>
                  <a:gd name="connsiteX1" fmla="*/ 281281 w 689188"/>
                  <a:gd name="connsiteY1" fmla="*/ 38100 h 2479675"/>
                  <a:gd name="connsiteX2" fmla="*/ 151106 w 689188"/>
                  <a:gd name="connsiteY2" fmla="*/ 76200 h 2479675"/>
                  <a:gd name="connsiteX3" fmla="*/ 33631 w 689188"/>
                  <a:gd name="connsiteY3" fmla="*/ 88900 h 2479675"/>
                  <a:gd name="connsiteX4" fmla="*/ 5056 w 689188"/>
                  <a:gd name="connsiteY4" fmla="*/ 177800 h 2479675"/>
                  <a:gd name="connsiteX5" fmla="*/ 5056 w 689188"/>
                  <a:gd name="connsiteY5" fmla="*/ 577850 h 2479675"/>
                  <a:gd name="connsiteX6" fmla="*/ 14581 w 689188"/>
                  <a:gd name="connsiteY6" fmla="*/ 2003424 h 2479675"/>
                  <a:gd name="connsiteX7" fmla="*/ 166981 w 689188"/>
                  <a:gd name="connsiteY7" fmla="*/ 2127250 h 2479675"/>
                  <a:gd name="connsiteX8" fmla="*/ 411456 w 689188"/>
                  <a:gd name="connsiteY8" fmla="*/ 2136774 h 2479675"/>
                  <a:gd name="connsiteX9" fmla="*/ 674981 w 689188"/>
                  <a:gd name="connsiteY9" fmla="*/ 2197100 h 2479675"/>
                  <a:gd name="connsiteX10" fmla="*/ 78081 w 689188"/>
                  <a:gd name="connsiteY10" fmla="*/ 2270125 h 2479675"/>
                  <a:gd name="connsiteX11" fmla="*/ 14581 w 689188"/>
                  <a:gd name="connsiteY11" fmla="*/ 2479675 h 2479675"/>
                  <a:gd name="connsiteX0" fmla="*/ 281281 w 689188"/>
                  <a:gd name="connsiteY0" fmla="*/ 0 h 2441575"/>
                  <a:gd name="connsiteX1" fmla="*/ 151106 w 689188"/>
                  <a:gd name="connsiteY1" fmla="*/ 38100 h 2441575"/>
                  <a:gd name="connsiteX2" fmla="*/ 33631 w 689188"/>
                  <a:gd name="connsiteY2" fmla="*/ 50800 h 2441575"/>
                  <a:gd name="connsiteX3" fmla="*/ 5056 w 689188"/>
                  <a:gd name="connsiteY3" fmla="*/ 139700 h 2441575"/>
                  <a:gd name="connsiteX4" fmla="*/ 5056 w 689188"/>
                  <a:gd name="connsiteY4" fmla="*/ 539750 h 2441575"/>
                  <a:gd name="connsiteX5" fmla="*/ 14581 w 689188"/>
                  <a:gd name="connsiteY5" fmla="*/ 1965324 h 2441575"/>
                  <a:gd name="connsiteX6" fmla="*/ 166981 w 689188"/>
                  <a:gd name="connsiteY6" fmla="*/ 2089150 h 2441575"/>
                  <a:gd name="connsiteX7" fmla="*/ 411456 w 689188"/>
                  <a:gd name="connsiteY7" fmla="*/ 2098674 h 2441575"/>
                  <a:gd name="connsiteX8" fmla="*/ 674981 w 689188"/>
                  <a:gd name="connsiteY8" fmla="*/ 2159000 h 2441575"/>
                  <a:gd name="connsiteX9" fmla="*/ 78081 w 689188"/>
                  <a:gd name="connsiteY9" fmla="*/ 2232025 h 2441575"/>
                  <a:gd name="connsiteX10" fmla="*/ 14581 w 689188"/>
                  <a:gd name="connsiteY10" fmla="*/ 2441575 h 2441575"/>
                  <a:gd name="connsiteX0" fmla="*/ 151106 w 689188"/>
                  <a:gd name="connsiteY0" fmla="*/ 0 h 2403475"/>
                  <a:gd name="connsiteX1" fmla="*/ 33631 w 689188"/>
                  <a:gd name="connsiteY1" fmla="*/ 12700 h 2403475"/>
                  <a:gd name="connsiteX2" fmla="*/ 5056 w 689188"/>
                  <a:gd name="connsiteY2" fmla="*/ 101600 h 2403475"/>
                  <a:gd name="connsiteX3" fmla="*/ 5056 w 689188"/>
                  <a:gd name="connsiteY3" fmla="*/ 501650 h 2403475"/>
                  <a:gd name="connsiteX4" fmla="*/ 14581 w 689188"/>
                  <a:gd name="connsiteY4" fmla="*/ 1927224 h 2403475"/>
                  <a:gd name="connsiteX5" fmla="*/ 166981 w 689188"/>
                  <a:gd name="connsiteY5" fmla="*/ 2051050 h 2403475"/>
                  <a:gd name="connsiteX6" fmla="*/ 411456 w 689188"/>
                  <a:gd name="connsiteY6" fmla="*/ 2060574 h 2403475"/>
                  <a:gd name="connsiteX7" fmla="*/ 674981 w 689188"/>
                  <a:gd name="connsiteY7" fmla="*/ 2120900 h 2403475"/>
                  <a:gd name="connsiteX8" fmla="*/ 78081 w 689188"/>
                  <a:gd name="connsiteY8" fmla="*/ 2193925 h 2403475"/>
                  <a:gd name="connsiteX9" fmla="*/ 14581 w 689188"/>
                  <a:gd name="connsiteY9" fmla="*/ 2403475 h 2403475"/>
                  <a:gd name="connsiteX0" fmla="*/ 33631 w 689188"/>
                  <a:gd name="connsiteY0" fmla="*/ 0 h 2390775"/>
                  <a:gd name="connsiteX1" fmla="*/ 5056 w 689188"/>
                  <a:gd name="connsiteY1" fmla="*/ 88900 h 2390775"/>
                  <a:gd name="connsiteX2" fmla="*/ 5056 w 689188"/>
                  <a:gd name="connsiteY2" fmla="*/ 488950 h 2390775"/>
                  <a:gd name="connsiteX3" fmla="*/ 14581 w 689188"/>
                  <a:gd name="connsiteY3" fmla="*/ 1914524 h 2390775"/>
                  <a:gd name="connsiteX4" fmla="*/ 166981 w 689188"/>
                  <a:gd name="connsiteY4" fmla="*/ 2038350 h 2390775"/>
                  <a:gd name="connsiteX5" fmla="*/ 411456 w 689188"/>
                  <a:gd name="connsiteY5" fmla="*/ 2047874 h 2390775"/>
                  <a:gd name="connsiteX6" fmla="*/ 674981 w 689188"/>
                  <a:gd name="connsiteY6" fmla="*/ 2108200 h 2390775"/>
                  <a:gd name="connsiteX7" fmla="*/ 78081 w 689188"/>
                  <a:gd name="connsiteY7" fmla="*/ 2181225 h 2390775"/>
                  <a:gd name="connsiteX8" fmla="*/ 14581 w 689188"/>
                  <a:gd name="connsiteY8" fmla="*/ 2390775 h 2390775"/>
                  <a:gd name="connsiteX0" fmla="*/ 5056 w 689188"/>
                  <a:gd name="connsiteY0" fmla="*/ 0 h 2301875"/>
                  <a:gd name="connsiteX1" fmla="*/ 5056 w 689188"/>
                  <a:gd name="connsiteY1" fmla="*/ 400050 h 2301875"/>
                  <a:gd name="connsiteX2" fmla="*/ 14581 w 689188"/>
                  <a:gd name="connsiteY2" fmla="*/ 1825624 h 2301875"/>
                  <a:gd name="connsiteX3" fmla="*/ 166981 w 689188"/>
                  <a:gd name="connsiteY3" fmla="*/ 1949450 h 2301875"/>
                  <a:gd name="connsiteX4" fmla="*/ 411456 w 689188"/>
                  <a:gd name="connsiteY4" fmla="*/ 1958974 h 2301875"/>
                  <a:gd name="connsiteX5" fmla="*/ 674981 w 689188"/>
                  <a:gd name="connsiteY5" fmla="*/ 2019300 h 2301875"/>
                  <a:gd name="connsiteX6" fmla="*/ 78081 w 689188"/>
                  <a:gd name="connsiteY6" fmla="*/ 2092325 h 2301875"/>
                  <a:gd name="connsiteX7" fmla="*/ 14581 w 689188"/>
                  <a:gd name="connsiteY7" fmla="*/ 2301875 h 2301875"/>
                  <a:gd name="connsiteX0" fmla="*/ 5056 w 689188"/>
                  <a:gd name="connsiteY0" fmla="*/ 0 h 1901825"/>
                  <a:gd name="connsiteX1" fmla="*/ 14581 w 689188"/>
                  <a:gd name="connsiteY1" fmla="*/ 1425574 h 1901825"/>
                  <a:gd name="connsiteX2" fmla="*/ 166981 w 689188"/>
                  <a:gd name="connsiteY2" fmla="*/ 1549400 h 1901825"/>
                  <a:gd name="connsiteX3" fmla="*/ 411456 w 689188"/>
                  <a:gd name="connsiteY3" fmla="*/ 1558924 h 1901825"/>
                  <a:gd name="connsiteX4" fmla="*/ 674981 w 689188"/>
                  <a:gd name="connsiteY4" fmla="*/ 1619250 h 1901825"/>
                  <a:gd name="connsiteX5" fmla="*/ 78081 w 689188"/>
                  <a:gd name="connsiteY5" fmla="*/ 1692275 h 1901825"/>
                  <a:gd name="connsiteX6" fmla="*/ 14581 w 689188"/>
                  <a:gd name="connsiteY6" fmla="*/ 1901825 h 1901825"/>
                  <a:gd name="connsiteX0" fmla="*/ 0 w 674607"/>
                  <a:gd name="connsiteY0" fmla="*/ 0 h 476251"/>
                  <a:gd name="connsiteX1" fmla="*/ 152400 w 674607"/>
                  <a:gd name="connsiteY1" fmla="*/ 123826 h 476251"/>
                  <a:gd name="connsiteX2" fmla="*/ 396875 w 674607"/>
                  <a:gd name="connsiteY2" fmla="*/ 133350 h 476251"/>
                  <a:gd name="connsiteX3" fmla="*/ 660400 w 674607"/>
                  <a:gd name="connsiteY3" fmla="*/ 193676 h 476251"/>
                  <a:gd name="connsiteX4" fmla="*/ 63500 w 674607"/>
                  <a:gd name="connsiteY4" fmla="*/ 266701 h 476251"/>
                  <a:gd name="connsiteX5" fmla="*/ 0 w 674607"/>
                  <a:gd name="connsiteY5" fmla="*/ 476251 h 476251"/>
                  <a:gd name="connsiteX0" fmla="*/ 152400 w 674607"/>
                  <a:gd name="connsiteY0" fmla="*/ 730 h 353155"/>
                  <a:gd name="connsiteX1" fmla="*/ 396875 w 674607"/>
                  <a:gd name="connsiteY1" fmla="*/ 10254 h 353155"/>
                  <a:gd name="connsiteX2" fmla="*/ 660400 w 674607"/>
                  <a:gd name="connsiteY2" fmla="*/ 70580 h 353155"/>
                  <a:gd name="connsiteX3" fmla="*/ 63500 w 674607"/>
                  <a:gd name="connsiteY3" fmla="*/ 143605 h 353155"/>
                  <a:gd name="connsiteX4" fmla="*/ 0 w 674607"/>
                  <a:gd name="connsiteY4" fmla="*/ 353155 h 353155"/>
                  <a:gd name="connsiteX0" fmla="*/ 152400 w 674607"/>
                  <a:gd name="connsiteY0" fmla="*/ 730 h 353155"/>
                  <a:gd name="connsiteX1" fmla="*/ 396875 w 674607"/>
                  <a:gd name="connsiteY1" fmla="*/ 10254 h 353155"/>
                  <a:gd name="connsiteX2" fmla="*/ 660400 w 674607"/>
                  <a:gd name="connsiteY2" fmla="*/ 70580 h 353155"/>
                  <a:gd name="connsiteX3" fmla="*/ 153987 w 674607"/>
                  <a:gd name="connsiteY3" fmla="*/ 132491 h 353155"/>
                  <a:gd name="connsiteX4" fmla="*/ 63500 w 674607"/>
                  <a:gd name="connsiteY4" fmla="*/ 143605 h 353155"/>
                  <a:gd name="connsiteX5" fmla="*/ 0 w 674607"/>
                  <a:gd name="connsiteY5" fmla="*/ 353155 h 353155"/>
                  <a:gd name="connsiteX0" fmla="*/ 152400 w 674607"/>
                  <a:gd name="connsiteY0" fmla="*/ 730 h 353155"/>
                  <a:gd name="connsiteX1" fmla="*/ 396875 w 674607"/>
                  <a:gd name="connsiteY1" fmla="*/ 10254 h 353155"/>
                  <a:gd name="connsiteX2" fmla="*/ 660400 w 674607"/>
                  <a:gd name="connsiteY2" fmla="*/ 70580 h 353155"/>
                  <a:gd name="connsiteX3" fmla="*/ 153987 w 674607"/>
                  <a:gd name="connsiteY3" fmla="*/ 132491 h 353155"/>
                  <a:gd name="connsiteX4" fmla="*/ 0 w 674607"/>
                  <a:gd name="connsiteY4" fmla="*/ 353155 h 353155"/>
                  <a:gd name="connsiteX0" fmla="*/ 0 w 522207"/>
                  <a:gd name="connsiteY0" fmla="*/ 730 h 132491"/>
                  <a:gd name="connsiteX1" fmla="*/ 244475 w 522207"/>
                  <a:gd name="connsiteY1" fmla="*/ 10254 h 132491"/>
                  <a:gd name="connsiteX2" fmla="*/ 508000 w 522207"/>
                  <a:gd name="connsiteY2" fmla="*/ 70580 h 132491"/>
                  <a:gd name="connsiteX3" fmla="*/ 1587 w 522207"/>
                  <a:gd name="connsiteY3" fmla="*/ 132491 h 132491"/>
                  <a:gd name="connsiteX0" fmla="*/ 0 w 522207"/>
                  <a:gd name="connsiteY0" fmla="*/ 730 h 132491"/>
                  <a:gd name="connsiteX1" fmla="*/ 244475 w 522207"/>
                  <a:gd name="connsiteY1" fmla="*/ 10254 h 132491"/>
                  <a:gd name="connsiteX2" fmla="*/ 508000 w 522207"/>
                  <a:gd name="connsiteY2" fmla="*/ 70580 h 132491"/>
                  <a:gd name="connsiteX3" fmla="*/ 1587 w 522207"/>
                  <a:gd name="connsiteY3" fmla="*/ 132491 h 13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2207" h="132491">
                    <a:moveTo>
                      <a:pt x="0" y="730"/>
                    </a:moveTo>
                    <a:cubicBezTo>
                      <a:pt x="101071" y="-2445"/>
                      <a:pt x="170392" y="5492"/>
                      <a:pt x="244475" y="10254"/>
                    </a:cubicBezTo>
                    <a:cubicBezTo>
                      <a:pt x="416983" y="24542"/>
                      <a:pt x="570442" y="51001"/>
                      <a:pt x="508000" y="70580"/>
                    </a:cubicBezTo>
                    <a:cubicBezTo>
                      <a:pt x="467519" y="90953"/>
                      <a:pt x="114036" y="118732"/>
                      <a:pt x="1587" y="132491"/>
                    </a:cubicBezTo>
                  </a:path>
                </a:pathLst>
              </a:cu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dirty="0">
                  <a:solidFill>
                    <a:srgbClr val="0066FF"/>
                  </a:solidFill>
                </a:endParaRPr>
              </a:p>
            </p:txBody>
          </p:sp>
          <p:sp>
            <p:nvSpPr>
              <p:cNvPr id="13" name="Forme libre 22">
                <a:extLst>
                  <a:ext uri="{FF2B5EF4-FFF2-40B4-BE49-F238E27FC236}">
                    <a16:creationId xmlns:a16="http://schemas.microsoft.com/office/drawing/2014/main" id="{04265252-5E92-4379-A592-80729A458B55}"/>
                  </a:ext>
                </a:extLst>
              </p:cNvPr>
              <p:cNvSpPr/>
              <p:nvPr/>
            </p:nvSpPr>
            <p:spPr>
              <a:xfrm>
                <a:off x="5440372" y="3609727"/>
                <a:ext cx="117510" cy="76207"/>
              </a:xfrm>
              <a:custGeom>
                <a:avLst/>
                <a:gdLst>
                  <a:gd name="connsiteX0" fmla="*/ 134764 w 1941339"/>
                  <a:gd name="connsiteY0" fmla="*/ 0 h 2397151"/>
                  <a:gd name="connsiteX1" fmla="*/ 147464 w 1941339"/>
                  <a:gd name="connsiteY1" fmla="*/ 190500 h 2397151"/>
                  <a:gd name="connsiteX2" fmla="*/ 303039 w 1941339"/>
                  <a:gd name="connsiteY2" fmla="*/ 234950 h 2397151"/>
                  <a:gd name="connsiteX3" fmla="*/ 588789 w 1941339"/>
                  <a:gd name="connsiteY3" fmla="*/ 247650 h 2397151"/>
                  <a:gd name="connsiteX4" fmla="*/ 572914 w 1941339"/>
                  <a:gd name="connsiteY4" fmla="*/ 285750 h 2397151"/>
                  <a:gd name="connsiteX5" fmla="*/ 315739 w 1941339"/>
                  <a:gd name="connsiteY5" fmla="*/ 307975 h 2397151"/>
                  <a:gd name="connsiteX6" fmla="*/ 166514 w 1941339"/>
                  <a:gd name="connsiteY6" fmla="*/ 323850 h 2397151"/>
                  <a:gd name="connsiteX7" fmla="*/ 156989 w 1941339"/>
                  <a:gd name="connsiteY7" fmla="*/ 365125 h 2397151"/>
                  <a:gd name="connsiteX8" fmla="*/ 306214 w 1941339"/>
                  <a:gd name="connsiteY8" fmla="*/ 374650 h 2397151"/>
                  <a:gd name="connsiteX9" fmla="*/ 436389 w 1941339"/>
                  <a:gd name="connsiteY9" fmla="*/ 384175 h 2397151"/>
                  <a:gd name="connsiteX10" fmla="*/ 360189 w 1941339"/>
                  <a:gd name="connsiteY10" fmla="*/ 422275 h 2397151"/>
                  <a:gd name="connsiteX11" fmla="*/ 191914 w 1941339"/>
                  <a:gd name="connsiteY11" fmla="*/ 425450 h 2397151"/>
                  <a:gd name="connsiteX12" fmla="*/ 153814 w 1941339"/>
                  <a:gd name="connsiteY12" fmla="*/ 476250 h 2397151"/>
                  <a:gd name="connsiteX13" fmla="*/ 220489 w 1941339"/>
                  <a:gd name="connsiteY13" fmla="*/ 504825 h 2397151"/>
                  <a:gd name="connsiteX14" fmla="*/ 350664 w 1941339"/>
                  <a:gd name="connsiteY14" fmla="*/ 511175 h 2397151"/>
                  <a:gd name="connsiteX15" fmla="*/ 407814 w 1941339"/>
                  <a:gd name="connsiteY15" fmla="*/ 549275 h 2397151"/>
                  <a:gd name="connsiteX16" fmla="*/ 277639 w 1941339"/>
                  <a:gd name="connsiteY16" fmla="*/ 587375 h 2397151"/>
                  <a:gd name="connsiteX17" fmla="*/ 160164 w 1941339"/>
                  <a:gd name="connsiteY17" fmla="*/ 600075 h 2397151"/>
                  <a:gd name="connsiteX18" fmla="*/ 131589 w 1941339"/>
                  <a:gd name="connsiteY18" fmla="*/ 688975 h 2397151"/>
                  <a:gd name="connsiteX19" fmla="*/ 131589 w 1941339"/>
                  <a:gd name="connsiteY19" fmla="*/ 1089025 h 2397151"/>
                  <a:gd name="connsiteX20" fmla="*/ 134764 w 1941339"/>
                  <a:gd name="connsiteY20" fmla="*/ 2387600 h 2397151"/>
                  <a:gd name="connsiteX21" fmla="*/ 1941339 w 1941339"/>
                  <a:gd name="connsiteY21" fmla="*/ 1689100 h 2397151"/>
                  <a:gd name="connsiteX0" fmla="*/ 25210 w 1831785"/>
                  <a:gd name="connsiteY0" fmla="*/ 0 h 2645668"/>
                  <a:gd name="connsiteX1" fmla="*/ 37910 w 1831785"/>
                  <a:gd name="connsiteY1" fmla="*/ 190500 h 2645668"/>
                  <a:gd name="connsiteX2" fmla="*/ 193485 w 1831785"/>
                  <a:gd name="connsiteY2" fmla="*/ 234950 h 2645668"/>
                  <a:gd name="connsiteX3" fmla="*/ 479235 w 1831785"/>
                  <a:gd name="connsiteY3" fmla="*/ 247650 h 2645668"/>
                  <a:gd name="connsiteX4" fmla="*/ 463360 w 1831785"/>
                  <a:gd name="connsiteY4" fmla="*/ 285750 h 2645668"/>
                  <a:gd name="connsiteX5" fmla="*/ 206185 w 1831785"/>
                  <a:gd name="connsiteY5" fmla="*/ 307975 h 2645668"/>
                  <a:gd name="connsiteX6" fmla="*/ 56960 w 1831785"/>
                  <a:gd name="connsiteY6" fmla="*/ 323850 h 2645668"/>
                  <a:gd name="connsiteX7" fmla="*/ 47435 w 1831785"/>
                  <a:gd name="connsiteY7" fmla="*/ 365125 h 2645668"/>
                  <a:gd name="connsiteX8" fmla="*/ 196660 w 1831785"/>
                  <a:gd name="connsiteY8" fmla="*/ 374650 h 2645668"/>
                  <a:gd name="connsiteX9" fmla="*/ 326835 w 1831785"/>
                  <a:gd name="connsiteY9" fmla="*/ 384175 h 2645668"/>
                  <a:gd name="connsiteX10" fmla="*/ 250635 w 1831785"/>
                  <a:gd name="connsiteY10" fmla="*/ 422275 h 2645668"/>
                  <a:gd name="connsiteX11" fmla="*/ 82360 w 1831785"/>
                  <a:gd name="connsiteY11" fmla="*/ 425450 h 2645668"/>
                  <a:gd name="connsiteX12" fmla="*/ 44260 w 1831785"/>
                  <a:gd name="connsiteY12" fmla="*/ 476250 h 2645668"/>
                  <a:gd name="connsiteX13" fmla="*/ 110935 w 1831785"/>
                  <a:gd name="connsiteY13" fmla="*/ 504825 h 2645668"/>
                  <a:gd name="connsiteX14" fmla="*/ 241110 w 1831785"/>
                  <a:gd name="connsiteY14" fmla="*/ 511175 h 2645668"/>
                  <a:gd name="connsiteX15" fmla="*/ 298260 w 1831785"/>
                  <a:gd name="connsiteY15" fmla="*/ 549275 h 2645668"/>
                  <a:gd name="connsiteX16" fmla="*/ 168085 w 1831785"/>
                  <a:gd name="connsiteY16" fmla="*/ 587375 h 2645668"/>
                  <a:gd name="connsiteX17" fmla="*/ 50610 w 1831785"/>
                  <a:gd name="connsiteY17" fmla="*/ 600075 h 2645668"/>
                  <a:gd name="connsiteX18" fmla="*/ 22035 w 1831785"/>
                  <a:gd name="connsiteY18" fmla="*/ 688975 h 2645668"/>
                  <a:gd name="connsiteX19" fmla="*/ 22035 w 1831785"/>
                  <a:gd name="connsiteY19" fmla="*/ 1089025 h 2645668"/>
                  <a:gd name="connsiteX20" fmla="*/ 183960 w 1831785"/>
                  <a:gd name="connsiteY20" fmla="*/ 2638425 h 2645668"/>
                  <a:gd name="connsiteX21" fmla="*/ 1831785 w 1831785"/>
                  <a:gd name="connsiteY21" fmla="*/ 1689100 h 2645668"/>
                  <a:gd name="connsiteX0" fmla="*/ 38582 w 1845157"/>
                  <a:gd name="connsiteY0" fmla="*/ 0 h 2645668"/>
                  <a:gd name="connsiteX1" fmla="*/ 51282 w 1845157"/>
                  <a:gd name="connsiteY1" fmla="*/ 190500 h 2645668"/>
                  <a:gd name="connsiteX2" fmla="*/ 206857 w 1845157"/>
                  <a:gd name="connsiteY2" fmla="*/ 234950 h 2645668"/>
                  <a:gd name="connsiteX3" fmla="*/ 492607 w 1845157"/>
                  <a:gd name="connsiteY3" fmla="*/ 247650 h 2645668"/>
                  <a:gd name="connsiteX4" fmla="*/ 476732 w 1845157"/>
                  <a:gd name="connsiteY4" fmla="*/ 285750 h 2645668"/>
                  <a:gd name="connsiteX5" fmla="*/ 219557 w 1845157"/>
                  <a:gd name="connsiteY5" fmla="*/ 307975 h 2645668"/>
                  <a:gd name="connsiteX6" fmla="*/ 70332 w 1845157"/>
                  <a:gd name="connsiteY6" fmla="*/ 323850 h 2645668"/>
                  <a:gd name="connsiteX7" fmla="*/ 60807 w 1845157"/>
                  <a:gd name="connsiteY7" fmla="*/ 365125 h 2645668"/>
                  <a:gd name="connsiteX8" fmla="*/ 210032 w 1845157"/>
                  <a:gd name="connsiteY8" fmla="*/ 374650 h 2645668"/>
                  <a:gd name="connsiteX9" fmla="*/ 340207 w 1845157"/>
                  <a:gd name="connsiteY9" fmla="*/ 384175 h 2645668"/>
                  <a:gd name="connsiteX10" fmla="*/ 264007 w 1845157"/>
                  <a:gd name="connsiteY10" fmla="*/ 422275 h 2645668"/>
                  <a:gd name="connsiteX11" fmla="*/ 95732 w 1845157"/>
                  <a:gd name="connsiteY11" fmla="*/ 425450 h 2645668"/>
                  <a:gd name="connsiteX12" fmla="*/ 57632 w 1845157"/>
                  <a:gd name="connsiteY12" fmla="*/ 476250 h 2645668"/>
                  <a:gd name="connsiteX13" fmla="*/ 124307 w 1845157"/>
                  <a:gd name="connsiteY13" fmla="*/ 504825 h 2645668"/>
                  <a:gd name="connsiteX14" fmla="*/ 254482 w 1845157"/>
                  <a:gd name="connsiteY14" fmla="*/ 511175 h 2645668"/>
                  <a:gd name="connsiteX15" fmla="*/ 311632 w 1845157"/>
                  <a:gd name="connsiteY15" fmla="*/ 549275 h 2645668"/>
                  <a:gd name="connsiteX16" fmla="*/ 181457 w 1845157"/>
                  <a:gd name="connsiteY16" fmla="*/ 587375 h 2645668"/>
                  <a:gd name="connsiteX17" fmla="*/ 63982 w 1845157"/>
                  <a:gd name="connsiteY17" fmla="*/ 600075 h 2645668"/>
                  <a:gd name="connsiteX18" fmla="*/ 35407 w 1845157"/>
                  <a:gd name="connsiteY18" fmla="*/ 688975 h 2645668"/>
                  <a:gd name="connsiteX19" fmla="*/ 35407 w 1845157"/>
                  <a:gd name="connsiteY19" fmla="*/ 1089025 h 2645668"/>
                  <a:gd name="connsiteX20" fmla="*/ 197332 w 1845157"/>
                  <a:gd name="connsiteY20" fmla="*/ 2638425 h 2645668"/>
                  <a:gd name="connsiteX21" fmla="*/ 1845157 w 1845157"/>
                  <a:gd name="connsiteY21" fmla="*/ 1689100 h 2645668"/>
                  <a:gd name="connsiteX0" fmla="*/ 42092 w 1848667"/>
                  <a:gd name="connsiteY0" fmla="*/ 0 h 2645668"/>
                  <a:gd name="connsiteX1" fmla="*/ 54792 w 1848667"/>
                  <a:gd name="connsiteY1" fmla="*/ 190500 h 2645668"/>
                  <a:gd name="connsiteX2" fmla="*/ 210367 w 1848667"/>
                  <a:gd name="connsiteY2" fmla="*/ 234950 h 2645668"/>
                  <a:gd name="connsiteX3" fmla="*/ 496117 w 1848667"/>
                  <a:gd name="connsiteY3" fmla="*/ 247650 h 2645668"/>
                  <a:gd name="connsiteX4" fmla="*/ 480242 w 1848667"/>
                  <a:gd name="connsiteY4" fmla="*/ 285750 h 2645668"/>
                  <a:gd name="connsiteX5" fmla="*/ 223067 w 1848667"/>
                  <a:gd name="connsiteY5" fmla="*/ 307975 h 2645668"/>
                  <a:gd name="connsiteX6" fmla="*/ 73842 w 1848667"/>
                  <a:gd name="connsiteY6" fmla="*/ 323850 h 2645668"/>
                  <a:gd name="connsiteX7" fmla="*/ 64317 w 1848667"/>
                  <a:gd name="connsiteY7" fmla="*/ 365125 h 2645668"/>
                  <a:gd name="connsiteX8" fmla="*/ 213542 w 1848667"/>
                  <a:gd name="connsiteY8" fmla="*/ 374650 h 2645668"/>
                  <a:gd name="connsiteX9" fmla="*/ 343717 w 1848667"/>
                  <a:gd name="connsiteY9" fmla="*/ 384175 h 2645668"/>
                  <a:gd name="connsiteX10" fmla="*/ 267517 w 1848667"/>
                  <a:gd name="connsiteY10" fmla="*/ 422275 h 2645668"/>
                  <a:gd name="connsiteX11" fmla="*/ 99242 w 1848667"/>
                  <a:gd name="connsiteY11" fmla="*/ 425450 h 2645668"/>
                  <a:gd name="connsiteX12" fmla="*/ 61142 w 1848667"/>
                  <a:gd name="connsiteY12" fmla="*/ 476250 h 2645668"/>
                  <a:gd name="connsiteX13" fmla="*/ 127817 w 1848667"/>
                  <a:gd name="connsiteY13" fmla="*/ 504825 h 2645668"/>
                  <a:gd name="connsiteX14" fmla="*/ 257992 w 1848667"/>
                  <a:gd name="connsiteY14" fmla="*/ 511175 h 2645668"/>
                  <a:gd name="connsiteX15" fmla="*/ 315142 w 1848667"/>
                  <a:gd name="connsiteY15" fmla="*/ 549275 h 2645668"/>
                  <a:gd name="connsiteX16" fmla="*/ 184967 w 1848667"/>
                  <a:gd name="connsiteY16" fmla="*/ 587375 h 2645668"/>
                  <a:gd name="connsiteX17" fmla="*/ 67492 w 1848667"/>
                  <a:gd name="connsiteY17" fmla="*/ 600075 h 2645668"/>
                  <a:gd name="connsiteX18" fmla="*/ 38917 w 1848667"/>
                  <a:gd name="connsiteY18" fmla="*/ 688975 h 2645668"/>
                  <a:gd name="connsiteX19" fmla="*/ 38917 w 1848667"/>
                  <a:gd name="connsiteY19" fmla="*/ 1089025 h 2645668"/>
                  <a:gd name="connsiteX20" fmla="*/ 10342 w 1848667"/>
                  <a:gd name="connsiteY20" fmla="*/ 1933574 h 2645668"/>
                  <a:gd name="connsiteX21" fmla="*/ 200842 w 1848667"/>
                  <a:gd name="connsiteY21" fmla="*/ 2638425 h 2645668"/>
                  <a:gd name="connsiteX22" fmla="*/ 1848667 w 1848667"/>
                  <a:gd name="connsiteY22" fmla="*/ 1689100 h 2645668"/>
                  <a:gd name="connsiteX0" fmla="*/ 20009 w 1826584"/>
                  <a:gd name="connsiteY0" fmla="*/ 0 h 2728824"/>
                  <a:gd name="connsiteX1" fmla="*/ 32709 w 1826584"/>
                  <a:gd name="connsiteY1" fmla="*/ 190500 h 2728824"/>
                  <a:gd name="connsiteX2" fmla="*/ 188284 w 1826584"/>
                  <a:gd name="connsiteY2" fmla="*/ 234950 h 2728824"/>
                  <a:gd name="connsiteX3" fmla="*/ 474034 w 1826584"/>
                  <a:gd name="connsiteY3" fmla="*/ 247650 h 2728824"/>
                  <a:gd name="connsiteX4" fmla="*/ 458159 w 1826584"/>
                  <a:gd name="connsiteY4" fmla="*/ 285750 h 2728824"/>
                  <a:gd name="connsiteX5" fmla="*/ 200984 w 1826584"/>
                  <a:gd name="connsiteY5" fmla="*/ 307975 h 2728824"/>
                  <a:gd name="connsiteX6" fmla="*/ 51759 w 1826584"/>
                  <a:gd name="connsiteY6" fmla="*/ 323850 h 2728824"/>
                  <a:gd name="connsiteX7" fmla="*/ 42234 w 1826584"/>
                  <a:gd name="connsiteY7" fmla="*/ 365125 h 2728824"/>
                  <a:gd name="connsiteX8" fmla="*/ 191459 w 1826584"/>
                  <a:gd name="connsiteY8" fmla="*/ 374650 h 2728824"/>
                  <a:gd name="connsiteX9" fmla="*/ 321634 w 1826584"/>
                  <a:gd name="connsiteY9" fmla="*/ 384175 h 2728824"/>
                  <a:gd name="connsiteX10" fmla="*/ 245434 w 1826584"/>
                  <a:gd name="connsiteY10" fmla="*/ 422275 h 2728824"/>
                  <a:gd name="connsiteX11" fmla="*/ 77159 w 1826584"/>
                  <a:gd name="connsiteY11" fmla="*/ 425450 h 2728824"/>
                  <a:gd name="connsiteX12" fmla="*/ 39059 w 1826584"/>
                  <a:gd name="connsiteY12" fmla="*/ 476250 h 2728824"/>
                  <a:gd name="connsiteX13" fmla="*/ 105734 w 1826584"/>
                  <a:gd name="connsiteY13" fmla="*/ 504825 h 2728824"/>
                  <a:gd name="connsiteX14" fmla="*/ 235909 w 1826584"/>
                  <a:gd name="connsiteY14" fmla="*/ 511175 h 2728824"/>
                  <a:gd name="connsiteX15" fmla="*/ 293059 w 1826584"/>
                  <a:gd name="connsiteY15" fmla="*/ 549275 h 2728824"/>
                  <a:gd name="connsiteX16" fmla="*/ 162884 w 1826584"/>
                  <a:gd name="connsiteY16" fmla="*/ 587375 h 2728824"/>
                  <a:gd name="connsiteX17" fmla="*/ 45409 w 1826584"/>
                  <a:gd name="connsiteY17" fmla="*/ 600075 h 2728824"/>
                  <a:gd name="connsiteX18" fmla="*/ 16834 w 1826584"/>
                  <a:gd name="connsiteY18" fmla="*/ 688975 h 2728824"/>
                  <a:gd name="connsiteX19" fmla="*/ 16834 w 1826584"/>
                  <a:gd name="connsiteY19" fmla="*/ 1089025 h 2728824"/>
                  <a:gd name="connsiteX20" fmla="*/ 26359 w 1826584"/>
                  <a:gd name="connsiteY20" fmla="*/ 2514599 h 2728824"/>
                  <a:gd name="connsiteX21" fmla="*/ 178759 w 1826584"/>
                  <a:gd name="connsiteY21" fmla="*/ 2638425 h 2728824"/>
                  <a:gd name="connsiteX22" fmla="*/ 1826584 w 1826584"/>
                  <a:gd name="connsiteY22" fmla="*/ 1689100 h 2728824"/>
                  <a:gd name="connsiteX0" fmla="*/ 8231 w 1814806"/>
                  <a:gd name="connsiteY0" fmla="*/ 0 h 2665947"/>
                  <a:gd name="connsiteX1" fmla="*/ 20931 w 1814806"/>
                  <a:gd name="connsiteY1" fmla="*/ 190500 h 2665947"/>
                  <a:gd name="connsiteX2" fmla="*/ 176506 w 1814806"/>
                  <a:gd name="connsiteY2" fmla="*/ 234950 h 2665947"/>
                  <a:gd name="connsiteX3" fmla="*/ 462256 w 1814806"/>
                  <a:gd name="connsiteY3" fmla="*/ 247650 h 2665947"/>
                  <a:gd name="connsiteX4" fmla="*/ 446381 w 1814806"/>
                  <a:gd name="connsiteY4" fmla="*/ 285750 h 2665947"/>
                  <a:gd name="connsiteX5" fmla="*/ 189206 w 1814806"/>
                  <a:gd name="connsiteY5" fmla="*/ 307975 h 2665947"/>
                  <a:gd name="connsiteX6" fmla="*/ 39981 w 1814806"/>
                  <a:gd name="connsiteY6" fmla="*/ 323850 h 2665947"/>
                  <a:gd name="connsiteX7" fmla="*/ 30456 w 1814806"/>
                  <a:gd name="connsiteY7" fmla="*/ 365125 h 2665947"/>
                  <a:gd name="connsiteX8" fmla="*/ 179681 w 1814806"/>
                  <a:gd name="connsiteY8" fmla="*/ 374650 h 2665947"/>
                  <a:gd name="connsiteX9" fmla="*/ 309856 w 1814806"/>
                  <a:gd name="connsiteY9" fmla="*/ 384175 h 2665947"/>
                  <a:gd name="connsiteX10" fmla="*/ 233656 w 1814806"/>
                  <a:gd name="connsiteY10" fmla="*/ 422275 h 2665947"/>
                  <a:gd name="connsiteX11" fmla="*/ 65381 w 1814806"/>
                  <a:gd name="connsiteY11" fmla="*/ 425450 h 2665947"/>
                  <a:gd name="connsiteX12" fmla="*/ 27281 w 1814806"/>
                  <a:gd name="connsiteY12" fmla="*/ 476250 h 2665947"/>
                  <a:gd name="connsiteX13" fmla="*/ 93956 w 1814806"/>
                  <a:gd name="connsiteY13" fmla="*/ 504825 h 2665947"/>
                  <a:gd name="connsiteX14" fmla="*/ 224131 w 1814806"/>
                  <a:gd name="connsiteY14" fmla="*/ 511175 h 2665947"/>
                  <a:gd name="connsiteX15" fmla="*/ 281281 w 1814806"/>
                  <a:gd name="connsiteY15" fmla="*/ 549275 h 2665947"/>
                  <a:gd name="connsiteX16" fmla="*/ 151106 w 1814806"/>
                  <a:gd name="connsiteY16" fmla="*/ 587375 h 2665947"/>
                  <a:gd name="connsiteX17" fmla="*/ 33631 w 1814806"/>
                  <a:gd name="connsiteY17" fmla="*/ 600075 h 2665947"/>
                  <a:gd name="connsiteX18" fmla="*/ 5056 w 1814806"/>
                  <a:gd name="connsiteY18" fmla="*/ 688975 h 2665947"/>
                  <a:gd name="connsiteX19" fmla="*/ 5056 w 1814806"/>
                  <a:gd name="connsiteY19" fmla="*/ 1089025 h 2665947"/>
                  <a:gd name="connsiteX20" fmla="*/ 14581 w 1814806"/>
                  <a:gd name="connsiteY20" fmla="*/ 2514599 h 2665947"/>
                  <a:gd name="connsiteX21" fmla="*/ 166981 w 1814806"/>
                  <a:gd name="connsiteY21" fmla="*/ 2638425 h 2665947"/>
                  <a:gd name="connsiteX22" fmla="*/ 1814806 w 1814806"/>
                  <a:gd name="connsiteY22" fmla="*/ 1689100 h 2665947"/>
                  <a:gd name="connsiteX0" fmla="*/ 8231 w 1557631"/>
                  <a:gd name="connsiteY0" fmla="*/ 0 h 2677629"/>
                  <a:gd name="connsiteX1" fmla="*/ 20931 w 1557631"/>
                  <a:gd name="connsiteY1" fmla="*/ 190500 h 2677629"/>
                  <a:gd name="connsiteX2" fmla="*/ 176506 w 1557631"/>
                  <a:gd name="connsiteY2" fmla="*/ 234950 h 2677629"/>
                  <a:gd name="connsiteX3" fmla="*/ 462256 w 1557631"/>
                  <a:gd name="connsiteY3" fmla="*/ 247650 h 2677629"/>
                  <a:gd name="connsiteX4" fmla="*/ 446381 w 1557631"/>
                  <a:gd name="connsiteY4" fmla="*/ 285750 h 2677629"/>
                  <a:gd name="connsiteX5" fmla="*/ 189206 w 1557631"/>
                  <a:gd name="connsiteY5" fmla="*/ 307975 h 2677629"/>
                  <a:gd name="connsiteX6" fmla="*/ 39981 w 1557631"/>
                  <a:gd name="connsiteY6" fmla="*/ 323850 h 2677629"/>
                  <a:gd name="connsiteX7" fmla="*/ 30456 w 1557631"/>
                  <a:gd name="connsiteY7" fmla="*/ 365125 h 2677629"/>
                  <a:gd name="connsiteX8" fmla="*/ 179681 w 1557631"/>
                  <a:gd name="connsiteY8" fmla="*/ 374650 h 2677629"/>
                  <a:gd name="connsiteX9" fmla="*/ 309856 w 1557631"/>
                  <a:gd name="connsiteY9" fmla="*/ 384175 h 2677629"/>
                  <a:gd name="connsiteX10" fmla="*/ 233656 w 1557631"/>
                  <a:gd name="connsiteY10" fmla="*/ 422275 h 2677629"/>
                  <a:gd name="connsiteX11" fmla="*/ 65381 w 1557631"/>
                  <a:gd name="connsiteY11" fmla="*/ 425450 h 2677629"/>
                  <a:gd name="connsiteX12" fmla="*/ 27281 w 1557631"/>
                  <a:gd name="connsiteY12" fmla="*/ 476250 h 2677629"/>
                  <a:gd name="connsiteX13" fmla="*/ 93956 w 1557631"/>
                  <a:gd name="connsiteY13" fmla="*/ 504825 h 2677629"/>
                  <a:gd name="connsiteX14" fmla="*/ 224131 w 1557631"/>
                  <a:gd name="connsiteY14" fmla="*/ 511175 h 2677629"/>
                  <a:gd name="connsiteX15" fmla="*/ 281281 w 1557631"/>
                  <a:gd name="connsiteY15" fmla="*/ 549275 h 2677629"/>
                  <a:gd name="connsiteX16" fmla="*/ 151106 w 1557631"/>
                  <a:gd name="connsiteY16" fmla="*/ 587375 h 2677629"/>
                  <a:gd name="connsiteX17" fmla="*/ 33631 w 1557631"/>
                  <a:gd name="connsiteY17" fmla="*/ 600075 h 2677629"/>
                  <a:gd name="connsiteX18" fmla="*/ 5056 w 1557631"/>
                  <a:gd name="connsiteY18" fmla="*/ 688975 h 2677629"/>
                  <a:gd name="connsiteX19" fmla="*/ 5056 w 1557631"/>
                  <a:gd name="connsiteY19" fmla="*/ 1089025 h 2677629"/>
                  <a:gd name="connsiteX20" fmla="*/ 14581 w 1557631"/>
                  <a:gd name="connsiteY20" fmla="*/ 2514599 h 2677629"/>
                  <a:gd name="connsiteX21" fmla="*/ 166981 w 1557631"/>
                  <a:gd name="connsiteY21" fmla="*/ 2638425 h 2677629"/>
                  <a:gd name="connsiteX22" fmla="*/ 1557631 w 1557631"/>
                  <a:gd name="connsiteY22" fmla="*/ 2635250 h 2677629"/>
                  <a:gd name="connsiteX0" fmla="*/ 8231 w 1557631"/>
                  <a:gd name="connsiteY0" fmla="*/ 0 h 2667045"/>
                  <a:gd name="connsiteX1" fmla="*/ 20931 w 1557631"/>
                  <a:gd name="connsiteY1" fmla="*/ 190500 h 2667045"/>
                  <a:gd name="connsiteX2" fmla="*/ 176506 w 1557631"/>
                  <a:gd name="connsiteY2" fmla="*/ 234950 h 2667045"/>
                  <a:gd name="connsiteX3" fmla="*/ 462256 w 1557631"/>
                  <a:gd name="connsiteY3" fmla="*/ 247650 h 2667045"/>
                  <a:gd name="connsiteX4" fmla="*/ 446381 w 1557631"/>
                  <a:gd name="connsiteY4" fmla="*/ 285750 h 2667045"/>
                  <a:gd name="connsiteX5" fmla="*/ 189206 w 1557631"/>
                  <a:gd name="connsiteY5" fmla="*/ 307975 h 2667045"/>
                  <a:gd name="connsiteX6" fmla="*/ 39981 w 1557631"/>
                  <a:gd name="connsiteY6" fmla="*/ 323850 h 2667045"/>
                  <a:gd name="connsiteX7" fmla="*/ 30456 w 1557631"/>
                  <a:gd name="connsiteY7" fmla="*/ 365125 h 2667045"/>
                  <a:gd name="connsiteX8" fmla="*/ 179681 w 1557631"/>
                  <a:gd name="connsiteY8" fmla="*/ 374650 h 2667045"/>
                  <a:gd name="connsiteX9" fmla="*/ 309856 w 1557631"/>
                  <a:gd name="connsiteY9" fmla="*/ 384175 h 2667045"/>
                  <a:gd name="connsiteX10" fmla="*/ 233656 w 1557631"/>
                  <a:gd name="connsiteY10" fmla="*/ 422275 h 2667045"/>
                  <a:gd name="connsiteX11" fmla="*/ 65381 w 1557631"/>
                  <a:gd name="connsiteY11" fmla="*/ 425450 h 2667045"/>
                  <a:gd name="connsiteX12" fmla="*/ 27281 w 1557631"/>
                  <a:gd name="connsiteY12" fmla="*/ 476250 h 2667045"/>
                  <a:gd name="connsiteX13" fmla="*/ 93956 w 1557631"/>
                  <a:gd name="connsiteY13" fmla="*/ 504825 h 2667045"/>
                  <a:gd name="connsiteX14" fmla="*/ 224131 w 1557631"/>
                  <a:gd name="connsiteY14" fmla="*/ 511175 h 2667045"/>
                  <a:gd name="connsiteX15" fmla="*/ 281281 w 1557631"/>
                  <a:gd name="connsiteY15" fmla="*/ 549275 h 2667045"/>
                  <a:gd name="connsiteX16" fmla="*/ 151106 w 1557631"/>
                  <a:gd name="connsiteY16" fmla="*/ 587375 h 2667045"/>
                  <a:gd name="connsiteX17" fmla="*/ 33631 w 1557631"/>
                  <a:gd name="connsiteY17" fmla="*/ 600075 h 2667045"/>
                  <a:gd name="connsiteX18" fmla="*/ 5056 w 1557631"/>
                  <a:gd name="connsiteY18" fmla="*/ 688975 h 2667045"/>
                  <a:gd name="connsiteX19" fmla="*/ 5056 w 1557631"/>
                  <a:gd name="connsiteY19" fmla="*/ 1089025 h 2667045"/>
                  <a:gd name="connsiteX20" fmla="*/ 14581 w 1557631"/>
                  <a:gd name="connsiteY20" fmla="*/ 2514599 h 2667045"/>
                  <a:gd name="connsiteX21" fmla="*/ 166981 w 1557631"/>
                  <a:gd name="connsiteY21" fmla="*/ 2638425 h 2667045"/>
                  <a:gd name="connsiteX22" fmla="*/ 611481 w 1557631"/>
                  <a:gd name="connsiteY22" fmla="*/ 2667000 h 2667045"/>
                  <a:gd name="connsiteX23" fmla="*/ 1557631 w 1557631"/>
                  <a:gd name="connsiteY23" fmla="*/ 2635250 h 2667045"/>
                  <a:gd name="connsiteX0" fmla="*/ 8231 w 647238"/>
                  <a:gd name="connsiteY0" fmla="*/ 0 h 2765619"/>
                  <a:gd name="connsiteX1" fmla="*/ 20931 w 647238"/>
                  <a:gd name="connsiteY1" fmla="*/ 190500 h 2765619"/>
                  <a:gd name="connsiteX2" fmla="*/ 176506 w 647238"/>
                  <a:gd name="connsiteY2" fmla="*/ 234950 h 2765619"/>
                  <a:gd name="connsiteX3" fmla="*/ 462256 w 647238"/>
                  <a:gd name="connsiteY3" fmla="*/ 247650 h 2765619"/>
                  <a:gd name="connsiteX4" fmla="*/ 446381 w 647238"/>
                  <a:gd name="connsiteY4" fmla="*/ 285750 h 2765619"/>
                  <a:gd name="connsiteX5" fmla="*/ 189206 w 647238"/>
                  <a:gd name="connsiteY5" fmla="*/ 307975 h 2765619"/>
                  <a:gd name="connsiteX6" fmla="*/ 39981 w 647238"/>
                  <a:gd name="connsiteY6" fmla="*/ 323850 h 2765619"/>
                  <a:gd name="connsiteX7" fmla="*/ 30456 w 647238"/>
                  <a:gd name="connsiteY7" fmla="*/ 365125 h 2765619"/>
                  <a:gd name="connsiteX8" fmla="*/ 179681 w 647238"/>
                  <a:gd name="connsiteY8" fmla="*/ 374650 h 2765619"/>
                  <a:gd name="connsiteX9" fmla="*/ 309856 w 647238"/>
                  <a:gd name="connsiteY9" fmla="*/ 384175 h 2765619"/>
                  <a:gd name="connsiteX10" fmla="*/ 233656 w 647238"/>
                  <a:gd name="connsiteY10" fmla="*/ 422275 h 2765619"/>
                  <a:gd name="connsiteX11" fmla="*/ 65381 w 647238"/>
                  <a:gd name="connsiteY11" fmla="*/ 425450 h 2765619"/>
                  <a:gd name="connsiteX12" fmla="*/ 27281 w 647238"/>
                  <a:gd name="connsiteY12" fmla="*/ 476250 h 2765619"/>
                  <a:gd name="connsiteX13" fmla="*/ 93956 w 647238"/>
                  <a:gd name="connsiteY13" fmla="*/ 504825 h 2765619"/>
                  <a:gd name="connsiteX14" fmla="*/ 224131 w 647238"/>
                  <a:gd name="connsiteY14" fmla="*/ 511175 h 2765619"/>
                  <a:gd name="connsiteX15" fmla="*/ 281281 w 647238"/>
                  <a:gd name="connsiteY15" fmla="*/ 549275 h 2765619"/>
                  <a:gd name="connsiteX16" fmla="*/ 151106 w 647238"/>
                  <a:gd name="connsiteY16" fmla="*/ 587375 h 2765619"/>
                  <a:gd name="connsiteX17" fmla="*/ 33631 w 647238"/>
                  <a:gd name="connsiteY17" fmla="*/ 600075 h 2765619"/>
                  <a:gd name="connsiteX18" fmla="*/ 5056 w 647238"/>
                  <a:gd name="connsiteY18" fmla="*/ 688975 h 2765619"/>
                  <a:gd name="connsiteX19" fmla="*/ 5056 w 647238"/>
                  <a:gd name="connsiteY19" fmla="*/ 1089025 h 2765619"/>
                  <a:gd name="connsiteX20" fmla="*/ 14581 w 647238"/>
                  <a:gd name="connsiteY20" fmla="*/ 2514599 h 2765619"/>
                  <a:gd name="connsiteX21" fmla="*/ 166981 w 647238"/>
                  <a:gd name="connsiteY21" fmla="*/ 2638425 h 2765619"/>
                  <a:gd name="connsiteX22" fmla="*/ 611481 w 647238"/>
                  <a:gd name="connsiteY22" fmla="*/ 2667000 h 2765619"/>
                  <a:gd name="connsiteX23" fmla="*/ 24106 w 647238"/>
                  <a:gd name="connsiteY23" fmla="*/ 2765425 h 2765619"/>
                  <a:gd name="connsiteX0" fmla="*/ 8231 w 611632"/>
                  <a:gd name="connsiteY0" fmla="*/ 0 h 2765425"/>
                  <a:gd name="connsiteX1" fmla="*/ 20931 w 611632"/>
                  <a:gd name="connsiteY1" fmla="*/ 190500 h 2765425"/>
                  <a:gd name="connsiteX2" fmla="*/ 176506 w 611632"/>
                  <a:gd name="connsiteY2" fmla="*/ 234950 h 2765425"/>
                  <a:gd name="connsiteX3" fmla="*/ 462256 w 611632"/>
                  <a:gd name="connsiteY3" fmla="*/ 247650 h 2765425"/>
                  <a:gd name="connsiteX4" fmla="*/ 446381 w 611632"/>
                  <a:gd name="connsiteY4" fmla="*/ 285750 h 2765425"/>
                  <a:gd name="connsiteX5" fmla="*/ 189206 w 611632"/>
                  <a:gd name="connsiteY5" fmla="*/ 307975 h 2765425"/>
                  <a:gd name="connsiteX6" fmla="*/ 39981 w 611632"/>
                  <a:gd name="connsiteY6" fmla="*/ 323850 h 2765425"/>
                  <a:gd name="connsiteX7" fmla="*/ 30456 w 611632"/>
                  <a:gd name="connsiteY7" fmla="*/ 365125 h 2765425"/>
                  <a:gd name="connsiteX8" fmla="*/ 179681 w 611632"/>
                  <a:gd name="connsiteY8" fmla="*/ 374650 h 2765425"/>
                  <a:gd name="connsiteX9" fmla="*/ 309856 w 611632"/>
                  <a:gd name="connsiteY9" fmla="*/ 384175 h 2765425"/>
                  <a:gd name="connsiteX10" fmla="*/ 233656 w 611632"/>
                  <a:gd name="connsiteY10" fmla="*/ 422275 h 2765425"/>
                  <a:gd name="connsiteX11" fmla="*/ 65381 w 611632"/>
                  <a:gd name="connsiteY11" fmla="*/ 425450 h 2765425"/>
                  <a:gd name="connsiteX12" fmla="*/ 27281 w 611632"/>
                  <a:gd name="connsiteY12" fmla="*/ 476250 h 2765425"/>
                  <a:gd name="connsiteX13" fmla="*/ 93956 w 611632"/>
                  <a:gd name="connsiteY13" fmla="*/ 504825 h 2765425"/>
                  <a:gd name="connsiteX14" fmla="*/ 224131 w 611632"/>
                  <a:gd name="connsiteY14" fmla="*/ 511175 h 2765425"/>
                  <a:gd name="connsiteX15" fmla="*/ 281281 w 611632"/>
                  <a:gd name="connsiteY15" fmla="*/ 549275 h 2765425"/>
                  <a:gd name="connsiteX16" fmla="*/ 151106 w 611632"/>
                  <a:gd name="connsiteY16" fmla="*/ 587375 h 2765425"/>
                  <a:gd name="connsiteX17" fmla="*/ 33631 w 611632"/>
                  <a:gd name="connsiteY17" fmla="*/ 600075 h 2765425"/>
                  <a:gd name="connsiteX18" fmla="*/ 5056 w 611632"/>
                  <a:gd name="connsiteY18" fmla="*/ 688975 h 2765425"/>
                  <a:gd name="connsiteX19" fmla="*/ 5056 w 611632"/>
                  <a:gd name="connsiteY19" fmla="*/ 1089025 h 2765425"/>
                  <a:gd name="connsiteX20" fmla="*/ 14581 w 611632"/>
                  <a:gd name="connsiteY20" fmla="*/ 2514599 h 2765425"/>
                  <a:gd name="connsiteX21" fmla="*/ 166981 w 611632"/>
                  <a:gd name="connsiteY21" fmla="*/ 2638425 h 2765425"/>
                  <a:gd name="connsiteX22" fmla="*/ 611481 w 611632"/>
                  <a:gd name="connsiteY22" fmla="*/ 2667000 h 2765425"/>
                  <a:gd name="connsiteX23" fmla="*/ 214606 w 611632"/>
                  <a:gd name="connsiteY23" fmla="*/ 2730500 h 2765425"/>
                  <a:gd name="connsiteX24" fmla="*/ 24106 w 611632"/>
                  <a:gd name="connsiteY24" fmla="*/ 2765425 h 2765425"/>
                  <a:gd name="connsiteX0" fmla="*/ 8231 w 611632"/>
                  <a:gd name="connsiteY0" fmla="*/ 0 h 2990850"/>
                  <a:gd name="connsiteX1" fmla="*/ 20931 w 611632"/>
                  <a:gd name="connsiteY1" fmla="*/ 190500 h 2990850"/>
                  <a:gd name="connsiteX2" fmla="*/ 176506 w 611632"/>
                  <a:gd name="connsiteY2" fmla="*/ 234950 h 2990850"/>
                  <a:gd name="connsiteX3" fmla="*/ 462256 w 611632"/>
                  <a:gd name="connsiteY3" fmla="*/ 247650 h 2990850"/>
                  <a:gd name="connsiteX4" fmla="*/ 446381 w 611632"/>
                  <a:gd name="connsiteY4" fmla="*/ 285750 h 2990850"/>
                  <a:gd name="connsiteX5" fmla="*/ 189206 w 611632"/>
                  <a:gd name="connsiteY5" fmla="*/ 307975 h 2990850"/>
                  <a:gd name="connsiteX6" fmla="*/ 39981 w 611632"/>
                  <a:gd name="connsiteY6" fmla="*/ 323850 h 2990850"/>
                  <a:gd name="connsiteX7" fmla="*/ 30456 w 611632"/>
                  <a:gd name="connsiteY7" fmla="*/ 365125 h 2990850"/>
                  <a:gd name="connsiteX8" fmla="*/ 179681 w 611632"/>
                  <a:gd name="connsiteY8" fmla="*/ 374650 h 2990850"/>
                  <a:gd name="connsiteX9" fmla="*/ 309856 w 611632"/>
                  <a:gd name="connsiteY9" fmla="*/ 384175 h 2990850"/>
                  <a:gd name="connsiteX10" fmla="*/ 233656 w 611632"/>
                  <a:gd name="connsiteY10" fmla="*/ 422275 h 2990850"/>
                  <a:gd name="connsiteX11" fmla="*/ 65381 w 611632"/>
                  <a:gd name="connsiteY11" fmla="*/ 425450 h 2990850"/>
                  <a:gd name="connsiteX12" fmla="*/ 27281 w 611632"/>
                  <a:gd name="connsiteY12" fmla="*/ 476250 h 2990850"/>
                  <a:gd name="connsiteX13" fmla="*/ 93956 w 611632"/>
                  <a:gd name="connsiteY13" fmla="*/ 504825 h 2990850"/>
                  <a:gd name="connsiteX14" fmla="*/ 224131 w 611632"/>
                  <a:gd name="connsiteY14" fmla="*/ 511175 h 2990850"/>
                  <a:gd name="connsiteX15" fmla="*/ 281281 w 611632"/>
                  <a:gd name="connsiteY15" fmla="*/ 549275 h 2990850"/>
                  <a:gd name="connsiteX16" fmla="*/ 151106 w 611632"/>
                  <a:gd name="connsiteY16" fmla="*/ 587375 h 2990850"/>
                  <a:gd name="connsiteX17" fmla="*/ 33631 w 611632"/>
                  <a:gd name="connsiteY17" fmla="*/ 600075 h 2990850"/>
                  <a:gd name="connsiteX18" fmla="*/ 5056 w 611632"/>
                  <a:gd name="connsiteY18" fmla="*/ 688975 h 2990850"/>
                  <a:gd name="connsiteX19" fmla="*/ 5056 w 611632"/>
                  <a:gd name="connsiteY19" fmla="*/ 1089025 h 2990850"/>
                  <a:gd name="connsiteX20" fmla="*/ 14581 w 611632"/>
                  <a:gd name="connsiteY20" fmla="*/ 2514599 h 2990850"/>
                  <a:gd name="connsiteX21" fmla="*/ 166981 w 611632"/>
                  <a:gd name="connsiteY21" fmla="*/ 2638425 h 2990850"/>
                  <a:gd name="connsiteX22" fmla="*/ 611481 w 611632"/>
                  <a:gd name="connsiteY22" fmla="*/ 2667000 h 2990850"/>
                  <a:gd name="connsiteX23" fmla="*/ 214606 w 611632"/>
                  <a:gd name="connsiteY23" fmla="*/ 2730500 h 2990850"/>
                  <a:gd name="connsiteX24" fmla="*/ 14581 w 611632"/>
                  <a:gd name="connsiteY24" fmla="*/ 2990850 h 2990850"/>
                  <a:gd name="connsiteX0" fmla="*/ 8231 w 611586"/>
                  <a:gd name="connsiteY0" fmla="*/ 0 h 2990850"/>
                  <a:gd name="connsiteX1" fmla="*/ 20931 w 611586"/>
                  <a:gd name="connsiteY1" fmla="*/ 190500 h 2990850"/>
                  <a:gd name="connsiteX2" fmla="*/ 176506 w 611586"/>
                  <a:gd name="connsiteY2" fmla="*/ 234950 h 2990850"/>
                  <a:gd name="connsiteX3" fmla="*/ 462256 w 611586"/>
                  <a:gd name="connsiteY3" fmla="*/ 247650 h 2990850"/>
                  <a:gd name="connsiteX4" fmla="*/ 446381 w 611586"/>
                  <a:gd name="connsiteY4" fmla="*/ 285750 h 2990850"/>
                  <a:gd name="connsiteX5" fmla="*/ 189206 w 611586"/>
                  <a:gd name="connsiteY5" fmla="*/ 307975 h 2990850"/>
                  <a:gd name="connsiteX6" fmla="*/ 39981 w 611586"/>
                  <a:gd name="connsiteY6" fmla="*/ 323850 h 2990850"/>
                  <a:gd name="connsiteX7" fmla="*/ 30456 w 611586"/>
                  <a:gd name="connsiteY7" fmla="*/ 365125 h 2990850"/>
                  <a:gd name="connsiteX8" fmla="*/ 179681 w 611586"/>
                  <a:gd name="connsiteY8" fmla="*/ 374650 h 2990850"/>
                  <a:gd name="connsiteX9" fmla="*/ 309856 w 611586"/>
                  <a:gd name="connsiteY9" fmla="*/ 384175 h 2990850"/>
                  <a:gd name="connsiteX10" fmla="*/ 233656 w 611586"/>
                  <a:gd name="connsiteY10" fmla="*/ 422275 h 2990850"/>
                  <a:gd name="connsiteX11" fmla="*/ 65381 w 611586"/>
                  <a:gd name="connsiteY11" fmla="*/ 425450 h 2990850"/>
                  <a:gd name="connsiteX12" fmla="*/ 27281 w 611586"/>
                  <a:gd name="connsiteY12" fmla="*/ 476250 h 2990850"/>
                  <a:gd name="connsiteX13" fmla="*/ 93956 w 611586"/>
                  <a:gd name="connsiteY13" fmla="*/ 504825 h 2990850"/>
                  <a:gd name="connsiteX14" fmla="*/ 224131 w 611586"/>
                  <a:gd name="connsiteY14" fmla="*/ 511175 h 2990850"/>
                  <a:gd name="connsiteX15" fmla="*/ 281281 w 611586"/>
                  <a:gd name="connsiteY15" fmla="*/ 549275 h 2990850"/>
                  <a:gd name="connsiteX16" fmla="*/ 151106 w 611586"/>
                  <a:gd name="connsiteY16" fmla="*/ 587375 h 2990850"/>
                  <a:gd name="connsiteX17" fmla="*/ 33631 w 611586"/>
                  <a:gd name="connsiteY17" fmla="*/ 600075 h 2990850"/>
                  <a:gd name="connsiteX18" fmla="*/ 5056 w 611586"/>
                  <a:gd name="connsiteY18" fmla="*/ 688975 h 2990850"/>
                  <a:gd name="connsiteX19" fmla="*/ 5056 w 611586"/>
                  <a:gd name="connsiteY19" fmla="*/ 1089025 h 2990850"/>
                  <a:gd name="connsiteX20" fmla="*/ 14581 w 611586"/>
                  <a:gd name="connsiteY20" fmla="*/ 2514599 h 2990850"/>
                  <a:gd name="connsiteX21" fmla="*/ 166981 w 611586"/>
                  <a:gd name="connsiteY21" fmla="*/ 2638425 h 2990850"/>
                  <a:gd name="connsiteX22" fmla="*/ 611481 w 611586"/>
                  <a:gd name="connsiteY22" fmla="*/ 2667000 h 2990850"/>
                  <a:gd name="connsiteX23" fmla="*/ 78081 w 611586"/>
                  <a:gd name="connsiteY23" fmla="*/ 2781300 h 2990850"/>
                  <a:gd name="connsiteX24" fmla="*/ 14581 w 611586"/>
                  <a:gd name="connsiteY24" fmla="*/ 2990850 h 2990850"/>
                  <a:gd name="connsiteX0" fmla="*/ 8231 w 626548"/>
                  <a:gd name="connsiteY0" fmla="*/ 0 h 2990850"/>
                  <a:gd name="connsiteX1" fmla="*/ 20931 w 626548"/>
                  <a:gd name="connsiteY1" fmla="*/ 190500 h 2990850"/>
                  <a:gd name="connsiteX2" fmla="*/ 176506 w 626548"/>
                  <a:gd name="connsiteY2" fmla="*/ 234950 h 2990850"/>
                  <a:gd name="connsiteX3" fmla="*/ 462256 w 626548"/>
                  <a:gd name="connsiteY3" fmla="*/ 247650 h 2990850"/>
                  <a:gd name="connsiteX4" fmla="*/ 446381 w 626548"/>
                  <a:gd name="connsiteY4" fmla="*/ 285750 h 2990850"/>
                  <a:gd name="connsiteX5" fmla="*/ 189206 w 626548"/>
                  <a:gd name="connsiteY5" fmla="*/ 307975 h 2990850"/>
                  <a:gd name="connsiteX6" fmla="*/ 39981 w 626548"/>
                  <a:gd name="connsiteY6" fmla="*/ 323850 h 2990850"/>
                  <a:gd name="connsiteX7" fmla="*/ 30456 w 626548"/>
                  <a:gd name="connsiteY7" fmla="*/ 365125 h 2990850"/>
                  <a:gd name="connsiteX8" fmla="*/ 179681 w 626548"/>
                  <a:gd name="connsiteY8" fmla="*/ 374650 h 2990850"/>
                  <a:gd name="connsiteX9" fmla="*/ 309856 w 626548"/>
                  <a:gd name="connsiteY9" fmla="*/ 384175 h 2990850"/>
                  <a:gd name="connsiteX10" fmla="*/ 233656 w 626548"/>
                  <a:gd name="connsiteY10" fmla="*/ 422275 h 2990850"/>
                  <a:gd name="connsiteX11" fmla="*/ 65381 w 626548"/>
                  <a:gd name="connsiteY11" fmla="*/ 425450 h 2990850"/>
                  <a:gd name="connsiteX12" fmla="*/ 27281 w 626548"/>
                  <a:gd name="connsiteY12" fmla="*/ 476250 h 2990850"/>
                  <a:gd name="connsiteX13" fmla="*/ 93956 w 626548"/>
                  <a:gd name="connsiteY13" fmla="*/ 504825 h 2990850"/>
                  <a:gd name="connsiteX14" fmla="*/ 224131 w 626548"/>
                  <a:gd name="connsiteY14" fmla="*/ 511175 h 2990850"/>
                  <a:gd name="connsiteX15" fmla="*/ 281281 w 626548"/>
                  <a:gd name="connsiteY15" fmla="*/ 549275 h 2990850"/>
                  <a:gd name="connsiteX16" fmla="*/ 151106 w 626548"/>
                  <a:gd name="connsiteY16" fmla="*/ 587375 h 2990850"/>
                  <a:gd name="connsiteX17" fmla="*/ 33631 w 626548"/>
                  <a:gd name="connsiteY17" fmla="*/ 600075 h 2990850"/>
                  <a:gd name="connsiteX18" fmla="*/ 5056 w 626548"/>
                  <a:gd name="connsiteY18" fmla="*/ 688975 h 2990850"/>
                  <a:gd name="connsiteX19" fmla="*/ 5056 w 626548"/>
                  <a:gd name="connsiteY19" fmla="*/ 1089025 h 2990850"/>
                  <a:gd name="connsiteX20" fmla="*/ 14581 w 626548"/>
                  <a:gd name="connsiteY20" fmla="*/ 2514599 h 2990850"/>
                  <a:gd name="connsiteX21" fmla="*/ 166981 w 626548"/>
                  <a:gd name="connsiteY21" fmla="*/ 2638425 h 2990850"/>
                  <a:gd name="connsiteX22" fmla="*/ 452731 w 626548"/>
                  <a:gd name="connsiteY22" fmla="*/ 2663824 h 2990850"/>
                  <a:gd name="connsiteX23" fmla="*/ 611481 w 626548"/>
                  <a:gd name="connsiteY23" fmla="*/ 2667000 h 2990850"/>
                  <a:gd name="connsiteX24" fmla="*/ 78081 w 626548"/>
                  <a:gd name="connsiteY24" fmla="*/ 2781300 h 2990850"/>
                  <a:gd name="connsiteX25" fmla="*/ 14581 w 626548"/>
                  <a:gd name="connsiteY25" fmla="*/ 2990850 h 2990850"/>
                  <a:gd name="connsiteX0" fmla="*/ 8231 w 1114156"/>
                  <a:gd name="connsiteY0" fmla="*/ 0 h 2990850"/>
                  <a:gd name="connsiteX1" fmla="*/ 20931 w 1114156"/>
                  <a:gd name="connsiteY1" fmla="*/ 190500 h 2990850"/>
                  <a:gd name="connsiteX2" fmla="*/ 176506 w 1114156"/>
                  <a:gd name="connsiteY2" fmla="*/ 234950 h 2990850"/>
                  <a:gd name="connsiteX3" fmla="*/ 462256 w 1114156"/>
                  <a:gd name="connsiteY3" fmla="*/ 247650 h 2990850"/>
                  <a:gd name="connsiteX4" fmla="*/ 446381 w 1114156"/>
                  <a:gd name="connsiteY4" fmla="*/ 285750 h 2990850"/>
                  <a:gd name="connsiteX5" fmla="*/ 189206 w 1114156"/>
                  <a:gd name="connsiteY5" fmla="*/ 307975 h 2990850"/>
                  <a:gd name="connsiteX6" fmla="*/ 39981 w 1114156"/>
                  <a:gd name="connsiteY6" fmla="*/ 323850 h 2990850"/>
                  <a:gd name="connsiteX7" fmla="*/ 30456 w 1114156"/>
                  <a:gd name="connsiteY7" fmla="*/ 365125 h 2990850"/>
                  <a:gd name="connsiteX8" fmla="*/ 179681 w 1114156"/>
                  <a:gd name="connsiteY8" fmla="*/ 374650 h 2990850"/>
                  <a:gd name="connsiteX9" fmla="*/ 309856 w 1114156"/>
                  <a:gd name="connsiteY9" fmla="*/ 384175 h 2990850"/>
                  <a:gd name="connsiteX10" fmla="*/ 233656 w 1114156"/>
                  <a:gd name="connsiteY10" fmla="*/ 422275 h 2990850"/>
                  <a:gd name="connsiteX11" fmla="*/ 65381 w 1114156"/>
                  <a:gd name="connsiteY11" fmla="*/ 425450 h 2990850"/>
                  <a:gd name="connsiteX12" fmla="*/ 27281 w 1114156"/>
                  <a:gd name="connsiteY12" fmla="*/ 476250 h 2990850"/>
                  <a:gd name="connsiteX13" fmla="*/ 93956 w 1114156"/>
                  <a:gd name="connsiteY13" fmla="*/ 504825 h 2990850"/>
                  <a:gd name="connsiteX14" fmla="*/ 224131 w 1114156"/>
                  <a:gd name="connsiteY14" fmla="*/ 511175 h 2990850"/>
                  <a:gd name="connsiteX15" fmla="*/ 281281 w 1114156"/>
                  <a:gd name="connsiteY15" fmla="*/ 549275 h 2990850"/>
                  <a:gd name="connsiteX16" fmla="*/ 151106 w 1114156"/>
                  <a:gd name="connsiteY16" fmla="*/ 587375 h 2990850"/>
                  <a:gd name="connsiteX17" fmla="*/ 33631 w 1114156"/>
                  <a:gd name="connsiteY17" fmla="*/ 600075 h 2990850"/>
                  <a:gd name="connsiteX18" fmla="*/ 5056 w 1114156"/>
                  <a:gd name="connsiteY18" fmla="*/ 688975 h 2990850"/>
                  <a:gd name="connsiteX19" fmla="*/ 5056 w 1114156"/>
                  <a:gd name="connsiteY19" fmla="*/ 1089025 h 2990850"/>
                  <a:gd name="connsiteX20" fmla="*/ 14581 w 1114156"/>
                  <a:gd name="connsiteY20" fmla="*/ 2514599 h 2990850"/>
                  <a:gd name="connsiteX21" fmla="*/ 166981 w 1114156"/>
                  <a:gd name="connsiteY21" fmla="*/ 2638425 h 2990850"/>
                  <a:gd name="connsiteX22" fmla="*/ 1106781 w 1114156"/>
                  <a:gd name="connsiteY22" fmla="*/ 2613024 h 2990850"/>
                  <a:gd name="connsiteX23" fmla="*/ 611481 w 1114156"/>
                  <a:gd name="connsiteY23" fmla="*/ 2667000 h 2990850"/>
                  <a:gd name="connsiteX24" fmla="*/ 78081 w 1114156"/>
                  <a:gd name="connsiteY24" fmla="*/ 2781300 h 2990850"/>
                  <a:gd name="connsiteX25" fmla="*/ 14581 w 1114156"/>
                  <a:gd name="connsiteY25" fmla="*/ 2990850 h 2990850"/>
                  <a:gd name="connsiteX0" fmla="*/ 8231 w 1114114"/>
                  <a:gd name="connsiteY0" fmla="*/ 0 h 2990850"/>
                  <a:gd name="connsiteX1" fmla="*/ 20931 w 1114114"/>
                  <a:gd name="connsiteY1" fmla="*/ 190500 h 2990850"/>
                  <a:gd name="connsiteX2" fmla="*/ 176506 w 1114114"/>
                  <a:gd name="connsiteY2" fmla="*/ 234950 h 2990850"/>
                  <a:gd name="connsiteX3" fmla="*/ 462256 w 1114114"/>
                  <a:gd name="connsiteY3" fmla="*/ 247650 h 2990850"/>
                  <a:gd name="connsiteX4" fmla="*/ 446381 w 1114114"/>
                  <a:gd name="connsiteY4" fmla="*/ 285750 h 2990850"/>
                  <a:gd name="connsiteX5" fmla="*/ 189206 w 1114114"/>
                  <a:gd name="connsiteY5" fmla="*/ 307975 h 2990850"/>
                  <a:gd name="connsiteX6" fmla="*/ 39981 w 1114114"/>
                  <a:gd name="connsiteY6" fmla="*/ 323850 h 2990850"/>
                  <a:gd name="connsiteX7" fmla="*/ 30456 w 1114114"/>
                  <a:gd name="connsiteY7" fmla="*/ 365125 h 2990850"/>
                  <a:gd name="connsiteX8" fmla="*/ 179681 w 1114114"/>
                  <a:gd name="connsiteY8" fmla="*/ 374650 h 2990850"/>
                  <a:gd name="connsiteX9" fmla="*/ 309856 w 1114114"/>
                  <a:gd name="connsiteY9" fmla="*/ 384175 h 2990850"/>
                  <a:gd name="connsiteX10" fmla="*/ 233656 w 1114114"/>
                  <a:gd name="connsiteY10" fmla="*/ 422275 h 2990850"/>
                  <a:gd name="connsiteX11" fmla="*/ 65381 w 1114114"/>
                  <a:gd name="connsiteY11" fmla="*/ 425450 h 2990850"/>
                  <a:gd name="connsiteX12" fmla="*/ 27281 w 1114114"/>
                  <a:gd name="connsiteY12" fmla="*/ 476250 h 2990850"/>
                  <a:gd name="connsiteX13" fmla="*/ 93956 w 1114114"/>
                  <a:gd name="connsiteY13" fmla="*/ 504825 h 2990850"/>
                  <a:gd name="connsiteX14" fmla="*/ 224131 w 1114114"/>
                  <a:gd name="connsiteY14" fmla="*/ 511175 h 2990850"/>
                  <a:gd name="connsiteX15" fmla="*/ 281281 w 1114114"/>
                  <a:gd name="connsiteY15" fmla="*/ 549275 h 2990850"/>
                  <a:gd name="connsiteX16" fmla="*/ 151106 w 1114114"/>
                  <a:gd name="connsiteY16" fmla="*/ 587375 h 2990850"/>
                  <a:gd name="connsiteX17" fmla="*/ 33631 w 1114114"/>
                  <a:gd name="connsiteY17" fmla="*/ 600075 h 2990850"/>
                  <a:gd name="connsiteX18" fmla="*/ 5056 w 1114114"/>
                  <a:gd name="connsiteY18" fmla="*/ 688975 h 2990850"/>
                  <a:gd name="connsiteX19" fmla="*/ 5056 w 1114114"/>
                  <a:gd name="connsiteY19" fmla="*/ 1089025 h 2990850"/>
                  <a:gd name="connsiteX20" fmla="*/ 14581 w 1114114"/>
                  <a:gd name="connsiteY20" fmla="*/ 2514599 h 2990850"/>
                  <a:gd name="connsiteX21" fmla="*/ 166981 w 1114114"/>
                  <a:gd name="connsiteY21" fmla="*/ 2638425 h 2990850"/>
                  <a:gd name="connsiteX22" fmla="*/ 1106781 w 1114114"/>
                  <a:gd name="connsiteY22" fmla="*/ 2613024 h 2990850"/>
                  <a:gd name="connsiteX23" fmla="*/ 608306 w 1114114"/>
                  <a:gd name="connsiteY23" fmla="*/ 2727325 h 2990850"/>
                  <a:gd name="connsiteX24" fmla="*/ 78081 w 1114114"/>
                  <a:gd name="connsiteY24" fmla="*/ 2781300 h 2990850"/>
                  <a:gd name="connsiteX25" fmla="*/ 14581 w 1114114"/>
                  <a:gd name="connsiteY25" fmla="*/ 2990850 h 2990850"/>
                  <a:gd name="connsiteX0" fmla="*/ 8231 w 620954"/>
                  <a:gd name="connsiteY0" fmla="*/ 0 h 2990850"/>
                  <a:gd name="connsiteX1" fmla="*/ 20931 w 620954"/>
                  <a:gd name="connsiteY1" fmla="*/ 190500 h 2990850"/>
                  <a:gd name="connsiteX2" fmla="*/ 176506 w 620954"/>
                  <a:gd name="connsiteY2" fmla="*/ 234950 h 2990850"/>
                  <a:gd name="connsiteX3" fmla="*/ 462256 w 620954"/>
                  <a:gd name="connsiteY3" fmla="*/ 247650 h 2990850"/>
                  <a:gd name="connsiteX4" fmla="*/ 446381 w 620954"/>
                  <a:gd name="connsiteY4" fmla="*/ 285750 h 2990850"/>
                  <a:gd name="connsiteX5" fmla="*/ 189206 w 620954"/>
                  <a:gd name="connsiteY5" fmla="*/ 307975 h 2990850"/>
                  <a:gd name="connsiteX6" fmla="*/ 39981 w 620954"/>
                  <a:gd name="connsiteY6" fmla="*/ 323850 h 2990850"/>
                  <a:gd name="connsiteX7" fmla="*/ 30456 w 620954"/>
                  <a:gd name="connsiteY7" fmla="*/ 365125 h 2990850"/>
                  <a:gd name="connsiteX8" fmla="*/ 179681 w 620954"/>
                  <a:gd name="connsiteY8" fmla="*/ 374650 h 2990850"/>
                  <a:gd name="connsiteX9" fmla="*/ 309856 w 620954"/>
                  <a:gd name="connsiteY9" fmla="*/ 384175 h 2990850"/>
                  <a:gd name="connsiteX10" fmla="*/ 233656 w 620954"/>
                  <a:gd name="connsiteY10" fmla="*/ 422275 h 2990850"/>
                  <a:gd name="connsiteX11" fmla="*/ 65381 w 620954"/>
                  <a:gd name="connsiteY11" fmla="*/ 425450 h 2990850"/>
                  <a:gd name="connsiteX12" fmla="*/ 27281 w 620954"/>
                  <a:gd name="connsiteY12" fmla="*/ 476250 h 2990850"/>
                  <a:gd name="connsiteX13" fmla="*/ 93956 w 620954"/>
                  <a:gd name="connsiteY13" fmla="*/ 504825 h 2990850"/>
                  <a:gd name="connsiteX14" fmla="*/ 224131 w 620954"/>
                  <a:gd name="connsiteY14" fmla="*/ 511175 h 2990850"/>
                  <a:gd name="connsiteX15" fmla="*/ 281281 w 620954"/>
                  <a:gd name="connsiteY15" fmla="*/ 549275 h 2990850"/>
                  <a:gd name="connsiteX16" fmla="*/ 151106 w 620954"/>
                  <a:gd name="connsiteY16" fmla="*/ 587375 h 2990850"/>
                  <a:gd name="connsiteX17" fmla="*/ 33631 w 620954"/>
                  <a:gd name="connsiteY17" fmla="*/ 600075 h 2990850"/>
                  <a:gd name="connsiteX18" fmla="*/ 5056 w 620954"/>
                  <a:gd name="connsiteY18" fmla="*/ 688975 h 2990850"/>
                  <a:gd name="connsiteX19" fmla="*/ 5056 w 620954"/>
                  <a:gd name="connsiteY19" fmla="*/ 1089025 h 2990850"/>
                  <a:gd name="connsiteX20" fmla="*/ 14581 w 620954"/>
                  <a:gd name="connsiteY20" fmla="*/ 2514599 h 2990850"/>
                  <a:gd name="connsiteX21" fmla="*/ 166981 w 620954"/>
                  <a:gd name="connsiteY21" fmla="*/ 2638425 h 2990850"/>
                  <a:gd name="connsiteX22" fmla="*/ 411456 w 620954"/>
                  <a:gd name="connsiteY22" fmla="*/ 2647949 h 2990850"/>
                  <a:gd name="connsiteX23" fmla="*/ 608306 w 620954"/>
                  <a:gd name="connsiteY23" fmla="*/ 2727325 h 2990850"/>
                  <a:gd name="connsiteX24" fmla="*/ 78081 w 620954"/>
                  <a:gd name="connsiteY24" fmla="*/ 2781300 h 2990850"/>
                  <a:gd name="connsiteX25" fmla="*/ 14581 w 620954"/>
                  <a:gd name="connsiteY25" fmla="*/ 2990850 h 2990850"/>
                  <a:gd name="connsiteX0" fmla="*/ 8231 w 669507"/>
                  <a:gd name="connsiteY0" fmla="*/ 0 h 2990850"/>
                  <a:gd name="connsiteX1" fmla="*/ 20931 w 669507"/>
                  <a:gd name="connsiteY1" fmla="*/ 190500 h 2990850"/>
                  <a:gd name="connsiteX2" fmla="*/ 176506 w 669507"/>
                  <a:gd name="connsiteY2" fmla="*/ 234950 h 2990850"/>
                  <a:gd name="connsiteX3" fmla="*/ 462256 w 669507"/>
                  <a:gd name="connsiteY3" fmla="*/ 247650 h 2990850"/>
                  <a:gd name="connsiteX4" fmla="*/ 446381 w 669507"/>
                  <a:gd name="connsiteY4" fmla="*/ 285750 h 2990850"/>
                  <a:gd name="connsiteX5" fmla="*/ 189206 w 669507"/>
                  <a:gd name="connsiteY5" fmla="*/ 307975 h 2990850"/>
                  <a:gd name="connsiteX6" fmla="*/ 39981 w 669507"/>
                  <a:gd name="connsiteY6" fmla="*/ 323850 h 2990850"/>
                  <a:gd name="connsiteX7" fmla="*/ 30456 w 669507"/>
                  <a:gd name="connsiteY7" fmla="*/ 365125 h 2990850"/>
                  <a:gd name="connsiteX8" fmla="*/ 179681 w 669507"/>
                  <a:gd name="connsiteY8" fmla="*/ 374650 h 2990850"/>
                  <a:gd name="connsiteX9" fmla="*/ 309856 w 669507"/>
                  <a:gd name="connsiteY9" fmla="*/ 384175 h 2990850"/>
                  <a:gd name="connsiteX10" fmla="*/ 233656 w 669507"/>
                  <a:gd name="connsiteY10" fmla="*/ 422275 h 2990850"/>
                  <a:gd name="connsiteX11" fmla="*/ 65381 w 669507"/>
                  <a:gd name="connsiteY11" fmla="*/ 425450 h 2990850"/>
                  <a:gd name="connsiteX12" fmla="*/ 27281 w 669507"/>
                  <a:gd name="connsiteY12" fmla="*/ 476250 h 2990850"/>
                  <a:gd name="connsiteX13" fmla="*/ 93956 w 669507"/>
                  <a:gd name="connsiteY13" fmla="*/ 504825 h 2990850"/>
                  <a:gd name="connsiteX14" fmla="*/ 224131 w 669507"/>
                  <a:gd name="connsiteY14" fmla="*/ 511175 h 2990850"/>
                  <a:gd name="connsiteX15" fmla="*/ 281281 w 669507"/>
                  <a:gd name="connsiteY15" fmla="*/ 549275 h 2990850"/>
                  <a:gd name="connsiteX16" fmla="*/ 151106 w 669507"/>
                  <a:gd name="connsiteY16" fmla="*/ 587375 h 2990850"/>
                  <a:gd name="connsiteX17" fmla="*/ 33631 w 669507"/>
                  <a:gd name="connsiteY17" fmla="*/ 600075 h 2990850"/>
                  <a:gd name="connsiteX18" fmla="*/ 5056 w 669507"/>
                  <a:gd name="connsiteY18" fmla="*/ 688975 h 2990850"/>
                  <a:gd name="connsiteX19" fmla="*/ 5056 w 669507"/>
                  <a:gd name="connsiteY19" fmla="*/ 1089025 h 2990850"/>
                  <a:gd name="connsiteX20" fmla="*/ 14581 w 669507"/>
                  <a:gd name="connsiteY20" fmla="*/ 2514599 h 2990850"/>
                  <a:gd name="connsiteX21" fmla="*/ 166981 w 669507"/>
                  <a:gd name="connsiteY21" fmla="*/ 2638425 h 2990850"/>
                  <a:gd name="connsiteX22" fmla="*/ 411456 w 669507"/>
                  <a:gd name="connsiteY22" fmla="*/ 2647949 h 2990850"/>
                  <a:gd name="connsiteX23" fmla="*/ 659106 w 669507"/>
                  <a:gd name="connsiteY23" fmla="*/ 2724150 h 2990850"/>
                  <a:gd name="connsiteX24" fmla="*/ 78081 w 669507"/>
                  <a:gd name="connsiteY24" fmla="*/ 2781300 h 2990850"/>
                  <a:gd name="connsiteX25" fmla="*/ 14581 w 669507"/>
                  <a:gd name="connsiteY25" fmla="*/ 2990850 h 2990850"/>
                  <a:gd name="connsiteX0" fmla="*/ 8231 w 669507"/>
                  <a:gd name="connsiteY0" fmla="*/ 0 h 2990850"/>
                  <a:gd name="connsiteX1" fmla="*/ 20931 w 669507"/>
                  <a:gd name="connsiteY1" fmla="*/ 190500 h 2990850"/>
                  <a:gd name="connsiteX2" fmla="*/ 176506 w 669507"/>
                  <a:gd name="connsiteY2" fmla="*/ 234950 h 2990850"/>
                  <a:gd name="connsiteX3" fmla="*/ 462256 w 669507"/>
                  <a:gd name="connsiteY3" fmla="*/ 247650 h 2990850"/>
                  <a:gd name="connsiteX4" fmla="*/ 446381 w 669507"/>
                  <a:gd name="connsiteY4" fmla="*/ 285750 h 2990850"/>
                  <a:gd name="connsiteX5" fmla="*/ 189206 w 669507"/>
                  <a:gd name="connsiteY5" fmla="*/ 307975 h 2990850"/>
                  <a:gd name="connsiteX6" fmla="*/ 39981 w 669507"/>
                  <a:gd name="connsiteY6" fmla="*/ 323850 h 2990850"/>
                  <a:gd name="connsiteX7" fmla="*/ 30456 w 669507"/>
                  <a:gd name="connsiteY7" fmla="*/ 365125 h 2990850"/>
                  <a:gd name="connsiteX8" fmla="*/ 179681 w 669507"/>
                  <a:gd name="connsiteY8" fmla="*/ 374650 h 2990850"/>
                  <a:gd name="connsiteX9" fmla="*/ 309856 w 669507"/>
                  <a:gd name="connsiteY9" fmla="*/ 384175 h 2990850"/>
                  <a:gd name="connsiteX10" fmla="*/ 233656 w 669507"/>
                  <a:gd name="connsiteY10" fmla="*/ 422275 h 2990850"/>
                  <a:gd name="connsiteX11" fmla="*/ 65381 w 669507"/>
                  <a:gd name="connsiteY11" fmla="*/ 425450 h 2990850"/>
                  <a:gd name="connsiteX12" fmla="*/ 27281 w 669507"/>
                  <a:gd name="connsiteY12" fmla="*/ 476250 h 2990850"/>
                  <a:gd name="connsiteX13" fmla="*/ 93956 w 669507"/>
                  <a:gd name="connsiteY13" fmla="*/ 504825 h 2990850"/>
                  <a:gd name="connsiteX14" fmla="*/ 224131 w 669507"/>
                  <a:gd name="connsiteY14" fmla="*/ 511175 h 2990850"/>
                  <a:gd name="connsiteX15" fmla="*/ 281281 w 669507"/>
                  <a:gd name="connsiteY15" fmla="*/ 549275 h 2990850"/>
                  <a:gd name="connsiteX16" fmla="*/ 151106 w 669507"/>
                  <a:gd name="connsiteY16" fmla="*/ 587375 h 2990850"/>
                  <a:gd name="connsiteX17" fmla="*/ 33631 w 669507"/>
                  <a:gd name="connsiteY17" fmla="*/ 600075 h 2990850"/>
                  <a:gd name="connsiteX18" fmla="*/ 5056 w 669507"/>
                  <a:gd name="connsiteY18" fmla="*/ 688975 h 2990850"/>
                  <a:gd name="connsiteX19" fmla="*/ 5056 w 669507"/>
                  <a:gd name="connsiteY19" fmla="*/ 1089025 h 2990850"/>
                  <a:gd name="connsiteX20" fmla="*/ 14581 w 669507"/>
                  <a:gd name="connsiteY20" fmla="*/ 2514599 h 2990850"/>
                  <a:gd name="connsiteX21" fmla="*/ 166981 w 669507"/>
                  <a:gd name="connsiteY21" fmla="*/ 2638425 h 2990850"/>
                  <a:gd name="connsiteX22" fmla="*/ 411456 w 669507"/>
                  <a:gd name="connsiteY22" fmla="*/ 2647949 h 2990850"/>
                  <a:gd name="connsiteX23" fmla="*/ 659106 w 669507"/>
                  <a:gd name="connsiteY23" fmla="*/ 2724150 h 2990850"/>
                  <a:gd name="connsiteX24" fmla="*/ 78081 w 669507"/>
                  <a:gd name="connsiteY24" fmla="*/ 2781300 h 2990850"/>
                  <a:gd name="connsiteX25" fmla="*/ 14581 w 669507"/>
                  <a:gd name="connsiteY25" fmla="*/ 2990850 h 2990850"/>
                  <a:gd name="connsiteX0" fmla="*/ 8231 w 669507"/>
                  <a:gd name="connsiteY0" fmla="*/ 0 h 2990850"/>
                  <a:gd name="connsiteX1" fmla="*/ 20931 w 669507"/>
                  <a:gd name="connsiteY1" fmla="*/ 190500 h 2990850"/>
                  <a:gd name="connsiteX2" fmla="*/ 176506 w 669507"/>
                  <a:gd name="connsiteY2" fmla="*/ 234950 h 2990850"/>
                  <a:gd name="connsiteX3" fmla="*/ 462256 w 669507"/>
                  <a:gd name="connsiteY3" fmla="*/ 247650 h 2990850"/>
                  <a:gd name="connsiteX4" fmla="*/ 446381 w 669507"/>
                  <a:gd name="connsiteY4" fmla="*/ 285750 h 2990850"/>
                  <a:gd name="connsiteX5" fmla="*/ 189206 w 669507"/>
                  <a:gd name="connsiteY5" fmla="*/ 307975 h 2990850"/>
                  <a:gd name="connsiteX6" fmla="*/ 39981 w 669507"/>
                  <a:gd name="connsiteY6" fmla="*/ 323850 h 2990850"/>
                  <a:gd name="connsiteX7" fmla="*/ 30456 w 669507"/>
                  <a:gd name="connsiteY7" fmla="*/ 365125 h 2990850"/>
                  <a:gd name="connsiteX8" fmla="*/ 179681 w 669507"/>
                  <a:gd name="connsiteY8" fmla="*/ 374650 h 2990850"/>
                  <a:gd name="connsiteX9" fmla="*/ 309856 w 669507"/>
                  <a:gd name="connsiteY9" fmla="*/ 384175 h 2990850"/>
                  <a:gd name="connsiteX10" fmla="*/ 233656 w 669507"/>
                  <a:gd name="connsiteY10" fmla="*/ 422275 h 2990850"/>
                  <a:gd name="connsiteX11" fmla="*/ 65381 w 669507"/>
                  <a:gd name="connsiteY11" fmla="*/ 425450 h 2990850"/>
                  <a:gd name="connsiteX12" fmla="*/ 27281 w 669507"/>
                  <a:gd name="connsiteY12" fmla="*/ 476250 h 2990850"/>
                  <a:gd name="connsiteX13" fmla="*/ 93956 w 669507"/>
                  <a:gd name="connsiteY13" fmla="*/ 504825 h 2990850"/>
                  <a:gd name="connsiteX14" fmla="*/ 224131 w 669507"/>
                  <a:gd name="connsiteY14" fmla="*/ 511175 h 2990850"/>
                  <a:gd name="connsiteX15" fmla="*/ 281281 w 669507"/>
                  <a:gd name="connsiteY15" fmla="*/ 549275 h 2990850"/>
                  <a:gd name="connsiteX16" fmla="*/ 151106 w 669507"/>
                  <a:gd name="connsiteY16" fmla="*/ 587375 h 2990850"/>
                  <a:gd name="connsiteX17" fmla="*/ 33631 w 669507"/>
                  <a:gd name="connsiteY17" fmla="*/ 600075 h 2990850"/>
                  <a:gd name="connsiteX18" fmla="*/ 5056 w 669507"/>
                  <a:gd name="connsiteY18" fmla="*/ 688975 h 2990850"/>
                  <a:gd name="connsiteX19" fmla="*/ 5056 w 669507"/>
                  <a:gd name="connsiteY19" fmla="*/ 1089025 h 2990850"/>
                  <a:gd name="connsiteX20" fmla="*/ 14581 w 669507"/>
                  <a:gd name="connsiteY20" fmla="*/ 2514599 h 2990850"/>
                  <a:gd name="connsiteX21" fmla="*/ 166981 w 669507"/>
                  <a:gd name="connsiteY21" fmla="*/ 2638425 h 2990850"/>
                  <a:gd name="connsiteX22" fmla="*/ 411456 w 669507"/>
                  <a:gd name="connsiteY22" fmla="*/ 2647949 h 2990850"/>
                  <a:gd name="connsiteX23" fmla="*/ 659106 w 669507"/>
                  <a:gd name="connsiteY23" fmla="*/ 2724150 h 2990850"/>
                  <a:gd name="connsiteX24" fmla="*/ 78081 w 669507"/>
                  <a:gd name="connsiteY24" fmla="*/ 2781300 h 2990850"/>
                  <a:gd name="connsiteX25" fmla="*/ 14581 w 669507"/>
                  <a:gd name="connsiteY25" fmla="*/ 2990850 h 2990850"/>
                  <a:gd name="connsiteX0" fmla="*/ 8231 w 673778"/>
                  <a:gd name="connsiteY0" fmla="*/ 0 h 2990850"/>
                  <a:gd name="connsiteX1" fmla="*/ 20931 w 673778"/>
                  <a:gd name="connsiteY1" fmla="*/ 190500 h 2990850"/>
                  <a:gd name="connsiteX2" fmla="*/ 176506 w 673778"/>
                  <a:gd name="connsiteY2" fmla="*/ 234950 h 2990850"/>
                  <a:gd name="connsiteX3" fmla="*/ 462256 w 673778"/>
                  <a:gd name="connsiteY3" fmla="*/ 247650 h 2990850"/>
                  <a:gd name="connsiteX4" fmla="*/ 446381 w 673778"/>
                  <a:gd name="connsiteY4" fmla="*/ 285750 h 2990850"/>
                  <a:gd name="connsiteX5" fmla="*/ 189206 w 673778"/>
                  <a:gd name="connsiteY5" fmla="*/ 307975 h 2990850"/>
                  <a:gd name="connsiteX6" fmla="*/ 39981 w 673778"/>
                  <a:gd name="connsiteY6" fmla="*/ 323850 h 2990850"/>
                  <a:gd name="connsiteX7" fmla="*/ 30456 w 673778"/>
                  <a:gd name="connsiteY7" fmla="*/ 365125 h 2990850"/>
                  <a:gd name="connsiteX8" fmla="*/ 179681 w 673778"/>
                  <a:gd name="connsiteY8" fmla="*/ 374650 h 2990850"/>
                  <a:gd name="connsiteX9" fmla="*/ 309856 w 673778"/>
                  <a:gd name="connsiteY9" fmla="*/ 384175 h 2990850"/>
                  <a:gd name="connsiteX10" fmla="*/ 233656 w 673778"/>
                  <a:gd name="connsiteY10" fmla="*/ 422275 h 2990850"/>
                  <a:gd name="connsiteX11" fmla="*/ 65381 w 673778"/>
                  <a:gd name="connsiteY11" fmla="*/ 425450 h 2990850"/>
                  <a:gd name="connsiteX12" fmla="*/ 27281 w 673778"/>
                  <a:gd name="connsiteY12" fmla="*/ 476250 h 2990850"/>
                  <a:gd name="connsiteX13" fmla="*/ 93956 w 673778"/>
                  <a:gd name="connsiteY13" fmla="*/ 504825 h 2990850"/>
                  <a:gd name="connsiteX14" fmla="*/ 224131 w 673778"/>
                  <a:gd name="connsiteY14" fmla="*/ 511175 h 2990850"/>
                  <a:gd name="connsiteX15" fmla="*/ 281281 w 673778"/>
                  <a:gd name="connsiteY15" fmla="*/ 549275 h 2990850"/>
                  <a:gd name="connsiteX16" fmla="*/ 151106 w 673778"/>
                  <a:gd name="connsiteY16" fmla="*/ 587375 h 2990850"/>
                  <a:gd name="connsiteX17" fmla="*/ 33631 w 673778"/>
                  <a:gd name="connsiteY17" fmla="*/ 600075 h 2990850"/>
                  <a:gd name="connsiteX18" fmla="*/ 5056 w 673778"/>
                  <a:gd name="connsiteY18" fmla="*/ 688975 h 2990850"/>
                  <a:gd name="connsiteX19" fmla="*/ 5056 w 673778"/>
                  <a:gd name="connsiteY19" fmla="*/ 1089025 h 2990850"/>
                  <a:gd name="connsiteX20" fmla="*/ 14581 w 673778"/>
                  <a:gd name="connsiteY20" fmla="*/ 2514599 h 2990850"/>
                  <a:gd name="connsiteX21" fmla="*/ 166981 w 673778"/>
                  <a:gd name="connsiteY21" fmla="*/ 2638425 h 2990850"/>
                  <a:gd name="connsiteX22" fmla="*/ 411456 w 673778"/>
                  <a:gd name="connsiteY22" fmla="*/ 2647949 h 2990850"/>
                  <a:gd name="connsiteX23" fmla="*/ 659106 w 673778"/>
                  <a:gd name="connsiteY23" fmla="*/ 2724150 h 2990850"/>
                  <a:gd name="connsiteX24" fmla="*/ 78081 w 673778"/>
                  <a:gd name="connsiteY24" fmla="*/ 2781300 h 2990850"/>
                  <a:gd name="connsiteX25" fmla="*/ 14581 w 673778"/>
                  <a:gd name="connsiteY25" fmla="*/ 2990850 h 2990850"/>
                  <a:gd name="connsiteX0" fmla="*/ 8231 w 688624"/>
                  <a:gd name="connsiteY0" fmla="*/ 0 h 2990850"/>
                  <a:gd name="connsiteX1" fmla="*/ 20931 w 688624"/>
                  <a:gd name="connsiteY1" fmla="*/ 190500 h 2990850"/>
                  <a:gd name="connsiteX2" fmla="*/ 176506 w 688624"/>
                  <a:gd name="connsiteY2" fmla="*/ 234950 h 2990850"/>
                  <a:gd name="connsiteX3" fmla="*/ 462256 w 688624"/>
                  <a:gd name="connsiteY3" fmla="*/ 247650 h 2990850"/>
                  <a:gd name="connsiteX4" fmla="*/ 446381 w 688624"/>
                  <a:gd name="connsiteY4" fmla="*/ 285750 h 2990850"/>
                  <a:gd name="connsiteX5" fmla="*/ 189206 w 688624"/>
                  <a:gd name="connsiteY5" fmla="*/ 307975 h 2990850"/>
                  <a:gd name="connsiteX6" fmla="*/ 39981 w 688624"/>
                  <a:gd name="connsiteY6" fmla="*/ 323850 h 2990850"/>
                  <a:gd name="connsiteX7" fmla="*/ 30456 w 688624"/>
                  <a:gd name="connsiteY7" fmla="*/ 365125 h 2990850"/>
                  <a:gd name="connsiteX8" fmla="*/ 179681 w 688624"/>
                  <a:gd name="connsiteY8" fmla="*/ 374650 h 2990850"/>
                  <a:gd name="connsiteX9" fmla="*/ 309856 w 688624"/>
                  <a:gd name="connsiteY9" fmla="*/ 384175 h 2990850"/>
                  <a:gd name="connsiteX10" fmla="*/ 233656 w 688624"/>
                  <a:gd name="connsiteY10" fmla="*/ 422275 h 2990850"/>
                  <a:gd name="connsiteX11" fmla="*/ 65381 w 688624"/>
                  <a:gd name="connsiteY11" fmla="*/ 425450 h 2990850"/>
                  <a:gd name="connsiteX12" fmla="*/ 27281 w 688624"/>
                  <a:gd name="connsiteY12" fmla="*/ 476250 h 2990850"/>
                  <a:gd name="connsiteX13" fmla="*/ 93956 w 688624"/>
                  <a:gd name="connsiteY13" fmla="*/ 504825 h 2990850"/>
                  <a:gd name="connsiteX14" fmla="*/ 224131 w 688624"/>
                  <a:gd name="connsiteY14" fmla="*/ 511175 h 2990850"/>
                  <a:gd name="connsiteX15" fmla="*/ 281281 w 688624"/>
                  <a:gd name="connsiteY15" fmla="*/ 549275 h 2990850"/>
                  <a:gd name="connsiteX16" fmla="*/ 151106 w 688624"/>
                  <a:gd name="connsiteY16" fmla="*/ 587375 h 2990850"/>
                  <a:gd name="connsiteX17" fmla="*/ 33631 w 688624"/>
                  <a:gd name="connsiteY17" fmla="*/ 600075 h 2990850"/>
                  <a:gd name="connsiteX18" fmla="*/ 5056 w 688624"/>
                  <a:gd name="connsiteY18" fmla="*/ 688975 h 2990850"/>
                  <a:gd name="connsiteX19" fmla="*/ 5056 w 688624"/>
                  <a:gd name="connsiteY19" fmla="*/ 1089025 h 2990850"/>
                  <a:gd name="connsiteX20" fmla="*/ 14581 w 688624"/>
                  <a:gd name="connsiteY20" fmla="*/ 2514599 h 2990850"/>
                  <a:gd name="connsiteX21" fmla="*/ 166981 w 688624"/>
                  <a:gd name="connsiteY21" fmla="*/ 2638425 h 2990850"/>
                  <a:gd name="connsiteX22" fmla="*/ 411456 w 688624"/>
                  <a:gd name="connsiteY22" fmla="*/ 2647949 h 2990850"/>
                  <a:gd name="connsiteX23" fmla="*/ 674981 w 688624"/>
                  <a:gd name="connsiteY23" fmla="*/ 2708275 h 2990850"/>
                  <a:gd name="connsiteX24" fmla="*/ 78081 w 688624"/>
                  <a:gd name="connsiteY24" fmla="*/ 2781300 h 2990850"/>
                  <a:gd name="connsiteX25" fmla="*/ 14581 w 688624"/>
                  <a:gd name="connsiteY25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39981 w 689188"/>
                  <a:gd name="connsiteY6" fmla="*/ 323850 h 2990850"/>
                  <a:gd name="connsiteX7" fmla="*/ 30456 w 689188"/>
                  <a:gd name="connsiteY7" fmla="*/ 365125 h 2990850"/>
                  <a:gd name="connsiteX8" fmla="*/ 179681 w 689188"/>
                  <a:gd name="connsiteY8" fmla="*/ 374650 h 2990850"/>
                  <a:gd name="connsiteX9" fmla="*/ 309856 w 689188"/>
                  <a:gd name="connsiteY9" fmla="*/ 384175 h 2990850"/>
                  <a:gd name="connsiteX10" fmla="*/ 233656 w 689188"/>
                  <a:gd name="connsiteY10" fmla="*/ 422275 h 2990850"/>
                  <a:gd name="connsiteX11" fmla="*/ 65381 w 689188"/>
                  <a:gd name="connsiteY11" fmla="*/ 425450 h 2990850"/>
                  <a:gd name="connsiteX12" fmla="*/ 27281 w 689188"/>
                  <a:gd name="connsiteY12" fmla="*/ 476250 h 2990850"/>
                  <a:gd name="connsiteX13" fmla="*/ 93956 w 689188"/>
                  <a:gd name="connsiteY13" fmla="*/ 504825 h 2990850"/>
                  <a:gd name="connsiteX14" fmla="*/ 224131 w 689188"/>
                  <a:gd name="connsiteY14" fmla="*/ 511175 h 2990850"/>
                  <a:gd name="connsiteX15" fmla="*/ 281281 w 689188"/>
                  <a:gd name="connsiteY15" fmla="*/ 549275 h 2990850"/>
                  <a:gd name="connsiteX16" fmla="*/ 151106 w 689188"/>
                  <a:gd name="connsiteY16" fmla="*/ 587375 h 2990850"/>
                  <a:gd name="connsiteX17" fmla="*/ 33631 w 689188"/>
                  <a:gd name="connsiteY17" fmla="*/ 600075 h 2990850"/>
                  <a:gd name="connsiteX18" fmla="*/ 5056 w 689188"/>
                  <a:gd name="connsiteY18" fmla="*/ 688975 h 2990850"/>
                  <a:gd name="connsiteX19" fmla="*/ 5056 w 689188"/>
                  <a:gd name="connsiteY19" fmla="*/ 1089025 h 2990850"/>
                  <a:gd name="connsiteX20" fmla="*/ 14581 w 689188"/>
                  <a:gd name="connsiteY20" fmla="*/ 2514599 h 2990850"/>
                  <a:gd name="connsiteX21" fmla="*/ 166981 w 689188"/>
                  <a:gd name="connsiteY21" fmla="*/ 2638425 h 2990850"/>
                  <a:gd name="connsiteX22" fmla="*/ 411456 w 689188"/>
                  <a:gd name="connsiteY22" fmla="*/ 2647949 h 2990850"/>
                  <a:gd name="connsiteX23" fmla="*/ 674981 w 689188"/>
                  <a:gd name="connsiteY23" fmla="*/ 2708275 h 2990850"/>
                  <a:gd name="connsiteX24" fmla="*/ 78081 w 689188"/>
                  <a:gd name="connsiteY24" fmla="*/ 2781300 h 2990850"/>
                  <a:gd name="connsiteX25" fmla="*/ 14581 w 689188"/>
                  <a:gd name="connsiteY25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30456 w 689188"/>
                  <a:gd name="connsiteY6" fmla="*/ 365125 h 2990850"/>
                  <a:gd name="connsiteX7" fmla="*/ 179681 w 689188"/>
                  <a:gd name="connsiteY7" fmla="*/ 374650 h 2990850"/>
                  <a:gd name="connsiteX8" fmla="*/ 309856 w 689188"/>
                  <a:gd name="connsiteY8" fmla="*/ 384175 h 2990850"/>
                  <a:gd name="connsiteX9" fmla="*/ 233656 w 689188"/>
                  <a:gd name="connsiteY9" fmla="*/ 422275 h 2990850"/>
                  <a:gd name="connsiteX10" fmla="*/ 65381 w 689188"/>
                  <a:gd name="connsiteY10" fmla="*/ 425450 h 2990850"/>
                  <a:gd name="connsiteX11" fmla="*/ 27281 w 689188"/>
                  <a:gd name="connsiteY11" fmla="*/ 476250 h 2990850"/>
                  <a:gd name="connsiteX12" fmla="*/ 93956 w 689188"/>
                  <a:gd name="connsiteY12" fmla="*/ 504825 h 2990850"/>
                  <a:gd name="connsiteX13" fmla="*/ 224131 w 689188"/>
                  <a:gd name="connsiteY13" fmla="*/ 511175 h 2990850"/>
                  <a:gd name="connsiteX14" fmla="*/ 281281 w 689188"/>
                  <a:gd name="connsiteY14" fmla="*/ 549275 h 2990850"/>
                  <a:gd name="connsiteX15" fmla="*/ 151106 w 689188"/>
                  <a:gd name="connsiteY15" fmla="*/ 587375 h 2990850"/>
                  <a:gd name="connsiteX16" fmla="*/ 33631 w 689188"/>
                  <a:gd name="connsiteY16" fmla="*/ 600075 h 2990850"/>
                  <a:gd name="connsiteX17" fmla="*/ 5056 w 689188"/>
                  <a:gd name="connsiteY17" fmla="*/ 688975 h 2990850"/>
                  <a:gd name="connsiteX18" fmla="*/ 5056 w 689188"/>
                  <a:gd name="connsiteY18" fmla="*/ 1089025 h 2990850"/>
                  <a:gd name="connsiteX19" fmla="*/ 14581 w 689188"/>
                  <a:gd name="connsiteY19" fmla="*/ 2514599 h 2990850"/>
                  <a:gd name="connsiteX20" fmla="*/ 166981 w 689188"/>
                  <a:gd name="connsiteY20" fmla="*/ 2638425 h 2990850"/>
                  <a:gd name="connsiteX21" fmla="*/ 411456 w 689188"/>
                  <a:gd name="connsiteY21" fmla="*/ 2647949 h 2990850"/>
                  <a:gd name="connsiteX22" fmla="*/ 674981 w 689188"/>
                  <a:gd name="connsiteY22" fmla="*/ 2708275 h 2990850"/>
                  <a:gd name="connsiteX23" fmla="*/ 78081 w 689188"/>
                  <a:gd name="connsiteY23" fmla="*/ 2781300 h 2990850"/>
                  <a:gd name="connsiteX24" fmla="*/ 14581 w 689188"/>
                  <a:gd name="connsiteY24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179681 w 689188"/>
                  <a:gd name="connsiteY6" fmla="*/ 374650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193968 w 689188"/>
                  <a:gd name="connsiteY6" fmla="*/ 365125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274931 w 689188"/>
                  <a:gd name="connsiteY5" fmla="*/ 307975 h 2990850"/>
                  <a:gd name="connsiteX6" fmla="*/ 193968 w 689188"/>
                  <a:gd name="connsiteY6" fmla="*/ 365125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274931 w 689188"/>
                  <a:gd name="connsiteY5" fmla="*/ 307975 h 2990850"/>
                  <a:gd name="connsiteX6" fmla="*/ 217781 w 689188"/>
                  <a:gd name="connsiteY6" fmla="*/ 369887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274931 w 689188"/>
                  <a:gd name="connsiteY5" fmla="*/ 307975 h 2990850"/>
                  <a:gd name="connsiteX6" fmla="*/ 198731 w 689188"/>
                  <a:gd name="connsiteY6" fmla="*/ 350837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20931 w 689188"/>
                  <a:gd name="connsiteY0" fmla="*/ 0 h 2800350"/>
                  <a:gd name="connsiteX1" fmla="*/ 176506 w 689188"/>
                  <a:gd name="connsiteY1" fmla="*/ 44450 h 2800350"/>
                  <a:gd name="connsiteX2" fmla="*/ 462256 w 689188"/>
                  <a:gd name="connsiteY2" fmla="*/ 57150 h 2800350"/>
                  <a:gd name="connsiteX3" fmla="*/ 446381 w 689188"/>
                  <a:gd name="connsiteY3" fmla="*/ 95250 h 2800350"/>
                  <a:gd name="connsiteX4" fmla="*/ 274931 w 689188"/>
                  <a:gd name="connsiteY4" fmla="*/ 117475 h 2800350"/>
                  <a:gd name="connsiteX5" fmla="*/ 198731 w 689188"/>
                  <a:gd name="connsiteY5" fmla="*/ 160337 h 2800350"/>
                  <a:gd name="connsiteX6" fmla="*/ 309856 w 689188"/>
                  <a:gd name="connsiteY6" fmla="*/ 193675 h 2800350"/>
                  <a:gd name="connsiteX7" fmla="*/ 233656 w 689188"/>
                  <a:gd name="connsiteY7" fmla="*/ 231775 h 2800350"/>
                  <a:gd name="connsiteX8" fmla="*/ 65381 w 689188"/>
                  <a:gd name="connsiteY8" fmla="*/ 234950 h 2800350"/>
                  <a:gd name="connsiteX9" fmla="*/ 27281 w 689188"/>
                  <a:gd name="connsiteY9" fmla="*/ 285750 h 2800350"/>
                  <a:gd name="connsiteX10" fmla="*/ 93956 w 689188"/>
                  <a:gd name="connsiteY10" fmla="*/ 314325 h 2800350"/>
                  <a:gd name="connsiteX11" fmla="*/ 224131 w 689188"/>
                  <a:gd name="connsiteY11" fmla="*/ 320675 h 2800350"/>
                  <a:gd name="connsiteX12" fmla="*/ 281281 w 689188"/>
                  <a:gd name="connsiteY12" fmla="*/ 358775 h 2800350"/>
                  <a:gd name="connsiteX13" fmla="*/ 151106 w 689188"/>
                  <a:gd name="connsiteY13" fmla="*/ 396875 h 2800350"/>
                  <a:gd name="connsiteX14" fmla="*/ 33631 w 689188"/>
                  <a:gd name="connsiteY14" fmla="*/ 409575 h 2800350"/>
                  <a:gd name="connsiteX15" fmla="*/ 5056 w 689188"/>
                  <a:gd name="connsiteY15" fmla="*/ 498475 h 2800350"/>
                  <a:gd name="connsiteX16" fmla="*/ 5056 w 689188"/>
                  <a:gd name="connsiteY16" fmla="*/ 898525 h 2800350"/>
                  <a:gd name="connsiteX17" fmla="*/ 14581 w 689188"/>
                  <a:gd name="connsiteY17" fmla="*/ 2324099 h 2800350"/>
                  <a:gd name="connsiteX18" fmla="*/ 166981 w 689188"/>
                  <a:gd name="connsiteY18" fmla="*/ 2447925 h 2800350"/>
                  <a:gd name="connsiteX19" fmla="*/ 411456 w 689188"/>
                  <a:gd name="connsiteY19" fmla="*/ 2457449 h 2800350"/>
                  <a:gd name="connsiteX20" fmla="*/ 674981 w 689188"/>
                  <a:gd name="connsiteY20" fmla="*/ 2517775 h 2800350"/>
                  <a:gd name="connsiteX21" fmla="*/ 78081 w 689188"/>
                  <a:gd name="connsiteY21" fmla="*/ 2590800 h 2800350"/>
                  <a:gd name="connsiteX22" fmla="*/ 14581 w 689188"/>
                  <a:gd name="connsiteY22" fmla="*/ 2800350 h 2800350"/>
                  <a:gd name="connsiteX0" fmla="*/ 176506 w 689188"/>
                  <a:gd name="connsiteY0" fmla="*/ 0 h 2755900"/>
                  <a:gd name="connsiteX1" fmla="*/ 462256 w 689188"/>
                  <a:gd name="connsiteY1" fmla="*/ 12700 h 2755900"/>
                  <a:gd name="connsiteX2" fmla="*/ 446381 w 689188"/>
                  <a:gd name="connsiteY2" fmla="*/ 50800 h 2755900"/>
                  <a:gd name="connsiteX3" fmla="*/ 274931 w 689188"/>
                  <a:gd name="connsiteY3" fmla="*/ 73025 h 2755900"/>
                  <a:gd name="connsiteX4" fmla="*/ 198731 w 689188"/>
                  <a:gd name="connsiteY4" fmla="*/ 115887 h 2755900"/>
                  <a:gd name="connsiteX5" fmla="*/ 309856 w 689188"/>
                  <a:gd name="connsiteY5" fmla="*/ 149225 h 2755900"/>
                  <a:gd name="connsiteX6" fmla="*/ 233656 w 689188"/>
                  <a:gd name="connsiteY6" fmla="*/ 187325 h 2755900"/>
                  <a:gd name="connsiteX7" fmla="*/ 65381 w 689188"/>
                  <a:gd name="connsiteY7" fmla="*/ 190500 h 2755900"/>
                  <a:gd name="connsiteX8" fmla="*/ 27281 w 689188"/>
                  <a:gd name="connsiteY8" fmla="*/ 241300 h 2755900"/>
                  <a:gd name="connsiteX9" fmla="*/ 93956 w 689188"/>
                  <a:gd name="connsiteY9" fmla="*/ 269875 h 2755900"/>
                  <a:gd name="connsiteX10" fmla="*/ 224131 w 689188"/>
                  <a:gd name="connsiteY10" fmla="*/ 276225 h 2755900"/>
                  <a:gd name="connsiteX11" fmla="*/ 281281 w 689188"/>
                  <a:gd name="connsiteY11" fmla="*/ 314325 h 2755900"/>
                  <a:gd name="connsiteX12" fmla="*/ 151106 w 689188"/>
                  <a:gd name="connsiteY12" fmla="*/ 352425 h 2755900"/>
                  <a:gd name="connsiteX13" fmla="*/ 33631 w 689188"/>
                  <a:gd name="connsiteY13" fmla="*/ 365125 h 2755900"/>
                  <a:gd name="connsiteX14" fmla="*/ 5056 w 689188"/>
                  <a:gd name="connsiteY14" fmla="*/ 454025 h 2755900"/>
                  <a:gd name="connsiteX15" fmla="*/ 5056 w 689188"/>
                  <a:gd name="connsiteY15" fmla="*/ 854075 h 2755900"/>
                  <a:gd name="connsiteX16" fmla="*/ 14581 w 689188"/>
                  <a:gd name="connsiteY16" fmla="*/ 2279649 h 2755900"/>
                  <a:gd name="connsiteX17" fmla="*/ 166981 w 689188"/>
                  <a:gd name="connsiteY17" fmla="*/ 2403475 h 2755900"/>
                  <a:gd name="connsiteX18" fmla="*/ 411456 w 689188"/>
                  <a:gd name="connsiteY18" fmla="*/ 2412999 h 2755900"/>
                  <a:gd name="connsiteX19" fmla="*/ 674981 w 689188"/>
                  <a:gd name="connsiteY19" fmla="*/ 2473325 h 2755900"/>
                  <a:gd name="connsiteX20" fmla="*/ 78081 w 689188"/>
                  <a:gd name="connsiteY20" fmla="*/ 2546350 h 2755900"/>
                  <a:gd name="connsiteX21" fmla="*/ 14581 w 689188"/>
                  <a:gd name="connsiteY21" fmla="*/ 2755900 h 2755900"/>
                  <a:gd name="connsiteX0" fmla="*/ 462256 w 689188"/>
                  <a:gd name="connsiteY0" fmla="*/ 0 h 2743200"/>
                  <a:gd name="connsiteX1" fmla="*/ 446381 w 689188"/>
                  <a:gd name="connsiteY1" fmla="*/ 38100 h 2743200"/>
                  <a:gd name="connsiteX2" fmla="*/ 274931 w 689188"/>
                  <a:gd name="connsiteY2" fmla="*/ 60325 h 2743200"/>
                  <a:gd name="connsiteX3" fmla="*/ 198731 w 689188"/>
                  <a:gd name="connsiteY3" fmla="*/ 103187 h 2743200"/>
                  <a:gd name="connsiteX4" fmla="*/ 309856 w 689188"/>
                  <a:gd name="connsiteY4" fmla="*/ 136525 h 2743200"/>
                  <a:gd name="connsiteX5" fmla="*/ 233656 w 689188"/>
                  <a:gd name="connsiteY5" fmla="*/ 174625 h 2743200"/>
                  <a:gd name="connsiteX6" fmla="*/ 65381 w 689188"/>
                  <a:gd name="connsiteY6" fmla="*/ 177800 h 2743200"/>
                  <a:gd name="connsiteX7" fmla="*/ 27281 w 689188"/>
                  <a:gd name="connsiteY7" fmla="*/ 228600 h 2743200"/>
                  <a:gd name="connsiteX8" fmla="*/ 93956 w 689188"/>
                  <a:gd name="connsiteY8" fmla="*/ 257175 h 2743200"/>
                  <a:gd name="connsiteX9" fmla="*/ 224131 w 689188"/>
                  <a:gd name="connsiteY9" fmla="*/ 263525 h 2743200"/>
                  <a:gd name="connsiteX10" fmla="*/ 281281 w 689188"/>
                  <a:gd name="connsiteY10" fmla="*/ 301625 h 2743200"/>
                  <a:gd name="connsiteX11" fmla="*/ 151106 w 689188"/>
                  <a:gd name="connsiteY11" fmla="*/ 339725 h 2743200"/>
                  <a:gd name="connsiteX12" fmla="*/ 33631 w 689188"/>
                  <a:gd name="connsiteY12" fmla="*/ 352425 h 2743200"/>
                  <a:gd name="connsiteX13" fmla="*/ 5056 w 689188"/>
                  <a:gd name="connsiteY13" fmla="*/ 441325 h 2743200"/>
                  <a:gd name="connsiteX14" fmla="*/ 5056 w 689188"/>
                  <a:gd name="connsiteY14" fmla="*/ 841375 h 2743200"/>
                  <a:gd name="connsiteX15" fmla="*/ 14581 w 689188"/>
                  <a:gd name="connsiteY15" fmla="*/ 2266949 h 2743200"/>
                  <a:gd name="connsiteX16" fmla="*/ 166981 w 689188"/>
                  <a:gd name="connsiteY16" fmla="*/ 2390775 h 2743200"/>
                  <a:gd name="connsiteX17" fmla="*/ 411456 w 689188"/>
                  <a:gd name="connsiteY17" fmla="*/ 2400299 h 2743200"/>
                  <a:gd name="connsiteX18" fmla="*/ 674981 w 689188"/>
                  <a:gd name="connsiteY18" fmla="*/ 2460625 h 2743200"/>
                  <a:gd name="connsiteX19" fmla="*/ 78081 w 689188"/>
                  <a:gd name="connsiteY19" fmla="*/ 2533650 h 2743200"/>
                  <a:gd name="connsiteX20" fmla="*/ 14581 w 689188"/>
                  <a:gd name="connsiteY20" fmla="*/ 2743200 h 2743200"/>
                  <a:gd name="connsiteX0" fmla="*/ 462256 w 689188"/>
                  <a:gd name="connsiteY0" fmla="*/ 0 h 2743200"/>
                  <a:gd name="connsiteX1" fmla="*/ 446381 w 689188"/>
                  <a:gd name="connsiteY1" fmla="*/ 38100 h 2743200"/>
                  <a:gd name="connsiteX2" fmla="*/ 198731 w 689188"/>
                  <a:gd name="connsiteY2" fmla="*/ 103187 h 2743200"/>
                  <a:gd name="connsiteX3" fmla="*/ 309856 w 689188"/>
                  <a:gd name="connsiteY3" fmla="*/ 136525 h 2743200"/>
                  <a:gd name="connsiteX4" fmla="*/ 233656 w 689188"/>
                  <a:gd name="connsiteY4" fmla="*/ 174625 h 2743200"/>
                  <a:gd name="connsiteX5" fmla="*/ 65381 w 689188"/>
                  <a:gd name="connsiteY5" fmla="*/ 177800 h 2743200"/>
                  <a:gd name="connsiteX6" fmla="*/ 27281 w 689188"/>
                  <a:gd name="connsiteY6" fmla="*/ 228600 h 2743200"/>
                  <a:gd name="connsiteX7" fmla="*/ 93956 w 689188"/>
                  <a:gd name="connsiteY7" fmla="*/ 257175 h 2743200"/>
                  <a:gd name="connsiteX8" fmla="*/ 224131 w 689188"/>
                  <a:gd name="connsiteY8" fmla="*/ 263525 h 2743200"/>
                  <a:gd name="connsiteX9" fmla="*/ 281281 w 689188"/>
                  <a:gd name="connsiteY9" fmla="*/ 301625 h 2743200"/>
                  <a:gd name="connsiteX10" fmla="*/ 151106 w 689188"/>
                  <a:gd name="connsiteY10" fmla="*/ 339725 h 2743200"/>
                  <a:gd name="connsiteX11" fmla="*/ 33631 w 689188"/>
                  <a:gd name="connsiteY11" fmla="*/ 352425 h 2743200"/>
                  <a:gd name="connsiteX12" fmla="*/ 5056 w 689188"/>
                  <a:gd name="connsiteY12" fmla="*/ 441325 h 2743200"/>
                  <a:gd name="connsiteX13" fmla="*/ 5056 w 689188"/>
                  <a:gd name="connsiteY13" fmla="*/ 841375 h 2743200"/>
                  <a:gd name="connsiteX14" fmla="*/ 14581 w 689188"/>
                  <a:gd name="connsiteY14" fmla="*/ 2266949 h 2743200"/>
                  <a:gd name="connsiteX15" fmla="*/ 166981 w 689188"/>
                  <a:gd name="connsiteY15" fmla="*/ 2390775 h 2743200"/>
                  <a:gd name="connsiteX16" fmla="*/ 411456 w 689188"/>
                  <a:gd name="connsiteY16" fmla="*/ 2400299 h 2743200"/>
                  <a:gd name="connsiteX17" fmla="*/ 674981 w 689188"/>
                  <a:gd name="connsiteY17" fmla="*/ 2460625 h 2743200"/>
                  <a:gd name="connsiteX18" fmla="*/ 78081 w 689188"/>
                  <a:gd name="connsiteY18" fmla="*/ 2533650 h 2743200"/>
                  <a:gd name="connsiteX19" fmla="*/ 14581 w 689188"/>
                  <a:gd name="connsiteY19" fmla="*/ 2743200 h 2743200"/>
                  <a:gd name="connsiteX0" fmla="*/ 462256 w 689188"/>
                  <a:gd name="connsiteY0" fmla="*/ 0 h 2743200"/>
                  <a:gd name="connsiteX1" fmla="*/ 446381 w 689188"/>
                  <a:gd name="connsiteY1" fmla="*/ 38100 h 2743200"/>
                  <a:gd name="connsiteX2" fmla="*/ 309856 w 689188"/>
                  <a:gd name="connsiteY2" fmla="*/ 136525 h 2743200"/>
                  <a:gd name="connsiteX3" fmla="*/ 233656 w 689188"/>
                  <a:gd name="connsiteY3" fmla="*/ 174625 h 2743200"/>
                  <a:gd name="connsiteX4" fmla="*/ 65381 w 689188"/>
                  <a:gd name="connsiteY4" fmla="*/ 177800 h 2743200"/>
                  <a:gd name="connsiteX5" fmla="*/ 27281 w 689188"/>
                  <a:gd name="connsiteY5" fmla="*/ 228600 h 2743200"/>
                  <a:gd name="connsiteX6" fmla="*/ 93956 w 689188"/>
                  <a:gd name="connsiteY6" fmla="*/ 257175 h 2743200"/>
                  <a:gd name="connsiteX7" fmla="*/ 224131 w 689188"/>
                  <a:gd name="connsiteY7" fmla="*/ 263525 h 2743200"/>
                  <a:gd name="connsiteX8" fmla="*/ 281281 w 689188"/>
                  <a:gd name="connsiteY8" fmla="*/ 301625 h 2743200"/>
                  <a:gd name="connsiteX9" fmla="*/ 151106 w 689188"/>
                  <a:gd name="connsiteY9" fmla="*/ 339725 h 2743200"/>
                  <a:gd name="connsiteX10" fmla="*/ 33631 w 689188"/>
                  <a:gd name="connsiteY10" fmla="*/ 352425 h 2743200"/>
                  <a:gd name="connsiteX11" fmla="*/ 5056 w 689188"/>
                  <a:gd name="connsiteY11" fmla="*/ 441325 h 2743200"/>
                  <a:gd name="connsiteX12" fmla="*/ 5056 w 689188"/>
                  <a:gd name="connsiteY12" fmla="*/ 841375 h 2743200"/>
                  <a:gd name="connsiteX13" fmla="*/ 14581 w 689188"/>
                  <a:gd name="connsiteY13" fmla="*/ 2266949 h 2743200"/>
                  <a:gd name="connsiteX14" fmla="*/ 166981 w 689188"/>
                  <a:gd name="connsiteY14" fmla="*/ 2390775 h 2743200"/>
                  <a:gd name="connsiteX15" fmla="*/ 411456 w 689188"/>
                  <a:gd name="connsiteY15" fmla="*/ 2400299 h 2743200"/>
                  <a:gd name="connsiteX16" fmla="*/ 674981 w 689188"/>
                  <a:gd name="connsiteY16" fmla="*/ 2460625 h 2743200"/>
                  <a:gd name="connsiteX17" fmla="*/ 78081 w 689188"/>
                  <a:gd name="connsiteY17" fmla="*/ 2533650 h 2743200"/>
                  <a:gd name="connsiteX18" fmla="*/ 14581 w 689188"/>
                  <a:gd name="connsiteY18" fmla="*/ 2743200 h 2743200"/>
                  <a:gd name="connsiteX0" fmla="*/ 462256 w 689188"/>
                  <a:gd name="connsiteY0" fmla="*/ 0 h 2743200"/>
                  <a:gd name="connsiteX1" fmla="*/ 446381 w 689188"/>
                  <a:gd name="connsiteY1" fmla="*/ 38100 h 2743200"/>
                  <a:gd name="connsiteX2" fmla="*/ 233656 w 689188"/>
                  <a:gd name="connsiteY2" fmla="*/ 174625 h 2743200"/>
                  <a:gd name="connsiteX3" fmla="*/ 65381 w 689188"/>
                  <a:gd name="connsiteY3" fmla="*/ 177800 h 2743200"/>
                  <a:gd name="connsiteX4" fmla="*/ 27281 w 689188"/>
                  <a:gd name="connsiteY4" fmla="*/ 228600 h 2743200"/>
                  <a:gd name="connsiteX5" fmla="*/ 93956 w 689188"/>
                  <a:gd name="connsiteY5" fmla="*/ 257175 h 2743200"/>
                  <a:gd name="connsiteX6" fmla="*/ 224131 w 689188"/>
                  <a:gd name="connsiteY6" fmla="*/ 263525 h 2743200"/>
                  <a:gd name="connsiteX7" fmla="*/ 281281 w 689188"/>
                  <a:gd name="connsiteY7" fmla="*/ 301625 h 2743200"/>
                  <a:gd name="connsiteX8" fmla="*/ 151106 w 689188"/>
                  <a:gd name="connsiteY8" fmla="*/ 339725 h 2743200"/>
                  <a:gd name="connsiteX9" fmla="*/ 33631 w 689188"/>
                  <a:gd name="connsiteY9" fmla="*/ 352425 h 2743200"/>
                  <a:gd name="connsiteX10" fmla="*/ 5056 w 689188"/>
                  <a:gd name="connsiteY10" fmla="*/ 441325 h 2743200"/>
                  <a:gd name="connsiteX11" fmla="*/ 5056 w 689188"/>
                  <a:gd name="connsiteY11" fmla="*/ 841375 h 2743200"/>
                  <a:gd name="connsiteX12" fmla="*/ 14581 w 689188"/>
                  <a:gd name="connsiteY12" fmla="*/ 2266949 h 2743200"/>
                  <a:gd name="connsiteX13" fmla="*/ 166981 w 689188"/>
                  <a:gd name="connsiteY13" fmla="*/ 2390775 h 2743200"/>
                  <a:gd name="connsiteX14" fmla="*/ 411456 w 689188"/>
                  <a:gd name="connsiteY14" fmla="*/ 2400299 h 2743200"/>
                  <a:gd name="connsiteX15" fmla="*/ 674981 w 689188"/>
                  <a:gd name="connsiteY15" fmla="*/ 2460625 h 2743200"/>
                  <a:gd name="connsiteX16" fmla="*/ 78081 w 689188"/>
                  <a:gd name="connsiteY16" fmla="*/ 2533650 h 2743200"/>
                  <a:gd name="connsiteX17" fmla="*/ 14581 w 689188"/>
                  <a:gd name="connsiteY17" fmla="*/ 2743200 h 2743200"/>
                  <a:gd name="connsiteX0" fmla="*/ 462256 w 689188"/>
                  <a:gd name="connsiteY0" fmla="*/ 0 h 2743200"/>
                  <a:gd name="connsiteX1" fmla="*/ 446381 w 689188"/>
                  <a:gd name="connsiteY1" fmla="*/ 38100 h 2743200"/>
                  <a:gd name="connsiteX2" fmla="*/ 65381 w 689188"/>
                  <a:gd name="connsiteY2" fmla="*/ 177800 h 2743200"/>
                  <a:gd name="connsiteX3" fmla="*/ 27281 w 689188"/>
                  <a:gd name="connsiteY3" fmla="*/ 228600 h 2743200"/>
                  <a:gd name="connsiteX4" fmla="*/ 93956 w 689188"/>
                  <a:gd name="connsiteY4" fmla="*/ 257175 h 2743200"/>
                  <a:gd name="connsiteX5" fmla="*/ 224131 w 689188"/>
                  <a:gd name="connsiteY5" fmla="*/ 263525 h 2743200"/>
                  <a:gd name="connsiteX6" fmla="*/ 281281 w 689188"/>
                  <a:gd name="connsiteY6" fmla="*/ 301625 h 2743200"/>
                  <a:gd name="connsiteX7" fmla="*/ 151106 w 689188"/>
                  <a:gd name="connsiteY7" fmla="*/ 339725 h 2743200"/>
                  <a:gd name="connsiteX8" fmla="*/ 33631 w 689188"/>
                  <a:gd name="connsiteY8" fmla="*/ 352425 h 2743200"/>
                  <a:gd name="connsiteX9" fmla="*/ 5056 w 689188"/>
                  <a:gd name="connsiteY9" fmla="*/ 441325 h 2743200"/>
                  <a:gd name="connsiteX10" fmla="*/ 5056 w 689188"/>
                  <a:gd name="connsiteY10" fmla="*/ 841375 h 2743200"/>
                  <a:gd name="connsiteX11" fmla="*/ 14581 w 689188"/>
                  <a:gd name="connsiteY11" fmla="*/ 2266949 h 2743200"/>
                  <a:gd name="connsiteX12" fmla="*/ 166981 w 689188"/>
                  <a:gd name="connsiteY12" fmla="*/ 2390775 h 2743200"/>
                  <a:gd name="connsiteX13" fmla="*/ 411456 w 689188"/>
                  <a:gd name="connsiteY13" fmla="*/ 2400299 h 2743200"/>
                  <a:gd name="connsiteX14" fmla="*/ 674981 w 689188"/>
                  <a:gd name="connsiteY14" fmla="*/ 2460625 h 2743200"/>
                  <a:gd name="connsiteX15" fmla="*/ 78081 w 689188"/>
                  <a:gd name="connsiteY15" fmla="*/ 2533650 h 2743200"/>
                  <a:gd name="connsiteX16" fmla="*/ 14581 w 689188"/>
                  <a:gd name="connsiteY16" fmla="*/ 2743200 h 2743200"/>
                  <a:gd name="connsiteX0" fmla="*/ 462256 w 689188"/>
                  <a:gd name="connsiteY0" fmla="*/ 0 h 2743200"/>
                  <a:gd name="connsiteX1" fmla="*/ 65381 w 689188"/>
                  <a:gd name="connsiteY1" fmla="*/ 177800 h 2743200"/>
                  <a:gd name="connsiteX2" fmla="*/ 27281 w 689188"/>
                  <a:gd name="connsiteY2" fmla="*/ 228600 h 2743200"/>
                  <a:gd name="connsiteX3" fmla="*/ 93956 w 689188"/>
                  <a:gd name="connsiteY3" fmla="*/ 257175 h 2743200"/>
                  <a:gd name="connsiteX4" fmla="*/ 224131 w 689188"/>
                  <a:gd name="connsiteY4" fmla="*/ 263525 h 2743200"/>
                  <a:gd name="connsiteX5" fmla="*/ 281281 w 689188"/>
                  <a:gd name="connsiteY5" fmla="*/ 301625 h 2743200"/>
                  <a:gd name="connsiteX6" fmla="*/ 151106 w 689188"/>
                  <a:gd name="connsiteY6" fmla="*/ 339725 h 2743200"/>
                  <a:gd name="connsiteX7" fmla="*/ 33631 w 689188"/>
                  <a:gd name="connsiteY7" fmla="*/ 352425 h 2743200"/>
                  <a:gd name="connsiteX8" fmla="*/ 5056 w 689188"/>
                  <a:gd name="connsiteY8" fmla="*/ 441325 h 2743200"/>
                  <a:gd name="connsiteX9" fmla="*/ 5056 w 689188"/>
                  <a:gd name="connsiteY9" fmla="*/ 841375 h 2743200"/>
                  <a:gd name="connsiteX10" fmla="*/ 14581 w 689188"/>
                  <a:gd name="connsiteY10" fmla="*/ 2266949 h 2743200"/>
                  <a:gd name="connsiteX11" fmla="*/ 166981 w 689188"/>
                  <a:gd name="connsiteY11" fmla="*/ 2390775 h 2743200"/>
                  <a:gd name="connsiteX12" fmla="*/ 411456 w 689188"/>
                  <a:gd name="connsiteY12" fmla="*/ 2400299 h 2743200"/>
                  <a:gd name="connsiteX13" fmla="*/ 674981 w 689188"/>
                  <a:gd name="connsiteY13" fmla="*/ 2460625 h 2743200"/>
                  <a:gd name="connsiteX14" fmla="*/ 78081 w 689188"/>
                  <a:gd name="connsiteY14" fmla="*/ 2533650 h 2743200"/>
                  <a:gd name="connsiteX15" fmla="*/ 14581 w 689188"/>
                  <a:gd name="connsiteY15" fmla="*/ 2743200 h 2743200"/>
                  <a:gd name="connsiteX0" fmla="*/ 65381 w 689188"/>
                  <a:gd name="connsiteY0" fmla="*/ 0 h 2565400"/>
                  <a:gd name="connsiteX1" fmla="*/ 27281 w 689188"/>
                  <a:gd name="connsiteY1" fmla="*/ 50800 h 2565400"/>
                  <a:gd name="connsiteX2" fmla="*/ 93956 w 689188"/>
                  <a:gd name="connsiteY2" fmla="*/ 79375 h 2565400"/>
                  <a:gd name="connsiteX3" fmla="*/ 224131 w 689188"/>
                  <a:gd name="connsiteY3" fmla="*/ 85725 h 2565400"/>
                  <a:gd name="connsiteX4" fmla="*/ 281281 w 689188"/>
                  <a:gd name="connsiteY4" fmla="*/ 123825 h 2565400"/>
                  <a:gd name="connsiteX5" fmla="*/ 151106 w 689188"/>
                  <a:gd name="connsiteY5" fmla="*/ 161925 h 2565400"/>
                  <a:gd name="connsiteX6" fmla="*/ 33631 w 689188"/>
                  <a:gd name="connsiteY6" fmla="*/ 174625 h 2565400"/>
                  <a:gd name="connsiteX7" fmla="*/ 5056 w 689188"/>
                  <a:gd name="connsiteY7" fmla="*/ 263525 h 2565400"/>
                  <a:gd name="connsiteX8" fmla="*/ 5056 w 689188"/>
                  <a:gd name="connsiteY8" fmla="*/ 663575 h 2565400"/>
                  <a:gd name="connsiteX9" fmla="*/ 14581 w 689188"/>
                  <a:gd name="connsiteY9" fmla="*/ 2089149 h 2565400"/>
                  <a:gd name="connsiteX10" fmla="*/ 166981 w 689188"/>
                  <a:gd name="connsiteY10" fmla="*/ 2212975 h 2565400"/>
                  <a:gd name="connsiteX11" fmla="*/ 411456 w 689188"/>
                  <a:gd name="connsiteY11" fmla="*/ 2222499 h 2565400"/>
                  <a:gd name="connsiteX12" fmla="*/ 674981 w 689188"/>
                  <a:gd name="connsiteY12" fmla="*/ 2282825 h 2565400"/>
                  <a:gd name="connsiteX13" fmla="*/ 78081 w 689188"/>
                  <a:gd name="connsiteY13" fmla="*/ 2355850 h 2565400"/>
                  <a:gd name="connsiteX14" fmla="*/ 14581 w 689188"/>
                  <a:gd name="connsiteY14" fmla="*/ 2565400 h 2565400"/>
                  <a:gd name="connsiteX0" fmla="*/ 27281 w 689188"/>
                  <a:gd name="connsiteY0" fmla="*/ 0 h 2514600"/>
                  <a:gd name="connsiteX1" fmla="*/ 93956 w 689188"/>
                  <a:gd name="connsiteY1" fmla="*/ 28575 h 2514600"/>
                  <a:gd name="connsiteX2" fmla="*/ 224131 w 689188"/>
                  <a:gd name="connsiteY2" fmla="*/ 34925 h 2514600"/>
                  <a:gd name="connsiteX3" fmla="*/ 281281 w 689188"/>
                  <a:gd name="connsiteY3" fmla="*/ 73025 h 2514600"/>
                  <a:gd name="connsiteX4" fmla="*/ 151106 w 689188"/>
                  <a:gd name="connsiteY4" fmla="*/ 111125 h 2514600"/>
                  <a:gd name="connsiteX5" fmla="*/ 33631 w 689188"/>
                  <a:gd name="connsiteY5" fmla="*/ 123825 h 2514600"/>
                  <a:gd name="connsiteX6" fmla="*/ 5056 w 689188"/>
                  <a:gd name="connsiteY6" fmla="*/ 212725 h 2514600"/>
                  <a:gd name="connsiteX7" fmla="*/ 5056 w 689188"/>
                  <a:gd name="connsiteY7" fmla="*/ 612775 h 2514600"/>
                  <a:gd name="connsiteX8" fmla="*/ 14581 w 689188"/>
                  <a:gd name="connsiteY8" fmla="*/ 2038349 h 2514600"/>
                  <a:gd name="connsiteX9" fmla="*/ 166981 w 689188"/>
                  <a:gd name="connsiteY9" fmla="*/ 2162175 h 2514600"/>
                  <a:gd name="connsiteX10" fmla="*/ 411456 w 689188"/>
                  <a:gd name="connsiteY10" fmla="*/ 2171699 h 2514600"/>
                  <a:gd name="connsiteX11" fmla="*/ 674981 w 689188"/>
                  <a:gd name="connsiteY11" fmla="*/ 2232025 h 2514600"/>
                  <a:gd name="connsiteX12" fmla="*/ 78081 w 689188"/>
                  <a:gd name="connsiteY12" fmla="*/ 2305050 h 2514600"/>
                  <a:gd name="connsiteX13" fmla="*/ 14581 w 689188"/>
                  <a:gd name="connsiteY13" fmla="*/ 2514600 h 2514600"/>
                  <a:gd name="connsiteX0" fmla="*/ 93956 w 689188"/>
                  <a:gd name="connsiteY0" fmla="*/ 0 h 2486025"/>
                  <a:gd name="connsiteX1" fmla="*/ 224131 w 689188"/>
                  <a:gd name="connsiteY1" fmla="*/ 6350 h 2486025"/>
                  <a:gd name="connsiteX2" fmla="*/ 281281 w 689188"/>
                  <a:gd name="connsiteY2" fmla="*/ 44450 h 2486025"/>
                  <a:gd name="connsiteX3" fmla="*/ 151106 w 689188"/>
                  <a:gd name="connsiteY3" fmla="*/ 82550 h 2486025"/>
                  <a:gd name="connsiteX4" fmla="*/ 33631 w 689188"/>
                  <a:gd name="connsiteY4" fmla="*/ 95250 h 2486025"/>
                  <a:gd name="connsiteX5" fmla="*/ 5056 w 689188"/>
                  <a:gd name="connsiteY5" fmla="*/ 184150 h 2486025"/>
                  <a:gd name="connsiteX6" fmla="*/ 5056 w 689188"/>
                  <a:gd name="connsiteY6" fmla="*/ 584200 h 2486025"/>
                  <a:gd name="connsiteX7" fmla="*/ 14581 w 689188"/>
                  <a:gd name="connsiteY7" fmla="*/ 2009774 h 2486025"/>
                  <a:gd name="connsiteX8" fmla="*/ 166981 w 689188"/>
                  <a:gd name="connsiteY8" fmla="*/ 2133600 h 2486025"/>
                  <a:gd name="connsiteX9" fmla="*/ 411456 w 689188"/>
                  <a:gd name="connsiteY9" fmla="*/ 2143124 h 2486025"/>
                  <a:gd name="connsiteX10" fmla="*/ 674981 w 689188"/>
                  <a:gd name="connsiteY10" fmla="*/ 2203450 h 2486025"/>
                  <a:gd name="connsiteX11" fmla="*/ 78081 w 689188"/>
                  <a:gd name="connsiteY11" fmla="*/ 2276475 h 2486025"/>
                  <a:gd name="connsiteX12" fmla="*/ 14581 w 689188"/>
                  <a:gd name="connsiteY12" fmla="*/ 2486025 h 2486025"/>
                  <a:gd name="connsiteX0" fmla="*/ 93956 w 689188"/>
                  <a:gd name="connsiteY0" fmla="*/ 0 h 2486025"/>
                  <a:gd name="connsiteX1" fmla="*/ 166186 w 689188"/>
                  <a:gd name="connsiteY1" fmla="*/ 5555 h 2486025"/>
                  <a:gd name="connsiteX2" fmla="*/ 224131 w 689188"/>
                  <a:gd name="connsiteY2" fmla="*/ 6350 h 2486025"/>
                  <a:gd name="connsiteX3" fmla="*/ 281281 w 689188"/>
                  <a:gd name="connsiteY3" fmla="*/ 44450 h 2486025"/>
                  <a:gd name="connsiteX4" fmla="*/ 151106 w 689188"/>
                  <a:gd name="connsiteY4" fmla="*/ 82550 h 2486025"/>
                  <a:gd name="connsiteX5" fmla="*/ 33631 w 689188"/>
                  <a:gd name="connsiteY5" fmla="*/ 95250 h 2486025"/>
                  <a:gd name="connsiteX6" fmla="*/ 5056 w 689188"/>
                  <a:gd name="connsiteY6" fmla="*/ 184150 h 2486025"/>
                  <a:gd name="connsiteX7" fmla="*/ 5056 w 689188"/>
                  <a:gd name="connsiteY7" fmla="*/ 584200 h 2486025"/>
                  <a:gd name="connsiteX8" fmla="*/ 14581 w 689188"/>
                  <a:gd name="connsiteY8" fmla="*/ 2009774 h 2486025"/>
                  <a:gd name="connsiteX9" fmla="*/ 166981 w 689188"/>
                  <a:gd name="connsiteY9" fmla="*/ 2133600 h 2486025"/>
                  <a:gd name="connsiteX10" fmla="*/ 411456 w 689188"/>
                  <a:gd name="connsiteY10" fmla="*/ 2143124 h 2486025"/>
                  <a:gd name="connsiteX11" fmla="*/ 674981 w 689188"/>
                  <a:gd name="connsiteY11" fmla="*/ 2203450 h 2486025"/>
                  <a:gd name="connsiteX12" fmla="*/ 78081 w 689188"/>
                  <a:gd name="connsiteY12" fmla="*/ 2276475 h 2486025"/>
                  <a:gd name="connsiteX13" fmla="*/ 14581 w 689188"/>
                  <a:gd name="connsiteY13" fmla="*/ 2486025 h 2486025"/>
                  <a:gd name="connsiteX0" fmla="*/ 93956 w 689188"/>
                  <a:gd name="connsiteY0" fmla="*/ 0 h 2486025"/>
                  <a:gd name="connsiteX1" fmla="*/ 166186 w 689188"/>
                  <a:gd name="connsiteY1" fmla="*/ 5555 h 2486025"/>
                  <a:gd name="connsiteX2" fmla="*/ 224131 w 689188"/>
                  <a:gd name="connsiteY2" fmla="*/ 6350 h 2486025"/>
                  <a:gd name="connsiteX3" fmla="*/ 281281 w 689188"/>
                  <a:gd name="connsiteY3" fmla="*/ 44450 h 2486025"/>
                  <a:gd name="connsiteX4" fmla="*/ 166186 w 689188"/>
                  <a:gd name="connsiteY4" fmla="*/ 79374 h 2486025"/>
                  <a:gd name="connsiteX5" fmla="*/ 151106 w 689188"/>
                  <a:gd name="connsiteY5" fmla="*/ 82550 h 2486025"/>
                  <a:gd name="connsiteX6" fmla="*/ 33631 w 689188"/>
                  <a:gd name="connsiteY6" fmla="*/ 95250 h 2486025"/>
                  <a:gd name="connsiteX7" fmla="*/ 5056 w 689188"/>
                  <a:gd name="connsiteY7" fmla="*/ 184150 h 2486025"/>
                  <a:gd name="connsiteX8" fmla="*/ 5056 w 689188"/>
                  <a:gd name="connsiteY8" fmla="*/ 584200 h 2486025"/>
                  <a:gd name="connsiteX9" fmla="*/ 14581 w 689188"/>
                  <a:gd name="connsiteY9" fmla="*/ 2009774 h 2486025"/>
                  <a:gd name="connsiteX10" fmla="*/ 166981 w 689188"/>
                  <a:gd name="connsiteY10" fmla="*/ 2133600 h 2486025"/>
                  <a:gd name="connsiteX11" fmla="*/ 411456 w 689188"/>
                  <a:gd name="connsiteY11" fmla="*/ 2143124 h 2486025"/>
                  <a:gd name="connsiteX12" fmla="*/ 674981 w 689188"/>
                  <a:gd name="connsiteY12" fmla="*/ 2203450 h 2486025"/>
                  <a:gd name="connsiteX13" fmla="*/ 78081 w 689188"/>
                  <a:gd name="connsiteY13" fmla="*/ 2276475 h 2486025"/>
                  <a:gd name="connsiteX14" fmla="*/ 14581 w 689188"/>
                  <a:gd name="connsiteY14" fmla="*/ 2486025 h 2486025"/>
                  <a:gd name="connsiteX0" fmla="*/ 93956 w 689188"/>
                  <a:gd name="connsiteY0" fmla="*/ 0 h 2486025"/>
                  <a:gd name="connsiteX1" fmla="*/ 166186 w 689188"/>
                  <a:gd name="connsiteY1" fmla="*/ 5555 h 2486025"/>
                  <a:gd name="connsiteX2" fmla="*/ 224131 w 689188"/>
                  <a:gd name="connsiteY2" fmla="*/ 6350 h 2486025"/>
                  <a:gd name="connsiteX3" fmla="*/ 281281 w 689188"/>
                  <a:gd name="connsiteY3" fmla="*/ 44450 h 2486025"/>
                  <a:gd name="connsiteX4" fmla="*/ 166186 w 689188"/>
                  <a:gd name="connsiteY4" fmla="*/ 79374 h 2486025"/>
                  <a:gd name="connsiteX5" fmla="*/ 33631 w 689188"/>
                  <a:gd name="connsiteY5" fmla="*/ 95250 h 2486025"/>
                  <a:gd name="connsiteX6" fmla="*/ 5056 w 689188"/>
                  <a:gd name="connsiteY6" fmla="*/ 184150 h 2486025"/>
                  <a:gd name="connsiteX7" fmla="*/ 5056 w 689188"/>
                  <a:gd name="connsiteY7" fmla="*/ 584200 h 2486025"/>
                  <a:gd name="connsiteX8" fmla="*/ 14581 w 689188"/>
                  <a:gd name="connsiteY8" fmla="*/ 2009774 h 2486025"/>
                  <a:gd name="connsiteX9" fmla="*/ 166981 w 689188"/>
                  <a:gd name="connsiteY9" fmla="*/ 2133600 h 2486025"/>
                  <a:gd name="connsiteX10" fmla="*/ 411456 w 689188"/>
                  <a:gd name="connsiteY10" fmla="*/ 2143124 h 2486025"/>
                  <a:gd name="connsiteX11" fmla="*/ 674981 w 689188"/>
                  <a:gd name="connsiteY11" fmla="*/ 2203450 h 2486025"/>
                  <a:gd name="connsiteX12" fmla="*/ 78081 w 689188"/>
                  <a:gd name="connsiteY12" fmla="*/ 2276475 h 2486025"/>
                  <a:gd name="connsiteX13" fmla="*/ 14581 w 689188"/>
                  <a:gd name="connsiteY13" fmla="*/ 2486025 h 2486025"/>
                  <a:gd name="connsiteX0" fmla="*/ 166186 w 689188"/>
                  <a:gd name="connsiteY0" fmla="*/ 2057 h 2482527"/>
                  <a:gd name="connsiteX1" fmla="*/ 224131 w 689188"/>
                  <a:gd name="connsiteY1" fmla="*/ 2852 h 2482527"/>
                  <a:gd name="connsiteX2" fmla="*/ 281281 w 689188"/>
                  <a:gd name="connsiteY2" fmla="*/ 40952 h 2482527"/>
                  <a:gd name="connsiteX3" fmla="*/ 166186 w 689188"/>
                  <a:gd name="connsiteY3" fmla="*/ 75876 h 2482527"/>
                  <a:gd name="connsiteX4" fmla="*/ 33631 w 689188"/>
                  <a:gd name="connsiteY4" fmla="*/ 91752 h 2482527"/>
                  <a:gd name="connsiteX5" fmla="*/ 5056 w 689188"/>
                  <a:gd name="connsiteY5" fmla="*/ 180652 h 2482527"/>
                  <a:gd name="connsiteX6" fmla="*/ 5056 w 689188"/>
                  <a:gd name="connsiteY6" fmla="*/ 580702 h 2482527"/>
                  <a:gd name="connsiteX7" fmla="*/ 14581 w 689188"/>
                  <a:gd name="connsiteY7" fmla="*/ 2006276 h 2482527"/>
                  <a:gd name="connsiteX8" fmla="*/ 166981 w 689188"/>
                  <a:gd name="connsiteY8" fmla="*/ 2130102 h 2482527"/>
                  <a:gd name="connsiteX9" fmla="*/ 411456 w 689188"/>
                  <a:gd name="connsiteY9" fmla="*/ 2139626 h 2482527"/>
                  <a:gd name="connsiteX10" fmla="*/ 674981 w 689188"/>
                  <a:gd name="connsiteY10" fmla="*/ 2199952 h 2482527"/>
                  <a:gd name="connsiteX11" fmla="*/ 78081 w 689188"/>
                  <a:gd name="connsiteY11" fmla="*/ 2272977 h 2482527"/>
                  <a:gd name="connsiteX12" fmla="*/ 14581 w 689188"/>
                  <a:gd name="connsiteY12" fmla="*/ 2482527 h 2482527"/>
                  <a:gd name="connsiteX0" fmla="*/ 166186 w 689188"/>
                  <a:gd name="connsiteY0" fmla="*/ 2057 h 2482527"/>
                  <a:gd name="connsiteX1" fmla="*/ 224131 w 689188"/>
                  <a:gd name="connsiteY1" fmla="*/ 2852 h 2482527"/>
                  <a:gd name="connsiteX2" fmla="*/ 281281 w 689188"/>
                  <a:gd name="connsiteY2" fmla="*/ 40952 h 2482527"/>
                  <a:gd name="connsiteX3" fmla="*/ 166186 w 689188"/>
                  <a:gd name="connsiteY3" fmla="*/ 75876 h 2482527"/>
                  <a:gd name="connsiteX4" fmla="*/ 5056 w 689188"/>
                  <a:gd name="connsiteY4" fmla="*/ 180652 h 2482527"/>
                  <a:gd name="connsiteX5" fmla="*/ 5056 w 689188"/>
                  <a:gd name="connsiteY5" fmla="*/ 580702 h 2482527"/>
                  <a:gd name="connsiteX6" fmla="*/ 14581 w 689188"/>
                  <a:gd name="connsiteY6" fmla="*/ 2006276 h 2482527"/>
                  <a:gd name="connsiteX7" fmla="*/ 166981 w 689188"/>
                  <a:gd name="connsiteY7" fmla="*/ 2130102 h 2482527"/>
                  <a:gd name="connsiteX8" fmla="*/ 411456 w 689188"/>
                  <a:gd name="connsiteY8" fmla="*/ 2139626 h 2482527"/>
                  <a:gd name="connsiteX9" fmla="*/ 674981 w 689188"/>
                  <a:gd name="connsiteY9" fmla="*/ 2199952 h 2482527"/>
                  <a:gd name="connsiteX10" fmla="*/ 78081 w 689188"/>
                  <a:gd name="connsiteY10" fmla="*/ 2272977 h 2482527"/>
                  <a:gd name="connsiteX11" fmla="*/ 14581 w 689188"/>
                  <a:gd name="connsiteY11" fmla="*/ 2482527 h 2482527"/>
                  <a:gd name="connsiteX0" fmla="*/ 166186 w 689188"/>
                  <a:gd name="connsiteY0" fmla="*/ 2057 h 2482527"/>
                  <a:gd name="connsiteX1" fmla="*/ 224131 w 689188"/>
                  <a:gd name="connsiteY1" fmla="*/ 2852 h 2482527"/>
                  <a:gd name="connsiteX2" fmla="*/ 281281 w 689188"/>
                  <a:gd name="connsiteY2" fmla="*/ 40952 h 2482527"/>
                  <a:gd name="connsiteX3" fmla="*/ 166186 w 689188"/>
                  <a:gd name="connsiteY3" fmla="*/ 75876 h 2482527"/>
                  <a:gd name="connsiteX4" fmla="*/ 5056 w 689188"/>
                  <a:gd name="connsiteY4" fmla="*/ 580702 h 2482527"/>
                  <a:gd name="connsiteX5" fmla="*/ 14581 w 689188"/>
                  <a:gd name="connsiteY5" fmla="*/ 2006276 h 2482527"/>
                  <a:gd name="connsiteX6" fmla="*/ 166981 w 689188"/>
                  <a:gd name="connsiteY6" fmla="*/ 2130102 h 2482527"/>
                  <a:gd name="connsiteX7" fmla="*/ 411456 w 689188"/>
                  <a:gd name="connsiteY7" fmla="*/ 2139626 h 2482527"/>
                  <a:gd name="connsiteX8" fmla="*/ 674981 w 689188"/>
                  <a:gd name="connsiteY8" fmla="*/ 2199952 h 2482527"/>
                  <a:gd name="connsiteX9" fmla="*/ 78081 w 689188"/>
                  <a:gd name="connsiteY9" fmla="*/ 2272977 h 2482527"/>
                  <a:gd name="connsiteX10" fmla="*/ 14581 w 689188"/>
                  <a:gd name="connsiteY10" fmla="*/ 2482527 h 2482527"/>
                  <a:gd name="connsiteX0" fmla="*/ 151606 w 674608"/>
                  <a:gd name="connsiteY0" fmla="*/ 78428 h 2558898"/>
                  <a:gd name="connsiteX1" fmla="*/ 209551 w 674608"/>
                  <a:gd name="connsiteY1" fmla="*/ 79223 h 2558898"/>
                  <a:gd name="connsiteX2" fmla="*/ 266701 w 674608"/>
                  <a:gd name="connsiteY2" fmla="*/ 117323 h 2558898"/>
                  <a:gd name="connsiteX3" fmla="*/ 151606 w 674608"/>
                  <a:gd name="connsiteY3" fmla="*/ 152247 h 2558898"/>
                  <a:gd name="connsiteX4" fmla="*/ 1 w 674608"/>
                  <a:gd name="connsiteY4" fmla="*/ 2082647 h 2558898"/>
                  <a:gd name="connsiteX5" fmla="*/ 152401 w 674608"/>
                  <a:gd name="connsiteY5" fmla="*/ 2206473 h 2558898"/>
                  <a:gd name="connsiteX6" fmla="*/ 396876 w 674608"/>
                  <a:gd name="connsiteY6" fmla="*/ 2215997 h 2558898"/>
                  <a:gd name="connsiteX7" fmla="*/ 660401 w 674608"/>
                  <a:gd name="connsiteY7" fmla="*/ 2276323 h 2558898"/>
                  <a:gd name="connsiteX8" fmla="*/ 63501 w 674608"/>
                  <a:gd name="connsiteY8" fmla="*/ 2349348 h 2558898"/>
                  <a:gd name="connsiteX9" fmla="*/ 1 w 674608"/>
                  <a:gd name="connsiteY9" fmla="*/ 2558898 h 2558898"/>
                  <a:gd name="connsiteX0" fmla="*/ 151605 w 674607"/>
                  <a:gd name="connsiteY0" fmla="*/ 87580 h 2568050"/>
                  <a:gd name="connsiteX1" fmla="*/ 209550 w 674607"/>
                  <a:gd name="connsiteY1" fmla="*/ 88375 h 2568050"/>
                  <a:gd name="connsiteX2" fmla="*/ 266700 w 674607"/>
                  <a:gd name="connsiteY2" fmla="*/ 126475 h 2568050"/>
                  <a:gd name="connsiteX3" fmla="*/ 151605 w 674607"/>
                  <a:gd name="connsiteY3" fmla="*/ 161399 h 2568050"/>
                  <a:gd name="connsiteX4" fmla="*/ 152400 w 674607"/>
                  <a:gd name="connsiteY4" fmla="*/ 2215625 h 2568050"/>
                  <a:gd name="connsiteX5" fmla="*/ 396875 w 674607"/>
                  <a:gd name="connsiteY5" fmla="*/ 2225149 h 2568050"/>
                  <a:gd name="connsiteX6" fmla="*/ 660400 w 674607"/>
                  <a:gd name="connsiteY6" fmla="*/ 2285475 h 2568050"/>
                  <a:gd name="connsiteX7" fmla="*/ 63500 w 674607"/>
                  <a:gd name="connsiteY7" fmla="*/ 2358500 h 2568050"/>
                  <a:gd name="connsiteX8" fmla="*/ 0 w 674607"/>
                  <a:gd name="connsiteY8" fmla="*/ 2568050 h 2568050"/>
                  <a:gd name="connsiteX0" fmla="*/ 151605 w 674607"/>
                  <a:gd name="connsiteY0" fmla="*/ 88284 h 2568754"/>
                  <a:gd name="connsiteX1" fmla="*/ 209550 w 674607"/>
                  <a:gd name="connsiteY1" fmla="*/ 89079 h 2568754"/>
                  <a:gd name="connsiteX2" fmla="*/ 266700 w 674607"/>
                  <a:gd name="connsiteY2" fmla="*/ 127179 h 2568754"/>
                  <a:gd name="connsiteX3" fmla="*/ 151605 w 674607"/>
                  <a:gd name="connsiteY3" fmla="*/ 162103 h 2568754"/>
                  <a:gd name="connsiteX4" fmla="*/ 396875 w 674607"/>
                  <a:gd name="connsiteY4" fmla="*/ 2225853 h 2568754"/>
                  <a:gd name="connsiteX5" fmla="*/ 660400 w 674607"/>
                  <a:gd name="connsiteY5" fmla="*/ 2286179 h 2568754"/>
                  <a:gd name="connsiteX6" fmla="*/ 63500 w 674607"/>
                  <a:gd name="connsiteY6" fmla="*/ 2359204 h 2568754"/>
                  <a:gd name="connsiteX7" fmla="*/ 0 w 674607"/>
                  <a:gd name="connsiteY7" fmla="*/ 2568754 h 2568754"/>
                  <a:gd name="connsiteX0" fmla="*/ 151605 w 660745"/>
                  <a:gd name="connsiteY0" fmla="*/ 92744 h 2573214"/>
                  <a:gd name="connsiteX1" fmla="*/ 209550 w 660745"/>
                  <a:gd name="connsiteY1" fmla="*/ 93539 h 2573214"/>
                  <a:gd name="connsiteX2" fmla="*/ 266700 w 660745"/>
                  <a:gd name="connsiteY2" fmla="*/ 131639 h 2573214"/>
                  <a:gd name="connsiteX3" fmla="*/ 151605 w 660745"/>
                  <a:gd name="connsiteY3" fmla="*/ 166563 h 2573214"/>
                  <a:gd name="connsiteX4" fmla="*/ 660400 w 660745"/>
                  <a:gd name="connsiteY4" fmla="*/ 2290639 h 2573214"/>
                  <a:gd name="connsiteX5" fmla="*/ 63500 w 660745"/>
                  <a:gd name="connsiteY5" fmla="*/ 2363664 h 2573214"/>
                  <a:gd name="connsiteX6" fmla="*/ 0 w 660745"/>
                  <a:gd name="connsiteY6" fmla="*/ 2573214 h 2573214"/>
                  <a:gd name="connsiteX0" fmla="*/ 151605 w 267978"/>
                  <a:gd name="connsiteY0" fmla="*/ 98143 h 2578613"/>
                  <a:gd name="connsiteX1" fmla="*/ 209550 w 267978"/>
                  <a:gd name="connsiteY1" fmla="*/ 98938 h 2578613"/>
                  <a:gd name="connsiteX2" fmla="*/ 266700 w 267978"/>
                  <a:gd name="connsiteY2" fmla="*/ 137038 h 2578613"/>
                  <a:gd name="connsiteX3" fmla="*/ 151605 w 267978"/>
                  <a:gd name="connsiteY3" fmla="*/ 171962 h 2578613"/>
                  <a:gd name="connsiteX4" fmla="*/ 63500 w 267978"/>
                  <a:gd name="connsiteY4" fmla="*/ 2369063 h 2578613"/>
                  <a:gd name="connsiteX5" fmla="*/ 0 w 267978"/>
                  <a:gd name="connsiteY5" fmla="*/ 2578613 h 2578613"/>
                  <a:gd name="connsiteX0" fmla="*/ 151605 w 267978"/>
                  <a:gd name="connsiteY0" fmla="*/ 113641 h 2594111"/>
                  <a:gd name="connsiteX1" fmla="*/ 209550 w 267978"/>
                  <a:gd name="connsiteY1" fmla="*/ 114436 h 2594111"/>
                  <a:gd name="connsiteX2" fmla="*/ 266700 w 267978"/>
                  <a:gd name="connsiteY2" fmla="*/ 152536 h 2594111"/>
                  <a:gd name="connsiteX3" fmla="*/ 151605 w 267978"/>
                  <a:gd name="connsiteY3" fmla="*/ 187460 h 2594111"/>
                  <a:gd name="connsiteX4" fmla="*/ 0 w 267978"/>
                  <a:gd name="connsiteY4" fmla="*/ 2594111 h 2594111"/>
                  <a:gd name="connsiteX0" fmla="*/ 0 w 116373"/>
                  <a:gd name="connsiteY0" fmla="*/ 113641 h 187460"/>
                  <a:gd name="connsiteX1" fmla="*/ 57945 w 116373"/>
                  <a:gd name="connsiteY1" fmla="*/ 114436 h 187460"/>
                  <a:gd name="connsiteX2" fmla="*/ 115095 w 116373"/>
                  <a:gd name="connsiteY2" fmla="*/ 152536 h 187460"/>
                  <a:gd name="connsiteX3" fmla="*/ 0 w 116373"/>
                  <a:gd name="connsiteY3" fmla="*/ 187460 h 187460"/>
                  <a:gd name="connsiteX0" fmla="*/ 0 w 116373"/>
                  <a:gd name="connsiteY0" fmla="*/ 2057 h 75876"/>
                  <a:gd name="connsiteX1" fmla="*/ 57945 w 116373"/>
                  <a:gd name="connsiteY1" fmla="*/ 2852 h 75876"/>
                  <a:gd name="connsiteX2" fmla="*/ 115095 w 116373"/>
                  <a:gd name="connsiteY2" fmla="*/ 40952 h 75876"/>
                  <a:gd name="connsiteX3" fmla="*/ 0 w 116373"/>
                  <a:gd name="connsiteY3" fmla="*/ 75876 h 75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373" h="75876">
                    <a:moveTo>
                      <a:pt x="0" y="2057"/>
                    </a:moveTo>
                    <a:cubicBezTo>
                      <a:pt x="21696" y="3115"/>
                      <a:pt x="38763" y="-3630"/>
                      <a:pt x="57945" y="2852"/>
                    </a:cubicBezTo>
                    <a:cubicBezTo>
                      <a:pt x="77127" y="9334"/>
                      <a:pt x="124753" y="28781"/>
                      <a:pt x="115095" y="40952"/>
                    </a:cubicBezTo>
                    <a:cubicBezTo>
                      <a:pt x="105438" y="53123"/>
                      <a:pt x="63500" y="66616"/>
                      <a:pt x="0" y="75876"/>
                    </a:cubicBezTo>
                  </a:path>
                </a:pathLst>
              </a:cu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>
                  <a:solidFill>
                    <a:srgbClr val="0066FF"/>
                  </a:solidFill>
                </a:endParaRPr>
              </a:p>
            </p:txBody>
          </p:sp>
          <p:sp>
            <p:nvSpPr>
              <p:cNvPr id="14" name="Forme libre 23">
                <a:extLst>
                  <a:ext uri="{FF2B5EF4-FFF2-40B4-BE49-F238E27FC236}">
                    <a16:creationId xmlns:a16="http://schemas.microsoft.com/office/drawing/2014/main" id="{7BDD319D-3619-450B-9922-53B254273D13}"/>
                  </a:ext>
                </a:extLst>
              </p:cNvPr>
              <p:cNvSpPr/>
              <p:nvPr/>
            </p:nvSpPr>
            <p:spPr>
              <a:xfrm>
                <a:off x="5440372" y="3335064"/>
                <a:ext cx="320771" cy="193693"/>
              </a:xfrm>
              <a:custGeom>
                <a:avLst/>
                <a:gdLst>
                  <a:gd name="connsiteX0" fmla="*/ 134764 w 1941339"/>
                  <a:gd name="connsiteY0" fmla="*/ 0 h 2397151"/>
                  <a:gd name="connsiteX1" fmla="*/ 147464 w 1941339"/>
                  <a:gd name="connsiteY1" fmla="*/ 190500 h 2397151"/>
                  <a:gd name="connsiteX2" fmla="*/ 303039 w 1941339"/>
                  <a:gd name="connsiteY2" fmla="*/ 234950 h 2397151"/>
                  <a:gd name="connsiteX3" fmla="*/ 588789 w 1941339"/>
                  <a:gd name="connsiteY3" fmla="*/ 247650 h 2397151"/>
                  <a:gd name="connsiteX4" fmla="*/ 572914 w 1941339"/>
                  <a:gd name="connsiteY4" fmla="*/ 285750 h 2397151"/>
                  <a:gd name="connsiteX5" fmla="*/ 315739 w 1941339"/>
                  <a:gd name="connsiteY5" fmla="*/ 307975 h 2397151"/>
                  <a:gd name="connsiteX6" fmla="*/ 166514 w 1941339"/>
                  <a:gd name="connsiteY6" fmla="*/ 323850 h 2397151"/>
                  <a:gd name="connsiteX7" fmla="*/ 156989 w 1941339"/>
                  <a:gd name="connsiteY7" fmla="*/ 365125 h 2397151"/>
                  <a:gd name="connsiteX8" fmla="*/ 306214 w 1941339"/>
                  <a:gd name="connsiteY8" fmla="*/ 374650 h 2397151"/>
                  <a:gd name="connsiteX9" fmla="*/ 436389 w 1941339"/>
                  <a:gd name="connsiteY9" fmla="*/ 384175 h 2397151"/>
                  <a:gd name="connsiteX10" fmla="*/ 360189 w 1941339"/>
                  <a:gd name="connsiteY10" fmla="*/ 422275 h 2397151"/>
                  <a:gd name="connsiteX11" fmla="*/ 191914 w 1941339"/>
                  <a:gd name="connsiteY11" fmla="*/ 425450 h 2397151"/>
                  <a:gd name="connsiteX12" fmla="*/ 153814 w 1941339"/>
                  <a:gd name="connsiteY12" fmla="*/ 476250 h 2397151"/>
                  <a:gd name="connsiteX13" fmla="*/ 220489 w 1941339"/>
                  <a:gd name="connsiteY13" fmla="*/ 504825 h 2397151"/>
                  <a:gd name="connsiteX14" fmla="*/ 350664 w 1941339"/>
                  <a:gd name="connsiteY14" fmla="*/ 511175 h 2397151"/>
                  <a:gd name="connsiteX15" fmla="*/ 407814 w 1941339"/>
                  <a:gd name="connsiteY15" fmla="*/ 549275 h 2397151"/>
                  <a:gd name="connsiteX16" fmla="*/ 277639 w 1941339"/>
                  <a:gd name="connsiteY16" fmla="*/ 587375 h 2397151"/>
                  <a:gd name="connsiteX17" fmla="*/ 160164 w 1941339"/>
                  <a:gd name="connsiteY17" fmla="*/ 600075 h 2397151"/>
                  <a:gd name="connsiteX18" fmla="*/ 131589 w 1941339"/>
                  <a:gd name="connsiteY18" fmla="*/ 688975 h 2397151"/>
                  <a:gd name="connsiteX19" fmla="*/ 131589 w 1941339"/>
                  <a:gd name="connsiteY19" fmla="*/ 1089025 h 2397151"/>
                  <a:gd name="connsiteX20" fmla="*/ 134764 w 1941339"/>
                  <a:gd name="connsiteY20" fmla="*/ 2387600 h 2397151"/>
                  <a:gd name="connsiteX21" fmla="*/ 1941339 w 1941339"/>
                  <a:gd name="connsiteY21" fmla="*/ 1689100 h 2397151"/>
                  <a:gd name="connsiteX0" fmla="*/ 25210 w 1831785"/>
                  <a:gd name="connsiteY0" fmla="*/ 0 h 2645668"/>
                  <a:gd name="connsiteX1" fmla="*/ 37910 w 1831785"/>
                  <a:gd name="connsiteY1" fmla="*/ 190500 h 2645668"/>
                  <a:gd name="connsiteX2" fmla="*/ 193485 w 1831785"/>
                  <a:gd name="connsiteY2" fmla="*/ 234950 h 2645668"/>
                  <a:gd name="connsiteX3" fmla="*/ 479235 w 1831785"/>
                  <a:gd name="connsiteY3" fmla="*/ 247650 h 2645668"/>
                  <a:gd name="connsiteX4" fmla="*/ 463360 w 1831785"/>
                  <a:gd name="connsiteY4" fmla="*/ 285750 h 2645668"/>
                  <a:gd name="connsiteX5" fmla="*/ 206185 w 1831785"/>
                  <a:gd name="connsiteY5" fmla="*/ 307975 h 2645668"/>
                  <a:gd name="connsiteX6" fmla="*/ 56960 w 1831785"/>
                  <a:gd name="connsiteY6" fmla="*/ 323850 h 2645668"/>
                  <a:gd name="connsiteX7" fmla="*/ 47435 w 1831785"/>
                  <a:gd name="connsiteY7" fmla="*/ 365125 h 2645668"/>
                  <a:gd name="connsiteX8" fmla="*/ 196660 w 1831785"/>
                  <a:gd name="connsiteY8" fmla="*/ 374650 h 2645668"/>
                  <a:gd name="connsiteX9" fmla="*/ 326835 w 1831785"/>
                  <a:gd name="connsiteY9" fmla="*/ 384175 h 2645668"/>
                  <a:gd name="connsiteX10" fmla="*/ 250635 w 1831785"/>
                  <a:gd name="connsiteY10" fmla="*/ 422275 h 2645668"/>
                  <a:gd name="connsiteX11" fmla="*/ 82360 w 1831785"/>
                  <a:gd name="connsiteY11" fmla="*/ 425450 h 2645668"/>
                  <a:gd name="connsiteX12" fmla="*/ 44260 w 1831785"/>
                  <a:gd name="connsiteY12" fmla="*/ 476250 h 2645668"/>
                  <a:gd name="connsiteX13" fmla="*/ 110935 w 1831785"/>
                  <a:gd name="connsiteY13" fmla="*/ 504825 h 2645668"/>
                  <a:gd name="connsiteX14" fmla="*/ 241110 w 1831785"/>
                  <a:gd name="connsiteY14" fmla="*/ 511175 h 2645668"/>
                  <a:gd name="connsiteX15" fmla="*/ 298260 w 1831785"/>
                  <a:gd name="connsiteY15" fmla="*/ 549275 h 2645668"/>
                  <a:gd name="connsiteX16" fmla="*/ 168085 w 1831785"/>
                  <a:gd name="connsiteY16" fmla="*/ 587375 h 2645668"/>
                  <a:gd name="connsiteX17" fmla="*/ 50610 w 1831785"/>
                  <a:gd name="connsiteY17" fmla="*/ 600075 h 2645668"/>
                  <a:gd name="connsiteX18" fmla="*/ 22035 w 1831785"/>
                  <a:gd name="connsiteY18" fmla="*/ 688975 h 2645668"/>
                  <a:gd name="connsiteX19" fmla="*/ 22035 w 1831785"/>
                  <a:gd name="connsiteY19" fmla="*/ 1089025 h 2645668"/>
                  <a:gd name="connsiteX20" fmla="*/ 183960 w 1831785"/>
                  <a:gd name="connsiteY20" fmla="*/ 2638425 h 2645668"/>
                  <a:gd name="connsiteX21" fmla="*/ 1831785 w 1831785"/>
                  <a:gd name="connsiteY21" fmla="*/ 1689100 h 2645668"/>
                  <a:gd name="connsiteX0" fmla="*/ 38582 w 1845157"/>
                  <a:gd name="connsiteY0" fmla="*/ 0 h 2645668"/>
                  <a:gd name="connsiteX1" fmla="*/ 51282 w 1845157"/>
                  <a:gd name="connsiteY1" fmla="*/ 190500 h 2645668"/>
                  <a:gd name="connsiteX2" fmla="*/ 206857 w 1845157"/>
                  <a:gd name="connsiteY2" fmla="*/ 234950 h 2645668"/>
                  <a:gd name="connsiteX3" fmla="*/ 492607 w 1845157"/>
                  <a:gd name="connsiteY3" fmla="*/ 247650 h 2645668"/>
                  <a:gd name="connsiteX4" fmla="*/ 476732 w 1845157"/>
                  <a:gd name="connsiteY4" fmla="*/ 285750 h 2645668"/>
                  <a:gd name="connsiteX5" fmla="*/ 219557 w 1845157"/>
                  <a:gd name="connsiteY5" fmla="*/ 307975 h 2645668"/>
                  <a:gd name="connsiteX6" fmla="*/ 70332 w 1845157"/>
                  <a:gd name="connsiteY6" fmla="*/ 323850 h 2645668"/>
                  <a:gd name="connsiteX7" fmla="*/ 60807 w 1845157"/>
                  <a:gd name="connsiteY7" fmla="*/ 365125 h 2645668"/>
                  <a:gd name="connsiteX8" fmla="*/ 210032 w 1845157"/>
                  <a:gd name="connsiteY8" fmla="*/ 374650 h 2645668"/>
                  <a:gd name="connsiteX9" fmla="*/ 340207 w 1845157"/>
                  <a:gd name="connsiteY9" fmla="*/ 384175 h 2645668"/>
                  <a:gd name="connsiteX10" fmla="*/ 264007 w 1845157"/>
                  <a:gd name="connsiteY10" fmla="*/ 422275 h 2645668"/>
                  <a:gd name="connsiteX11" fmla="*/ 95732 w 1845157"/>
                  <a:gd name="connsiteY11" fmla="*/ 425450 h 2645668"/>
                  <a:gd name="connsiteX12" fmla="*/ 57632 w 1845157"/>
                  <a:gd name="connsiteY12" fmla="*/ 476250 h 2645668"/>
                  <a:gd name="connsiteX13" fmla="*/ 124307 w 1845157"/>
                  <a:gd name="connsiteY13" fmla="*/ 504825 h 2645668"/>
                  <a:gd name="connsiteX14" fmla="*/ 254482 w 1845157"/>
                  <a:gd name="connsiteY14" fmla="*/ 511175 h 2645668"/>
                  <a:gd name="connsiteX15" fmla="*/ 311632 w 1845157"/>
                  <a:gd name="connsiteY15" fmla="*/ 549275 h 2645668"/>
                  <a:gd name="connsiteX16" fmla="*/ 181457 w 1845157"/>
                  <a:gd name="connsiteY16" fmla="*/ 587375 h 2645668"/>
                  <a:gd name="connsiteX17" fmla="*/ 63982 w 1845157"/>
                  <a:gd name="connsiteY17" fmla="*/ 600075 h 2645668"/>
                  <a:gd name="connsiteX18" fmla="*/ 35407 w 1845157"/>
                  <a:gd name="connsiteY18" fmla="*/ 688975 h 2645668"/>
                  <a:gd name="connsiteX19" fmla="*/ 35407 w 1845157"/>
                  <a:gd name="connsiteY19" fmla="*/ 1089025 h 2645668"/>
                  <a:gd name="connsiteX20" fmla="*/ 197332 w 1845157"/>
                  <a:gd name="connsiteY20" fmla="*/ 2638425 h 2645668"/>
                  <a:gd name="connsiteX21" fmla="*/ 1845157 w 1845157"/>
                  <a:gd name="connsiteY21" fmla="*/ 1689100 h 2645668"/>
                  <a:gd name="connsiteX0" fmla="*/ 42092 w 1848667"/>
                  <a:gd name="connsiteY0" fmla="*/ 0 h 2645668"/>
                  <a:gd name="connsiteX1" fmla="*/ 54792 w 1848667"/>
                  <a:gd name="connsiteY1" fmla="*/ 190500 h 2645668"/>
                  <a:gd name="connsiteX2" fmla="*/ 210367 w 1848667"/>
                  <a:gd name="connsiteY2" fmla="*/ 234950 h 2645668"/>
                  <a:gd name="connsiteX3" fmla="*/ 496117 w 1848667"/>
                  <a:gd name="connsiteY3" fmla="*/ 247650 h 2645668"/>
                  <a:gd name="connsiteX4" fmla="*/ 480242 w 1848667"/>
                  <a:gd name="connsiteY4" fmla="*/ 285750 h 2645668"/>
                  <a:gd name="connsiteX5" fmla="*/ 223067 w 1848667"/>
                  <a:gd name="connsiteY5" fmla="*/ 307975 h 2645668"/>
                  <a:gd name="connsiteX6" fmla="*/ 73842 w 1848667"/>
                  <a:gd name="connsiteY6" fmla="*/ 323850 h 2645668"/>
                  <a:gd name="connsiteX7" fmla="*/ 64317 w 1848667"/>
                  <a:gd name="connsiteY7" fmla="*/ 365125 h 2645668"/>
                  <a:gd name="connsiteX8" fmla="*/ 213542 w 1848667"/>
                  <a:gd name="connsiteY8" fmla="*/ 374650 h 2645668"/>
                  <a:gd name="connsiteX9" fmla="*/ 343717 w 1848667"/>
                  <a:gd name="connsiteY9" fmla="*/ 384175 h 2645668"/>
                  <a:gd name="connsiteX10" fmla="*/ 267517 w 1848667"/>
                  <a:gd name="connsiteY10" fmla="*/ 422275 h 2645668"/>
                  <a:gd name="connsiteX11" fmla="*/ 99242 w 1848667"/>
                  <a:gd name="connsiteY11" fmla="*/ 425450 h 2645668"/>
                  <a:gd name="connsiteX12" fmla="*/ 61142 w 1848667"/>
                  <a:gd name="connsiteY12" fmla="*/ 476250 h 2645668"/>
                  <a:gd name="connsiteX13" fmla="*/ 127817 w 1848667"/>
                  <a:gd name="connsiteY13" fmla="*/ 504825 h 2645668"/>
                  <a:gd name="connsiteX14" fmla="*/ 257992 w 1848667"/>
                  <a:gd name="connsiteY14" fmla="*/ 511175 h 2645668"/>
                  <a:gd name="connsiteX15" fmla="*/ 315142 w 1848667"/>
                  <a:gd name="connsiteY15" fmla="*/ 549275 h 2645668"/>
                  <a:gd name="connsiteX16" fmla="*/ 184967 w 1848667"/>
                  <a:gd name="connsiteY16" fmla="*/ 587375 h 2645668"/>
                  <a:gd name="connsiteX17" fmla="*/ 67492 w 1848667"/>
                  <a:gd name="connsiteY17" fmla="*/ 600075 h 2645668"/>
                  <a:gd name="connsiteX18" fmla="*/ 38917 w 1848667"/>
                  <a:gd name="connsiteY18" fmla="*/ 688975 h 2645668"/>
                  <a:gd name="connsiteX19" fmla="*/ 38917 w 1848667"/>
                  <a:gd name="connsiteY19" fmla="*/ 1089025 h 2645668"/>
                  <a:gd name="connsiteX20" fmla="*/ 10342 w 1848667"/>
                  <a:gd name="connsiteY20" fmla="*/ 1933574 h 2645668"/>
                  <a:gd name="connsiteX21" fmla="*/ 200842 w 1848667"/>
                  <a:gd name="connsiteY21" fmla="*/ 2638425 h 2645668"/>
                  <a:gd name="connsiteX22" fmla="*/ 1848667 w 1848667"/>
                  <a:gd name="connsiteY22" fmla="*/ 1689100 h 2645668"/>
                  <a:gd name="connsiteX0" fmla="*/ 20009 w 1826584"/>
                  <a:gd name="connsiteY0" fmla="*/ 0 h 2728824"/>
                  <a:gd name="connsiteX1" fmla="*/ 32709 w 1826584"/>
                  <a:gd name="connsiteY1" fmla="*/ 190500 h 2728824"/>
                  <a:gd name="connsiteX2" fmla="*/ 188284 w 1826584"/>
                  <a:gd name="connsiteY2" fmla="*/ 234950 h 2728824"/>
                  <a:gd name="connsiteX3" fmla="*/ 474034 w 1826584"/>
                  <a:gd name="connsiteY3" fmla="*/ 247650 h 2728824"/>
                  <a:gd name="connsiteX4" fmla="*/ 458159 w 1826584"/>
                  <a:gd name="connsiteY4" fmla="*/ 285750 h 2728824"/>
                  <a:gd name="connsiteX5" fmla="*/ 200984 w 1826584"/>
                  <a:gd name="connsiteY5" fmla="*/ 307975 h 2728824"/>
                  <a:gd name="connsiteX6" fmla="*/ 51759 w 1826584"/>
                  <a:gd name="connsiteY6" fmla="*/ 323850 h 2728824"/>
                  <a:gd name="connsiteX7" fmla="*/ 42234 w 1826584"/>
                  <a:gd name="connsiteY7" fmla="*/ 365125 h 2728824"/>
                  <a:gd name="connsiteX8" fmla="*/ 191459 w 1826584"/>
                  <a:gd name="connsiteY8" fmla="*/ 374650 h 2728824"/>
                  <a:gd name="connsiteX9" fmla="*/ 321634 w 1826584"/>
                  <a:gd name="connsiteY9" fmla="*/ 384175 h 2728824"/>
                  <a:gd name="connsiteX10" fmla="*/ 245434 w 1826584"/>
                  <a:gd name="connsiteY10" fmla="*/ 422275 h 2728824"/>
                  <a:gd name="connsiteX11" fmla="*/ 77159 w 1826584"/>
                  <a:gd name="connsiteY11" fmla="*/ 425450 h 2728824"/>
                  <a:gd name="connsiteX12" fmla="*/ 39059 w 1826584"/>
                  <a:gd name="connsiteY12" fmla="*/ 476250 h 2728824"/>
                  <a:gd name="connsiteX13" fmla="*/ 105734 w 1826584"/>
                  <a:gd name="connsiteY13" fmla="*/ 504825 h 2728824"/>
                  <a:gd name="connsiteX14" fmla="*/ 235909 w 1826584"/>
                  <a:gd name="connsiteY14" fmla="*/ 511175 h 2728824"/>
                  <a:gd name="connsiteX15" fmla="*/ 293059 w 1826584"/>
                  <a:gd name="connsiteY15" fmla="*/ 549275 h 2728824"/>
                  <a:gd name="connsiteX16" fmla="*/ 162884 w 1826584"/>
                  <a:gd name="connsiteY16" fmla="*/ 587375 h 2728824"/>
                  <a:gd name="connsiteX17" fmla="*/ 45409 w 1826584"/>
                  <a:gd name="connsiteY17" fmla="*/ 600075 h 2728824"/>
                  <a:gd name="connsiteX18" fmla="*/ 16834 w 1826584"/>
                  <a:gd name="connsiteY18" fmla="*/ 688975 h 2728824"/>
                  <a:gd name="connsiteX19" fmla="*/ 16834 w 1826584"/>
                  <a:gd name="connsiteY19" fmla="*/ 1089025 h 2728824"/>
                  <a:gd name="connsiteX20" fmla="*/ 26359 w 1826584"/>
                  <a:gd name="connsiteY20" fmla="*/ 2514599 h 2728824"/>
                  <a:gd name="connsiteX21" fmla="*/ 178759 w 1826584"/>
                  <a:gd name="connsiteY21" fmla="*/ 2638425 h 2728824"/>
                  <a:gd name="connsiteX22" fmla="*/ 1826584 w 1826584"/>
                  <a:gd name="connsiteY22" fmla="*/ 1689100 h 2728824"/>
                  <a:gd name="connsiteX0" fmla="*/ 8231 w 1814806"/>
                  <a:gd name="connsiteY0" fmla="*/ 0 h 2665947"/>
                  <a:gd name="connsiteX1" fmla="*/ 20931 w 1814806"/>
                  <a:gd name="connsiteY1" fmla="*/ 190500 h 2665947"/>
                  <a:gd name="connsiteX2" fmla="*/ 176506 w 1814806"/>
                  <a:gd name="connsiteY2" fmla="*/ 234950 h 2665947"/>
                  <a:gd name="connsiteX3" fmla="*/ 462256 w 1814806"/>
                  <a:gd name="connsiteY3" fmla="*/ 247650 h 2665947"/>
                  <a:gd name="connsiteX4" fmla="*/ 446381 w 1814806"/>
                  <a:gd name="connsiteY4" fmla="*/ 285750 h 2665947"/>
                  <a:gd name="connsiteX5" fmla="*/ 189206 w 1814806"/>
                  <a:gd name="connsiteY5" fmla="*/ 307975 h 2665947"/>
                  <a:gd name="connsiteX6" fmla="*/ 39981 w 1814806"/>
                  <a:gd name="connsiteY6" fmla="*/ 323850 h 2665947"/>
                  <a:gd name="connsiteX7" fmla="*/ 30456 w 1814806"/>
                  <a:gd name="connsiteY7" fmla="*/ 365125 h 2665947"/>
                  <a:gd name="connsiteX8" fmla="*/ 179681 w 1814806"/>
                  <a:gd name="connsiteY8" fmla="*/ 374650 h 2665947"/>
                  <a:gd name="connsiteX9" fmla="*/ 309856 w 1814806"/>
                  <a:gd name="connsiteY9" fmla="*/ 384175 h 2665947"/>
                  <a:gd name="connsiteX10" fmla="*/ 233656 w 1814806"/>
                  <a:gd name="connsiteY10" fmla="*/ 422275 h 2665947"/>
                  <a:gd name="connsiteX11" fmla="*/ 65381 w 1814806"/>
                  <a:gd name="connsiteY11" fmla="*/ 425450 h 2665947"/>
                  <a:gd name="connsiteX12" fmla="*/ 27281 w 1814806"/>
                  <a:gd name="connsiteY12" fmla="*/ 476250 h 2665947"/>
                  <a:gd name="connsiteX13" fmla="*/ 93956 w 1814806"/>
                  <a:gd name="connsiteY13" fmla="*/ 504825 h 2665947"/>
                  <a:gd name="connsiteX14" fmla="*/ 224131 w 1814806"/>
                  <a:gd name="connsiteY14" fmla="*/ 511175 h 2665947"/>
                  <a:gd name="connsiteX15" fmla="*/ 281281 w 1814806"/>
                  <a:gd name="connsiteY15" fmla="*/ 549275 h 2665947"/>
                  <a:gd name="connsiteX16" fmla="*/ 151106 w 1814806"/>
                  <a:gd name="connsiteY16" fmla="*/ 587375 h 2665947"/>
                  <a:gd name="connsiteX17" fmla="*/ 33631 w 1814806"/>
                  <a:gd name="connsiteY17" fmla="*/ 600075 h 2665947"/>
                  <a:gd name="connsiteX18" fmla="*/ 5056 w 1814806"/>
                  <a:gd name="connsiteY18" fmla="*/ 688975 h 2665947"/>
                  <a:gd name="connsiteX19" fmla="*/ 5056 w 1814806"/>
                  <a:gd name="connsiteY19" fmla="*/ 1089025 h 2665947"/>
                  <a:gd name="connsiteX20" fmla="*/ 14581 w 1814806"/>
                  <a:gd name="connsiteY20" fmla="*/ 2514599 h 2665947"/>
                  <a:gd name="connsiteX21" fmla="*/ 166981 w 1814806"/>
                  <a:gd name="connsiteY21" fmla="*/ 2638425 h 2665947"/>
                  <a:gd name="connsiteX22" fmla="*/ 1814806 w 1814806"/>
                  <a:gd name="connsiteY22" fmla="*/ 1689100 h 2665947"/>
                  <a:gd name="connsiteX0" fmla="*/ 8231 w 1557631"/>
                  <a:gd name="connsiteY0" fmla="*/ 0 h 2677629"/>
                  <a:gd name="connsiteX1" fmla="*/ 20931 w 1557631"/>
                  <a:gd name="connsiteY1" fmla="*/ 190500 h 2677629"/>
                  <a:gd name="connsiteX2" fmla="*/ 176506 w 1557631"/>
                  <a:gd name="connsiteY2" fmla="*/ 234950 h 2677629"/>
                  <a:gd name="connsiteX3" fmla="*/ 462256 w 1557631"/>
                  <a:gd name="connsiteY3" fmla="*/ 247650 h 2677629"/>
                  <a:gd name="connsiteX4" fmla="*/ 446381 w 1557631"/>
                  <a:gd name="connsiteY4" fmla="*/ 285750 h 2677629"/>
                  <a:gd name="connsiteX5" fmla="*/ 189206 w 1557631"/>
                  <a:gd name="connsiteY5" fmla="*/ 307975 h 2677629"/>
                  <a:gd name="connsiteX6" fmla="*/ 39981 w 1557631"/>
                  <a:gd name="connsiteY6" fmla="*/ 323850 h 2677629"/>
                  <a:gd name="connsiteX7" fmla="*/ 30456 w 1557631"/>
                  <a:gd name="connsiteY7" fmla="*/ 365125 h 2677629"/>
                  <a:gd name="connsiteX8" fmla="*/ 179681 w 1557631"/>
                  <a:gd name="connsiteY8" fmla="*/ 374650 h 2677629"/>
                  <a:gd name="connsiteX9" fmla="*/ 309856 w 1557631"/>
                  <a:gd name="connsiteY9" fmla="*/ 384175 h 2677629"/>
                  <a:gd name="connsiteX10" fmla="*/ 233656 w 1557631"/>
                  <a:gd name="connsiteY10" fmla="*/ 422275 h 2677629"/>
                  <a:gd name="connsiteX11" fmla="*/ 65381 w 1557631"/>
                  <a:gd name="connsiteY11" fmla="*/ 425450 h 2677629"/>
                  <a:gd name="connsiteX12" fmla="*/ 27281 w 1557631"/>
                  <a:gd name="connsiteY12" fmla="*/ 476250 h 2677629"/>
                  <a:gd name="connsiteX13" fmla="*/ 93956 w 1557631"/>
                  <a:gd name="connsiteY13" fmla="*/ 504825 h 2677629"/>
                  <a:gd name="connsiteX14" fmla="*/ 224131 w 1557631"/>
                  <a:gd name="connsiteY14" fmla="*/ 511175 h 2677629"/>
                  <a:gd name="connsiteX15" fmla="*/ 281281 w 1557631"/>
                  <a:gd name="connsiteY15" fmla="*/ 549275 h 2677629"/>
                  <a:gd name="connsiteX16" fmla="*/ 151106 w 1557631"/>
                  <a:gd name="connsiteY16" fmla="*/ 587375 h 2677629"/>
                  <a:gd name="connsiteX17" fmla="*/ 33631 w 1557631"/>
                  <a:gd name="connsiteY17" fmla="*/ 600075 h 2677629"/>
                  <a:gd name="connsiteX18" fmla="*/ 5056 w 1557631"/>
                  <a:gd name="connsiteY18" fmla="*/ 688975 h 2677629"/>
                  <a:gd name="connsiteX19" fmla="*/ 5056 w 1557631"/>
                  <a:gd name="connsiteY19" fmla="*/ 1089025 h 2677629"/>
                  <a:gd name="connsiteX20" fmla="*/ 14581 w 1557631"/>
                  <a:gd name="connsiteY20" fmla="*/ 2514599 h 2677629"/>
                  <a:gd name="connsiteX21" fmla="*/ 166981 w 1557631"/>
                  <a:gd name="connsiteY21" fmla="*/ 2638425 h 2677629"/>
                  <a:gd name="connsiteX22" fmla="*/ 1557631 w 1557631"/>
                  <a:gd name="connsiteY22" fmla="*/ 2635250 h 2677629"/>
                  <a:gd name="connsiteX0" fmla="*/ 8231 w 1557631"/>
                  <a:gd name="connsiteY0" fmla="*/ 0 h 2667045"/>
                  <a:gd name="connsiteX1" fmla="*/ 20931 w 1557631"/>
                  <a:gd name="connsiteY1" fmla="*/ 190500 h 2667045"/>
                  <a:gd name="connsiteX2" fmla="*/ 176506 w 1557631"/>
                  <a:gd name="connsiteY2" fmla="*/ 234950 h 2667045"/>
                  <a:gd name="connsiteX3" fmla="*/ 462256 w 1557631"/>
                  <a:gd name="connsiteY3" fmla="*/ 247650 h 2667045"/>
                  <a:gd name="connsiteX4" fmla="*/ 446381 w 1557631"/>
                  <a:gd name="connsiteY4" fmla="*/ 285750 h 2667045"/>
                  <a:gd name="connsiteX5" fmla="*/ 189206 w 1557631"/>
                  <a:gd name="connsiteY5" fmla="*/ 307975 h 2667045"/>
                  <a:gd name="connsiteX6" fmla="*/ 39981 w 1557631"/>
                  <a:gd name="connsiteY6" fmla="*/ 323850 h 2667045"/>
                  <a:gd name="connsiteX7" fmla="*/ 30456 w 1557631"/>
                  <a:gd name="connsiteY7" fmla="*/ 365125 h 2667045"/>
                  <a:gd name="connsiteX8" fmla="*/ 179681 w 1557631"/>
                  <a:gd name="connsiteY8" fmla="*/ 374650 h 2667045"/>
                  <a:gd name="connsiteX9" fmla="*/ 309856 w 1557631"/>
                  <a:gd name="connsiteY9" fmla="*/ 384175 h 2667045"/>
                  <a:gd name="connsiteX10" fmla="*/ 233656 w 1557631"/>
                  <a:gd name="connsiteY10" fmla="*/ 422275 h 2667045"/>
                  <a:gd name="connsiteX11" fmla="*/ 65381 w 1557631"/>
                  <a:gd name="connsiteY11" fmla="*/ 425450 h 2667045"/>
                  <a:gd name="connsiteX12" fmla="*/ 27281 w 1557631"/>
                  <a:gd name="connsiteY12" fmla="*/ 476250 h 2667045"/>
                  <a:gd name="connsiteX13" fmla="*/ 93956 w 1557631"/>
                  <a:gd name="connsiteY13" fmla="*/ 504825 h 2667045"/>
                  <a:gd name="connsiteX14" fmla="*/ 224131 w 1557631"/>
                  <a:gd name="connsiteY14" fmla="*/ 511175 h 2667045"/>
                  <a:gd name="connsiteX15" fmla="*/ 281281 w 1557631"/>
                  <a:gd name="connsiteY15" fmla="*/ 549275 h 2667045"/>
                  <a:gd name="connsiteX16" fmla="*/ 151106 w 1557631"/>
                  <a:gd name="connsiteY16" fmla="*/ 587375 h 2667045"/>
                  <a:gd name="connsiteX17" fmla="*/ 33631 w 1557631"/>
                  <a:gd name="connsiteY17" fmla="*/ 600075 h 2667045"/>
                  <a:gd name="connsiteX18" fmla="*/ 5056 w 1557631"/>
                  <a:gd name="connsiteY18" fmla="*/ 688975 h 2667045"/>
                  <a:gd name="connsiteX19" fmla="*/ 5056 w 1557631"/>
                  <a:gd name="connsiteY19" fmla="*/ 1089025 h 2667045"/>
                  <a:gd name="connsiteX20" fmla="*/ 14581 w 1557631"/>
                  <a:gd name="connsiteY20" fmla="*/ 2514599 h 2667045"/>
                  <a:gd name="connsiteX21" fmla="*/ 166981 w 1557631"/>
                  <a:gd name="connsiteY21" fmla="*/ 2638425 h 2667045"/>
                  <a:gd name="connsiteX22" fmla="*/ 611481 w 1557631"/>
                  <a:gd name="connsiteY22" fmla="*/ 2667000 h 2667045"/>
                  <a:gd name="connsiteX23" fmla="*/ 1557631 w 1557631"/>
                  <a:gd name="connsiteY23" fmla="*/ 2635250 h 2667045"/>
                  <a:gd name="connsiteX0" fmla="*/ 8231 w 647238"/>
                  <a:gd name="connsiteY0" fmla="*/ 0 h 2765619"/>
                  <a:gd name="connsiteX1" fmla="*/ 20931 w 647238"/>
                  <a:gd name="connsiteY1" fmla="*/ 190500 h 2765619"/>
                  <a:gd name="connsiteX2" fmla="*/ 176506 w 647238"/>
                  <a:gd name="connsiteY2" fmla="*/ 234950 h 2765619"/>
                  <a:gd name="connsiteX3" fmla="*/ 462256 w 647238"/>
                  <a:gd name="connsiteY3" fmla="*/ 247650 h 2765619"/>
                  <a:gd name="connsiteX4" fmla="*/ 446381 w 647238"/>
                  <a:gd name="connsiteY4" fmla="*/ 285750 h 2765619"/>
                  <a:gd name="connsiteX5" fmla="*/ 189206 w 647238"/>
                  <a:gd name="connsiteY5" fmla="*/ 307975 h 2765619"/>
                  <a:gd name="connsiteX6" fmla="*/ 39981 w 647238"/>
                  <a:gd name="connsiteY6" fmla="*/ 323850 h 2765619"/>
                  <a:gd name="connsiteX7" fmla="*/ 30456 w 647238"/>
                  <a:gd name="connsiteY7" fmla="*/ 365125 h 2765619"/>
                  <a:gd name="connsiteX8" fmla="*/ 179681 w 647238"/>
                  <a:gd name="connsiteY8" fmla="*/ 374650 h 2765619"/>
                  <a:gd name="connsiteX9" fmla="*/ 309856 w 647238"/>
                  <a:gd name="connsiteY9" fmla="*/ 384175 h 2765619"/>
                  <a:gd name="connsiteX10" fmla="*/ 233656 w 647238"/>
                  <a:gd name="connsiteY10" fmla="*/ 422275 h 2765619"/>
                  <a:gd name="connsiteX11" fmla="*/ 65381 w 647238"/>
                  <a:gd name="connsiteY11" fmla="*/ 425450 h 2765619"/>
                  <a:gd name="connsiteX12" fmla="*/ 27281 w 647238"/>
                  <a:gd name="connsiteY12" fmla="*/ 476250 h 2765619"/>
                  <a:gd name="connsiteX13" fmla="*/ 93956 w 647238"/>
                  <a:gd name="connsiteY13" fmla="*/ 504825 h 2765619"/>
                  <a:gd name="connsiteX14" fmla="*/ 224131 w 647238"/>
                  <a:gd name="connsiteY14" fmla="*/ 511175 h 2765619"/>
                  <a:gd name="connsiteX15" fmla="*/ 281281 w 647238"/>
                  <a:gd name="connsiteY15" fmla="*/ 549275 h 2765619"/>
                  <a:gd name="connsiteX16" fmla="*/ 151106 w 647238"/>
                  <a:gd name="connsiteY16" fmla="*/ 587375 h 2765619"/>
                  <a:gd name="connsiteX17" fmla="*/ 33631 w 647238"/>
                  <a:gd name="connsiteY17" fmla="*/ 600075 h 2765619"/>
                  <a:gd name="connsiteX18" fmla="*/ 5056 w 647238"/>
                  <a:gd name="connsiteY18" fmla="*/ 688975 h 2765619"/>
                  <a:gd name="connsiteX19" fmla="*/ 5056 w 647238"/>
                  <a:gd name="connsiteY19" fmla="*/ 1089025 h 2765619"/>
                  <a:gd name="connsiteX20" fmla="*/ 14581 w 647238"/>
                  <a:gd name="connsiteY20" fmla="*/ 2514599 h 2765619"/>
                  <a:gd name="connsiteX21" fmla="*/ 166981 w 647238"/>
                  <a:gd name="connsiteY21" fmla="*/ 2638425 h 2765619"/>
                  <a:gd name="connsiteX22" fmla="*/ 611481 w 647238"/>
                  <a:gd name="connsiteY22" fmla="*/ 2667000 h 2765619"/>
                  <a:gd name="connsiteX23" fmla="*/ 24106 w 647238"/>
                  <a:gd name="connsiteY23" fmla="*/ 2765425 h 2765619"/>
                  <a:gd name="connsiteX0" fmla="*/ 8231 w 611632"/>
                  <a:gd name="connsiteY0" fmla="*/ 0 h 2765425"/>
                  <a:gd name="connsiteX1" fmla="*/ 20931 w 611632"/>
                  <a:gd name="connsiteY1" fmla="*/ 190500 h 2765425"/>
                  <a:gd name="connsiteX2" fmla="*/ 176506 w 611632"/>
                  <a:gd name="connsiteY2" fmla="*/ 234950 h 2765425"/>
                  <a:gd name="connsiteX3" fmla="*/ 462256 w 611632"/>
                  <a:gd name="connsiteY3" fmla="*/ 247650 h 2765425"/>
                  <a:gd name="connsiteX4" fmla="*/ 446381 w 611632"/>
                  <a:gd name="connsiteY4" fmla="*/ 285750 h 2765425"/>
                  <a:gd name="connsiteX5" fmla="*/ 189206 w 611632"/>
                  <a:gd name="connsiteY5" fmla="*/ 307975 h 2765425"/>
                  <a:gd name="connsiteX6" fmla="*/ 39981 w 611632"/>
                  <a:gd name="connsiteY6" fmla="*/ 323850 h 2765425"/>
                  <a:gd name="connsiteX7" fmla="*/ 30456 w 611632"/>
                  <a:gd name="connsiteY7" fmla="*/ 365125 h 2765425"/>
                  <a:gd name="connsiteX8" fmla="*/ 179681 w 611632"/>
                  <a:gd name="connsiteY8" fmla="*/ 374650 h 2765425"/>
                  <a:gd name="connsiteX9" fmla="*/ 309856 w 611632"/>
                  <a:gd name="connsiteY9" fmla="*/ 384175 h 2765425"/>
                  <a:gd name="connsiteX10" fmla="*/ 233656 w 611632"/>
                  <a:gd name="connsiteY10" fmla="*/ 422275 h 2765425"/>
                  <a:gd name="connsiteX11" fmla="*/ 65381 w 611632"/>
                  <a:gd name="connsiteY11" fmla="*/ 425450 h 2765425"/>
                  <a:gd name="connsiteX12" fmla="*/ 27281 w 611632"/>
                  <a:gd name="connsiteY12" fmla="*/ 476250 h 2765425"/>
                  <a:gd name="connsiteX13" fmla="*/ 93956 w 611632"/>
                  <a:gd name="connsiteY13" fmla="*/ 504825 h 2765425"/>
                  <a:gd name="connsiteX14" fmla="*/ 224131 w 611632"/>
                  <a:gd name="connsiteY14" fmla="*/ 511175 h 2765425"/>
                  <a:gd name="connsiteX15" fmla="*/ 281281 w 611632"/>
                  <a:gd name="connsiteY15" fmla="*/ 549275 h 2765425"/>
                  <a:gd name="connsiteX16" fmla="*/ 151106 w 611632"/>
                  <a:gd name="connsiteY16" fmla="*/ 587375 h 2765425"/>
                  <a:gd name="connsiteX17" fmla="*/ 33631 w 611632"/>
                  <a:gd name="connsiteY17" fmla="*/ 600075 h 2765425"/>
                  <a:gd name="connsiteX18" fmla="*/ 5056 w 611632"/>
                  <a:gd name="connsiteY18" fmla="*/ 688975 h 2765425"/>
                  <a:gd name="connsiteX19" fmla="*/ 5056 w 611632"/>
                  <a:gd name="connsiteY19" fmla="*/ 1089025 h 2765425"/>
                  <a:gd name="connsiteX20" fmla="*/ 14581 w 611632"/>
                  <a:gd name="connsiteY20" fmla="*/ 2514599 h 2765425"/>
                  <a:gd name="connsiteX21" fmla="*/ 166981 w 611632"/>
                  <a:gd name="connsiteY21" fmla="*/ 2638425 h 2765425"/>
                  <a:gd name="connsiteX22" fmla="*/ 611481 w 611632"/>
                  <a:gd name="connsiteY22" fmla="*/ 2667000 h 2765425"/>
                  <a:gd name="connsiteX23" fmla="*/ 214606 w 611632"/>
                  <a:gd name="connsiteY23" fmla="*/ 2730500 h 2765425"/>
                  <a:gd name="connsiteX24" fmla="*/ 24106 w 611632"/>
                  <a:gd name="connsiteY24" fmla="*/ 2765425 h 2765425"/>
                  <a:gd name="connsiteX0" fmla="*/ 8231 w 611632"/>
                  <a:gd name="connsiteY0" fmla="*/ 0 h 2990850"/>
                  <a:gd name="connsiteX1" fmla="*/ 20931 w 611632"/>
                  <a:gd name="connsiteY1" fmla="*/ 190500 h 2990850"/>
                  <a:gd name="connsiteX2" fmla="*/ 176506 w 611632"/>
                  <a:gd name="connsiteY2" fmla="*/ 234950 h 2990850"/>
                  <a:gd name="connsiteX3" fmla="*/ 462256 w 611632"/>
                  <a:gd name="connsiteY3" fmla="*/ 247650 h 2990850"/>
                  <a:gd name="connsiteX4" fmla="*/ 446381 w 611632"/>
                  <a:gd name="connsiteY4" fmla="*/ 285750 h 2990850"/>
                  <a:gd name="connsiteX5" fmla="*/ 189206 w 611632"/>
                  <a:gd name="connsiteY5" fmla="*/ 307975 h 2990850"/>
                  <a:gd name="connsiteX6" fmla="*/ 39981 w 611632"/>
                  <a:gd name="connsiteY6" fmla="*/ 323850 h 2990850"/>
                  <a:gd name="connsiteX7" fmla="*/ 30456 w 611632"/>
                  <a:gd name="connsiteY7" fmla="*/ 365125 h 2990850"/>
                  <a:gd name="connsiteX8" fmla="*/ 179681 w 611632"/>
                  <a:gd name="connsiteY8" fmla="*/ 374650 h 2990850"/>
                  <a:gd name="connsiteX9" fmla="*/ 309856 w 611632"/>
                  <a:gd name="connsiteY9" fmla="*/ 384175 h 2990850"/>
                  <a:gd name="connsiteX10" fmla="*/ 233656 w 611632"/>
                  <a:gd name="connsiteY10" fmla="*/ 422275 h 2990850"/>
                  <a:gd name="connsiteX11" fmla="*/ 65381 w 611632"/>
                  <a:gd name="connsiteY11" fmla="*/ 425450 h 2990850"/>
                  <a:gd name="connsiteX12" fmla="*/ 27281 w 611632"/>
                  <a:gd name="connsiteY12" fmla="*/ 476250 h 2990850"/>
                  <a:gd name="connsiteX13" fmla="*/ 93956 w 611632"/>
                  <a:gd name="connsiteY13" fmla="*/ 504825 h 2990850"/>
                  <a:gd name="connsiteX14" fmla="*/ 224131 w 611632"/>
                  <a:gd name="connsiteY14" fmla="*/ 511175 h 2990850"/>
                  <a:gd name="connsiteX15" fmla="*/ 281281 w 611632"/>
                  <a:gd name="connsiteY15" fmla="*/ 549275 h 2990850"/>
                  <a:gd name="connsiteX16" fmla="*/ 151106 w 611632"/>
                  <a:gd name="connsiteY16" fmla="*/ 587375 h 2990850"/>
                  <a:gd name="connsiteX17" fmla="*/ 33631 w 611632"/>
                  <a:gd name="connsiteY17" fmla="*/ 600075 h 2990850"/>
                  <a:gd name="connsiteX18" fmla="*/ 5056 w 611632"/>
                  <a:gd name="connsiteY18" fmla="*/ 688975 h 2990850"/>
                  <a:gd name="connsiteX19" fmla="*/ 5056 w 611632"/>
                  <a:gd name="connsiteY19" fmla="*/ 1089025 h 2990850"/>
                  <a:gd name="connsiteX20" fmla="*/ 14581 w 611632"/>
                  <a:gd name="connsiteY20" fmla="*/ 2514599 h 2990850"/>
                  <a:gd name="connsiteX21" fmla="*/ 166981 w 611632"/>
                  <a:gd name="connsiteY21" fmla="*/ 2638425 h 2990850"/>
                  <a:gd name="connsiteX22" fmla="*/ 611481 w 611632"/>
                  <a:gd name="connsiteY22" fmla="*/ 2667000 h 2990850"/>
                  <a:gd name="connsiteX23" fmla="*/ 214606 w 611632"/>
                  <a:gd name="connsiteY23" fmla="*/ 2730500 h 2990850"/>
                  <a:gd name="connsiteX24" fmla="*/ 14581 w 611632"/>
                  <a:gd name="connsiteY24" fmla="*/ 2990850 h 2990850"/>
                  <a:gd name="connsiteX0" fmla="*/ 8231 w 611586"/>
                  <a:gd name="connsiteY0" fmla="*/ 0 h 2990850"/>
                  <a:gd name="connsiteX1" fmla="*/ 20931 w 611586"/>
                  <a:gd name="connsiteY1" fmla="*/ 190500 h 2990850"/>
                  <a:gd name="connsiteX2" fmla="*/ 176506 w 611586"/>
                  <a:gd name="connsiteY2" fmla="*/ 234950 h 2990850"/>
                  <a:gd name="connsiteX3" fmla="*/ 462256 w 611586"/>
                  <a:gd name="connsiteY3" fmla="*/ 247650 h 2990850"/>
                  <a:gd name="connsiteX4" fmla="*/ 446381 w 611586"/>
                  <a:gd name="connsiteY4" fmla="*/ 285750 h 2990850"/>
                  <a:gd name="connsiteX5" fmla="*/ 189206 w 611586"/>
                  <a:gd name="connsiteY5" fmla="*/ 307975 h 2990850"/>
                  <a:gd name="connsiteX6" fmla="*/ 39981 w 611586"/>
                  <a:gd name="connsiteY6" fmla="*/ 323850 h 2990850"/>
                  <a:gd name="connsiteX7" fmla="*/ 30456 w 611586"/>
                  <a:gd name="connsiteY7" fmla="*/ 365125 h 2990850"/>
                  <a:gd name="connsiteX8" fmla="*/ 179681 w 611586"/>
                  <a:gd name="connsiteY8" fmla="*/ 374650 h 2990850"/>
                  <a:gd name="connsiteX9" fmla="*/ 309856 w 611586"/>
                  <a:gd name="connsiteY9" fmla="*/ 384175 h 2990850"/>
                  <a:gd name="connsiteX10" fmla="*/ 233656 w 611586"/>
                  <a:gd name="connsiteY10" fmla="*/ 422275 h 2990850"/>
                  <a:gd name="connsiteX11" fmla="*/ 65381 w 611586"/>
                  <a:gd name="connsiteY11" fmla="*/ 425450 h 2990850"/>
                  <a:gd name="connsiteX12" fmla="*/ 27281 w 611586"/>
                  <a:gd name="connsiteY12" fmla="*/ 476250 h 2990850"/>
                  <a:gd name="connsiteX13" fmla="*/ 93956 w 611586"/>
                  <a:gd name="connsiteY13" fmla="*/ 504825 h 2990850"/>
                  <a:gd name="connsiteX14" fmla="*/ 224131 w 611586"/>
                  <a:gd name="connsiteY14" fmla="*/ 511175 h 2990850"/>
                  <a:gd name="connsiteX15" fmla="*/ 281281 w 611586"/>
                  <a:gd name="connsiteY15" fmla="*/ 549275 h 2990850"/>
                  <a:gd name="connsiteX16" fmla="*/ 151106 w 611586"/>
                  <a:gd name="connsiteY16" fmla="*/ 587375 h 2990850"/>
                  <a:gd name="connsiteX17" fmla="*/ 33631 w 611586"/>
                  <a:gd name="connsiteY17" fmla="*/ 600075 h 2990850"/>
                  <a:gd name="connsiteX18" fmla="*/ 5056 w 611586"/>
                  <a:gd name="connsiteY18" fmla="*/ 688975 h 2990850"/>
                  <a:gd name="connsiteX19" fmla="*/ 5056 w 611586"/>
                  <a:gd name="connsiteY19" fmla="*/ 1089025 h 2990850"/>
                  <a:gd name="connsiteX20" fmla="*/ 14581 w 611586"/>
                  <a:gd name="connsiteY20" fmla="*/ 2514599 h 2990850"/>
                  <a:gd name="connsiteX21" fmla="*/ 166981 w 611586"/>
                  <a:gd name="connsiteY21" fmla="*/ 2638425 h 2990850"/>
                  <a:gd name="connsiteX22" fmla="*/ 611481 w 611586"/>
                  <a:gd name="connsiteY22" fmla="*/ 2667000 h 2990850"/>
                  <a:gd name="connsiteX23" fmla="*/ 78081 w 611586"/>
                  <a:gd name="connsiteY23" fmla="*/ 2781300 h 2990850"/>
                  <a:gd name="connsiteX24" fmla="*/ 14581 w 611586"/>
                  <a:gd name="connsiteY24" fmla="*/ 2990850 h 2990850"/>
                  <a:gd name="connsiteX0" fmla="*/ 8231 w 626548"/>
                  <a:gd name="connsiteY0" fmla="*/ 0 h 2990850"/>
                  <a:gd name="connsiteX1" fmla="*/ 20931 w 626548"/>
                  <a:gd name="connsiteY1" fmla="*/ 190500 h 2990850"/>
                  <a:gd name="connsiteX2" fmla="*/ 176506 w 626548"/>
                  <a:gd name="connsiteY2" fmla="*/ 234950 h 2990850"/>
                  <a:gd name="connsiteX3" fmla="*/ 462256 w 626548"/>
                  <a:gd name="connsiteY3" fmla="*/ 247650 h 2990850"/>
                  <a:gd name="connsiteX4" fmla="*/ 446381 w 626548"/>
                  <a:gd name="connsiteY4" fmla="*/ 285750 h 2990850"/>
                  <a:gd name="connsiteX5" fmla="*/ 189206 w 626548"/>
                  <a:gd name="connsiteY5" fmla="*/ 307975 h 2990850"/>
                  <a:gd name="connsiteX6" fmla="*/ 39981 w 626548"/>
                  <a:gd name="connsiteY6" fmla="*/ 323850 h 2990850"/>
                  <a:gd name="connsiteX7" fmla="*/ 30456 w 626548"/>
                  <a:gd name="connsiteY7" fmla="*/ 365125 h 2990850"/>
                  <a:gd name="connsiteX8" fmla="*/ 179681 w 626548"/>
                  <a:gd name="connsiteY8" fmla="*/ 374650 h 2990850"/>
                  <a:gd name="connsiteX9" fmla="*/ 309856 w 626548"/>
                  <a:gd name="connsiteY9" fmla="*/ 384175 h 2990850"/>
                  <a:gd name="connsiteX10" fmla="*/ 233656 w 626548"/>
                  <a:gd name="connsiteY10" fmla="*/ 422275 h 2990850"/>
                  <a:gd name="connsiteX11" fmla="*/ 65381 w 626548"/>
                  <a:gd name="connsiteY11" fmla="*/ 425450 h 2990850"/>
                  <a:gd name="connsiteX12" fmla="*/ 27281 w 626548"/>
                  <a:gd name="connsiteY12" fmla="*/ 476250 h 2990850"/>
                  <a:gd name="connsiteX13" fmla="*/ 93956 w 626548"/>
                  <a:gd name="connsiteY13" fmla="*/ 504825 h 2990850"/>
                  <a:gd name="connsiteX14" fmla="*/ 224131 w 626548"/>
                  <a:gd name="connsiteY14" fmla="*/ 511175 h 2990850"/>
                  <a:gd name="connsiteX15" fmla="*/ 281281 w 626548"/>
                  <a:gd name="connsiteY15" fmla="*/ 549275 h 2990850"/>
                  <a:gd name="connsiteX16" fmla="*/ 151106 w 626548"/>
                  <a:gd name="connsiteY16" fmla="*/ 587375 h 2990850"/>
                  <a:gd name="connsiteX17" fmla="*/ 33631 w 626548"/>
                  <a:gd name="connsiteY17" fmla="*/ 600075 h 2990850"/>
                  <a:gd name="connsiteX18" fmla="*/ 5056 w 626548"/>
                  <a:gd name="connsiteY18" fmla="*/ 688975 h 2990850"/>
                  <a:gd name="connsiteX19" fmla="*/ 5056 w 626548"/>
                  <a:gd name="connsiteY19" fmla="*/ 1089025 h 2990850"/>
                  <a:gd name="connsiteX20" fmla="*/ 14581 w 626548"/>
                  <a:gd name="connsiteY20" fmla="*/ 2514599 h 2990850"/>
                  <a:gd name="connsiteX21" fmla="*/ 166981 w 626548"/>
                  <a:gd name="connsiteY21" fmla="*/ 2638425 h 2990850"/>
                  <a:gd name="connsiteX22" fmla="*/ 452731 w 626548"/>
                  <a:gd name="connsiteY22" fmla="*/ 2663824 h 2990850"/>
                  <a:gd name="connsiteX23" fmla="*/ 611481 w 626548"/>
                  <a:gd name="connsiteY23" fmla="*/ 2667000 h 2990850"/>
                  <a:gd name="connsiteX24" fmla="*/ 78081 w 626548"/>
                  <a:gd name="connsiteY24" fmla="*/ 2781300 h 2990850"/>
                  <a:gd name="connsiteX25" fmla="*/ 14581 w 626548"/>
                  <a:gd name="connsiteY25" fmla="*/ 2990850 h 2990850"/>
                  <a:gd name="connsiteX0" fmla="*/ 8231 w 1114156"/>
                  <a:gd name="connsiteY0" fmla="*/ 0 h 2990850"/>
                  <a:gd name="connsiteX1" fmla="*/ 20931 w 1114156"/>
                  <a:gd name="connsiteY1" fmla="*/ 190500 h 2990850"/>
                  <a:gd name="connsiteX2" fmla="*/ 176506 w 1114156"/>
                  <a:gd name="connsiteY2" fmla="*/ 234950 h 2990850"/>
                  <a:gd name="connsiteX3" fmla="*/ 462256 w 1114156"/>
                  <a:gd name="connsiteY3" fmla="*/ 247650 h 2990850"/>
                  <a:gd name="connsiteX4" fmla="*/ 446381 w 1114156"/>
                  <a:gd name="connsiteY4" fmla="*/ 285750 h 2990850"/>
                  <a:gd name="connsiteX5" fmla="*/ 189206 w 1114156"/>
                  <a:gd name="connsiteY5" fmla="*/ 307975 h 2990850"/>
                  <a:gd name="connsiteX6" fmla="*/ 39981 w 1114156"/>
                  <a:gd name="connsiteY6" fmla="*/ 323850 h 2990850"/>
                  <a:gd name="connsiteX7" fmla="*/ 30456 w 1114156"/>
                  <a:gd name="connsiteY7" fmla="*/ 365125 h 2990850"/>
                  <a:gd name="connsiteX8" fmla="*/ 179681 w 1114156"/>
                  <a:gd name="connsiteY8" fmla="*/ 374650 h 2990850"/>
                  <a:gd name="connsiteX9" fmla="*/ 309856 w 1114156"/>
                  <a:gd name="connsiteY9" fmla="*/ 384175 h 2990850"/>
                  <a:gd name="connsiteX10" fmla="*/ 233656 w 1114156"/>
                  <a:gd name="connsiteY10" fmla="*/ 422275 h 2990850"/>
                  <a:gd name="connsiteX11" fmla="*/ 65381 w 1114156"/>
                  <a:gd name="connsiteY11" fmla="*/ 425450 h 2990850"/>
                  <a:gd name="connsiteX12" fmla="*/ 27281 w 1114156"/>
                  <a:gd name="connsiteY12" fmla="*/ 476250 h 2990850"/>
                  <a:gd name="connsiteX13" fmla="*/ 93956 w 1114156"/>
                  <a:gd name="connsiteY13" fmla="*/ 504825 h 2990850"/>
                  <a:gd name="connsiteX14" fmla="*/ 224131 w 1114156"/>
                  <a:gd name="connsiteY14" fmla="*/ 511175 h 2990850"/>
                  <a:gd name="connsiteX15" fmla="*/ 281281 w 1114156"/>
                  <a:gd name="connsiteY15" fmla="*/ 549275 h 2990850"/>
                  <a:gd name="connsiteX16" fmla="*/ 151106 w 1114156"/>
                  <a:gd name="connsiteY16" fmla="*/ 587375 h 2990850"/>
                  <a:gd name="connsiteX17" fmla="*/ 33631 w 1114156"/>
                  <a:gd name="connsiteY17" fmla="*/ 600075 h 2990850"/>
                  <a:gd name="connsiteX18" fmla="*/ 5056 w 1114156"/>
                  <a:gd name="connsiteY18" fmla="*/ 688975 h 2990850"/>
                  <a:gd name="connsiteX19" fmla="*/ 5056 w 1114156"/>
                  <a:gd name="connsiteY19" fmla="*/ 1089025 h 2990850"/>
                  <a:gd name="connsiteX20" fmla="*/ 14581 w 1114156"/>
                  <a:gd name="connsiteY20" fmla="*/ 2514599 h 2990850"/>
                  <a:gd name="connsiteX21" fmla="*/ 166981 w 1114156"/>
                  <a:gd name="connsiteY21" fmla="*/ 2638425 h 2990850"/>
                  <a:gd name="connsiteX22" fmla="*/ 1106781 w 1114156"/>
                  <a:gd name="connsiteY22" fmla="*/ 2613024 h 2990850"/>
                  <a:gd name="connsiteX23" fmla="*/ 611481 w 1114156"/>
                  <a:gd name="connsiteY23" fmla="*/ 2667000 h 2990850"/>
                  <a:gd name="connsiteX24" fmla="*/ 78081 w 1114156"/>
                  <a:gd name="connsiteY24" fmla="*/ 2781300 h 2990850"/>
                  <a:gd name="connsiteX25" fmla="*/ 14581 w 1114156"/>
                  <a:gd name="connsiteY25" fmla="*/ 2990850 h 2990850"/>
                  <a:gd name="connsiteX0" fmla="*/ 8231 w 1114114"/>
                  <a:gd name="connsiteY0" fmla="*/ 0 h 2990850"/>
                  <a:gd name="connsiteX1" fmla="*/ 20931 w 1114114"/>
                  <a:gd name="connsiteY1" fmla="*/ 190500 h 2990850"/>
                  <a:gd name="connsiteX2" fmla="*/ 176506 w 1114114"/>
                  <a:gd name="connsiteY2" fmla="*/ 234950 h 2990850"/>
                  <a:gd name="connsiteX3" fmla="*/ 462256 w 1114114"/>
                  <a:gd name="connsiteY3" fmla="*/ 247650 h 2990850"/>
                  <a:gd name="connsiteX4" fmla="*/ 446381 w 1114114"/>
                  <a:gd name="connsiteY4" fmla="*/ 285750 h 2990850"/>
                  <a:gd name="connsiteX5" fmla="*/ 189206 w 1114114"/>
                  <a:gd name="connsiteY5" fmla="*/ 307975 h 2990850"/>
                  <a:gd name="connsiteX6" fmla="*/ 39981 w 1114114"/>
                  <a:gd name="connsiteY6" fmla="*/ 323850 h 2990850"/>
                  <a:gd name="connsiteX7" fmla="*/ 30456 w 1114114"/>
                  <a:gd name="connsiteY7" fmla="*/ 365125 h 2990850"/>
                  <a:gd name="connsiteX8" fmla="*/ 179681 w 1114114"/>
                  <a:gd name="connsiteY8" fmla="*/ 374650 h 2990850"/>
                  <a:gd name="connsiteX9" fmla="*/ 309856 w 1114114"/>
                  <a:gd name="connsiteY9" fmla="*/ 384175 h 2990850"/>
                  <a:gd name="connsiteX10" fmla="*/ 233656 w 1114114"/>
                  <a:gd name="connsiteY10" fmla="*/ 422275 h 2990850"/>
                  <a:gd name="connsiteX11" fmla="*/ 65381 w 1114114"/>
                  <a:gd name="connsiteY11" fmla="*/ 425450 h 2990850"/>
                  <a:gd name="connsiteX12" fmla="*/ 27281 w 1114114"/>
                  <a:gd name="connsiteY12" fmla="*/ 476250 h 2990850"/>
                  <a:gd name="connsiteX13" fmla="*/ 93956 w 1114114"/>
                  <a:gd name="connsiteY13" fmla="*/ 504825 h 2990850"/>
                  <a:gd name="connsiteX14" fmla="*/ 224131 w 1114114"/>
                  <a:gd name="connsiteY14" fmla="*/ 511175 h 2990850"/>
                  <a:gd name="connsiteX15" fmla="*/ 281281 w 1114114"/>
                  <a:gd name="connsiteY15" fmla="*/ 549275 h 2990850"/>
                  <a:gd name="connsiteX16" fmla="*/ 151106 w 1114114"/>
                  <a:gd name="connsiteY16" fmla="*/ 587375 h 2990850"/>
                  <a:gd name="connsiteX17" fmla="*/ 33631 w 1114114"/>
                  <a:gd name="connsiteY17" fmla="*/ 600075 h 2990850"/>
                  <a:gd name="connsiteX18" fmla="*/ 5056 w 1114114"/>
                  <a:gd name="connsiteY18" fmla="*/ 688975 h 2990850"/>
                  <a:gd name="connsiteX19" fmla="*/ 5056 w 1114114"/>
                  <a:gd name="connsiteY19" fmla="*/ 1089025 h 2990850"/>
                  <a:gd name="connsiteX20" fmla="*/ 14581 w 1114114"/>
                  <a:gd name="connsiteY20" fmla="*/ 2514599 h 2990850"/>
                  <a:gd name="connsiteX21" fmla="*/ 166981 w 1114114"/>
                  <a:gd name="connsiteY21" fmla="*/ 2638425 h 2990850"/>
                  <a:gd name="connsiteX22" fmla="*/ 1106781 w 1114114"/>
                  <a:gd name="connsiteY22" fmla="*/ 2613024 h 2990850"/>
                  <a:gd name="connsiteX23" fmla="*/ 608306 w 1114114"/>
                  <a:gd name="connsiteY23" fmla="*/ 2727325 h 2990850"/>
                  <a:gd name="connsiteX24" fmla="*/ 78081 w 1114114"/>
                  <a:gd name="connsiteY24" fmla="*/ 2781300 h 2990850"/>
                  <a:gd name="connsiteX25" fmla="*/ 14581 w 1114114"/>
                  <a:gd name="connsiteY25" fmla="*/ 2990850 h 2990850"/>
                  <a:gd name="connsiteX0" fmla="*/ 8231 w 620954"/>
                  <a:gd name="connsiteY0" fmla="*/ 0 h 2990850"/>
                  <a:gd name="connsiteX1" fmla="*/ 20931 w 620954"/>
                  <a:gd name="connsiteY1" fmla="*/ 190500 h 2990850"/>
                  <a:gd name="connsiteX2" fmla="*/ 176506 w 620954"/>
                  <a:gd name="connsiteY2" fmla="*/ 234950 h 2990850"/>
                  <a:gd name="connsiteX3" fmla="*/ 462256 w 620954"/>
                  <a:gd name="connsiteY3" fmla="*/ 247650 h 2990850"/>
                  <a:gd name="connsiteX4" fmla="*/ 446381 w 620954"/>
                  <a:gd name="connsiteY4" fmla="*/ 285750 h 2990850"/>
                  <a:gd name="connsiteX5" fmla="*/ 189206 w 620954"/>
                  <a:gd name="connsiteY5" fmla="*/ 307975 h 2990850"/>
                  <a:gd name="connsiteX6" fmla="*/ 39981 w 620954"/>
                  <a:gd name="connsiteY6" fmla="*/ 323850 h 2990850"/>
                  <a:gd name="connsiteX7" fmla="*/ 30456 w 620954"/>
                  <a:gd name="connsiteY7" fmla="*/ 365125 h 2990850"/>
                  <a:gd name="connsiteX8" fmla="*/ 179681 w 620954"/>
                  <a:gd name="connsiteY8" fmla="*/ 374650 h 2990850"/>
                  <a:gd name="connsiteX9" fmla="*/ 309856 w 620954"/>
                  <a:gd name="connsiteY9" fmla="*/ 384175 h 2990850"/>
                  <a:gd name="connsiteX10" fmla="*/ 233656 w 620954"/>
                  <a:gd name="connsiteY10" fmla="*/ 422275 h 2990850"/>
                  <a:gd name="connsiteX11" fmla="*/ 65381 w 620954"/>
                  <a:gd name="connsiteY11" fmla="*/ 425450 h 2990850"/>
                  <a:gd name="connsiteX12" fmla="*/ 27281 w 620954"/>
                  <a:gd name="connsiteY12" fmla="*/ 476250 h 2990850"/>
                  <a:gd name="connsiteX13" fmla="*/ 93956 w 620954"/>
                  <a:gd name="connsiteY13" fmla="*/ 504825 h 2990850"/>
                  <a:gd name="connsiteX14" fmla="*/ 224131 w 620954"/>
                  <a:gd name="connsiteY14" fmla="*/ 511175 h 2990850"/>
                  <a:gd name="connsiteX15" fmla="*/ 281281 w 620954"/>
                  <a:gd name="connsiteY15" fmla="*/ 549275 h 2990850"/>
                  <a:gd name="connsiteX16" fmla="*/ 151106 w 620954"/>
                  <a:gd name="connsiteY16" fmla="*/ 587375 h 2990850"/>
                  <a:gd name="connsiteX17" fmla="*/ 33631 w 620954"/>
                  <a:gd name="connsiteY17" fmla="*/ 600075 h 2990850"/>
                  <a:gd name="connsiteX18" fmla="*/ 5056 w 620954"/>
                  <a:gd name="connsiteY18" fmla="*/ 688975 h 2990850"/>
                  <a:gd name="connsiteX19" fmla="*/ 5056 w 620954"/>
                  <a:gd name="connsiteY19" fmla="*/ 1089025 h 2990850"/>
                  <a:gd name="connsiteX20" fmla="*/ 14581 w 620954"/>
                  <a:gd name="connsiteY20" fmla="*/ 2514599 h 2990850"/>
                  <a:gd name="connsiteX21" fmla="*/ 166981 w 620954"/>
                  <a:gd name="connsiteY21" fmla="*/ 2638425 h 2990850"/>
                  <a:gd name="connsiteX22" fmla="*/ 411456 w 620954"/>
                  <a:gd name="connsiteY22" fmla="*/ 2647949 h 2990850"/>
                  <a:gd name="connsiteX23" fmla="*/ 608306 w 620954"/>
                  <a:gd name="connsiteY23" fmla="*/ 2727325 h 2990850"/>
                  <a:gd name="connsiteX24" fmla="*/ 78081 w 620954"/>
                  <a:gd name="connsiteY24" fmla="*/ 2781300 h 2990850"/>
                  <a:gd name="connsiteX25" fmla="*/ 14581 w 620954"/>
                  <a:gd name="connsiteY25" fmla="*/ 2990850 h 2990850"/>
                  <a:gd name="connsiteX0" fmla="*/ 8231 w 669507"/>
                  <a:gd name="connsiteY0" fmla="*/ 0 h 2990850"/>
                  <a:gd name="connsiteX1" fmla="*/ 20931 w 669507"/>
                  <a:gd name="connsiteY1" fmla="*/ 190500 h 2990850"/>
                  <a:gd name="connsiteX2" fmla="*/ 176506 w 669507"/>
                  <a:gd name="connsiteY2" fmla="*/ 234950 h 2990850"/>
                  <a:gd name="connsiteX3" fmla="*/ 462256 w 669507"/>
                  <a:gd name="connsiteY3" fmla="*/ 247650 h 2990850"/>
                  <a:gd name="connsiteX4" fmla="*/ 446381 w 669507"/>
                  <a:gd name="connsiteY4" fmla="*/ 285750 h 2990850"/>
                  <a:gd name="connsiteX5" fmla="*/ 189206 w 669507"/>
                  <a:gd name="connsiteY5" fmla="*/ 307975 h 2990850"/>
                  <a:gd name="connsiteX6" fmla="*/ 39981 w 669507"/>
                  <a:gd name="connsiteY6" fmla="*/ 323850 h 2990850"/>
                  <a:gd name="connsiteX7" fmla="*/ 30456 w 669507"/>
                  <a:gd name="connsiteY7" fmla="*/ 365125 h 2990850"/>
                  <a:gd name="connsiteX8" fmla="*/ 179681 w 669507"/>
                  <a:gd name="connsiteY8" fmla="*/ 374650 h 2990850"/>
                  <a:gd name="connsiteX9" fmla="*/ 309856 w 669507"/>
                  <a:gd name="connsiteY9" fmla="*/ 384175 h 2990850"/>
                  <a:gd name="connsiteX10" fmla="*/ 233656 w 669507"/>
                  <a:gd name="connsiteY10" fmla="*/ 422275 h 2990850"/>
                  <a:gd name="connsiteX11" fmla="*/ 65381 w 669507"/>
                  <a:gd name="connsiteY11" fmla="*/ 425450 h 2990850"/>
                  <a:gd name="connsiteX12" fmla="*/ 27281 w 669507"/>
                  <a:gd name="connsiteY12" fmla="*/ 476250 h 2990850"/>
                  <a:gd name="connsiteX13" fmla="*/ 93956 w 669507"/>
                  <a:gd name="connsiteY13" fmla="*/ 504825 h 2990850"/>
                  <a:gd name="connsiteX14" fmla="*/ 224131 w 669507"/>
                  <a:gd name="connsiteY14" fmla="*/ 511175 h 2990850"/>
                  <a:gd name="connsiteX15" fmla="*/ 281281 w 669507"/>
                  <a:gd name="connsiteY15" fmla="*/ 549275 h 2990850"/>
                  <a:gd name="connsiteX16" fmla="*/ 151106 w 669507"/>
                  <a:gd name="connsiteY16" fmla="*/ 587375 h 2990850"/>
                  <a:gd name="connsiteX17" fmla="*/ 33631 w 669507"/>
                  <a:gd name="connsiteY17" fmla="*/ 600075 h 2990850"/>
                  <a:gd name="connsiteX18" fmla="*/ 5056 w 669507"/>
                  <a:gd name="connsiteY18" fmla="*/ 688975 h 2990850"/>
                  <a:gd name="connsiteX19" fmla="*/ 5056 w 669507"/>
                  <a:gd name="connsiteY19" fmla="*/ 1089025 h 2990850"/>
                  <a:gd name="connsiteX20" fmla="*/ 14581 w 669507"/>
                  <a:gd name="connsiteY20" fmla="*/ 2514599 h 2990850"/>
                  <a:gd name="connsiteX21" fmla="*/ 166981 w 669507"/>
                  <a:gd name="connsiteY21" fmla="*/ 2638425 h 2990850"/>
                  <a:gd name="connsiteX22" fmla="*/ 411456 w 669507"/>
                  <a:gd name="connsiteY22" fmla="*/ 2647949 h 2990850"/>
                  <a:gd name="connsiteX23" fmla="*/ 659106 w 669507"/>
                  <a:gd name="connsiteY23" fmla="*/ 2724150 h 2990850"/>
                  <a:gd name="connsiteX24" fmla="*/ 78081 w 669507"/>
                  <a:gd name="connsiteY24" fmla="*/ 2781300 h 2990850"/>
                  <a:gd name="connsiteX25" fmla="*/ 14581 w 669507"/>
                  <a:gd name="connsiteY25" fmla="*/ 2990850 h 2990850"/>
                  <a:gd name="connsiteX0" fmla="*/ 8231 w 669507"/>
                  <a:gd name="connsiteY0" fmla="*/ 0 h 2990850"/>
                  <a:gd name="connsiteX1" fmla="*/ 20931 w 669507"/>
                  <a:gd name="connsiteY1" fmla="*/ 190500 h 2990850"/>
                  <a:gd name="connsiteX2" fmla="*/ 176506 w 669507"/>
                  <a:gd name="connsiteY2" fmla="*/ 234950 h 2990850"/>
                  <a:gd name="connsiteX3" fmla="*/ 462256 w 669507"/>
                  <a:gd name="connsiteY3" fmla="*/ 247650 h 2990850"/>
                  <a:gd name="connsiteX4" fmla="*/ 446381 w 669507"/>
                  <a:gd name="connsiteY4" fmla="*/ 285750 h 2990850"/>
                  <a:gd name="connsiteX5" fmla="*/ 189206 w 669507"/>
                  <a:gd name="connsiteY5" fmla="*/ 307975 h 2990850"/>
                  <a:gd name="connsiteX6" fmla="*/ 39981 w 669507"/>
                  <a:gd name="connsiteY6" fmla="*/ 323850 h 2990850"/>
                  <a:gd name="connsiteX7" fmla="*/ 30456 w 669507"/>
                  <a:gd name="connsiteY7" fmla="*/ 365125 h 2990850"/>
                  <a:gd name="connsiteX8" fmla="*/ 179681 w 669507"/>
                  <a:gd name="connsiteY8" fmla="*/ 374650 h 2990850"/>
                  <a:gd name="connsiteX9" fmla="*/ 309856 w 669507"/>
                  <a:gd name="connsiteY9" fmla="*/ 384175 h 2990850"/>
                  <a:gd name="connsiteX10" fmla="*/ 233656 w 669507"/>
                  <a:gd name="connsiteY10" fmla="*/ 422275 h 2990850"/>
                  <a:gd name="connsiteX11" fmla="*/ 65381 w 669507"/>
                  <a:gd name="connsiteY11" fmla="*/ 425450 h 2990850"/>
                  <a:gd name="connsiteX12" fmla="*/ 27281 w 669507"/>
                  <a:gd name="connsiteY12" fmla="*/ 476250 h 2990850"/>
                  <a:gd name="connsiteX13" fmla="*/ 93956 w 669507"/>
                  <a:gd name="connsiteY13" fmla="*/ 504825 h 2990850"/>
                  <a:gd name="connsiteX14" fmla="*/ 224131 w 669507"/>
                  <a:gd name="connsiteY14" fmla="*/ 511175 h 2990850"/>
                  <a:gd name="connsiteX15" fmla="*/ 281281 w 669507"/>
                  <a:gd name="connsiteY15" fmla="*/ 549275 h 2990850"/>
                  <a:gd name="connsiteX16" fmla="*/ 151106 w 669507"/>
                  <a:gd name="connsiteY16" fmla="*/ 587375 h 2990850"/>
                  <a:gd name="connsiteX17" fmla="*/ 33631 w 669507"/>
                  <a:gd name="connsiteY17" fmla="*/ 600075 h 2990850"/>
                  <a:gd name="connsiteX18" fmla="*/ 5056 w 669507"/>
                  <a:gd name="connsiteY18" fmla="*/ 688975 h 2990850"/>
                  <a:gd name="connsiteX19" fmla="*/ 5056 w 669507"/>
                  <a:gd name="connsiteY19" fmla="*/ 1089025 h 2990850"/>
                  <a:gd name="connsiteX20" fmla="*/ 14581 w 669507"/>
                  <a:gd name="connsiteY20" fmla="*/ 2514599 h 2990850"/>
                  <a:gd name="connsiteX21" fmla="*/ 166981 w 669507"/>
                  <a:gd name="connsiteY21" fmla="*/ 2638425 h 2990850"/>
                  <a:gd name="connsiteX22" fmla="*/ 411456 w 669507"/>
                  <a:gd name="connsiteY22" fmla="*/ 2647949 h 2990850"/>
                  <a:gd name="connsiteX23" fmla="*/ 659106 w 669507"/>
                  <a:gd name="connsiteY23" fmla="*/ 2724150 h 2990850"/>
                  <a:gd name="connsiteX24" fmla="*/ 78081 w 669507"/>
                  <a:gd name="connsiteY24" fmla="*/ 2781300 h 2990850"/>
                  <a:gd name="connsiteX25" fmla="*/ 14581 w 669507"/>
                  <a:gd name="connsiteY25" fmla="*/ 2990850 h 2990850"/>
                  <a:gd name="connsiteX0" fmla="*/ 8231 w 669507"/>
                  <a:gd name="connsiteY0" fmla="*/ 0 h 2990850"/>
                  <a:gd name="connsiteX1" fmla="*/ 20931 w 669507"/>
                  <a:gd name="connsiteY1" fmla="*/ 190500 h 2990850"/>
                  <a:gd name="connsiteX2" fmla="*/ 176506 w 669507"/>
                  <a:gd name="connsiteY2" fmla="*/ 234950 h 2990850"/>
                  <a:gd name="connsiteX3" fmla="*/ 462256 w 669507"/>
                  <a:gd name="connsiteY3" fmla="*/ 247650 h 2990850"/>
                  <a:gd name="connsiteX4" fmla="*/ 446381 w 669507"/>
                  <a:gd name="connsiteY4" fmla="*/ 285750 h 2990850"/>
                  <a:gd name="connsiteX5" fmla="*/ 189206 w 669507"/>
                  <a:gd name="connsiteY5" fmla="*/ 307975 h 2990850"/>
                  <a:gd name="connsiteX6" fmla="*/ 39981 w 669507"/>
                  <a:gd name="connsiteY6" fmla="*/ 323850 h 2990850"/>
                  <a:gd name="connsiteX7" fmla="*/ 30456 w 669507"/>
                  <a:gd name="connsiteY7" fmla="*/ 365125 h 2990850"/>
                  <a:gd name="connsiteX8" fmla="*/ 179681 w 669507"/>
                  <a:gd name="connsiteY8" fmla="*/ 374650 h 2990850"/>
                  <a:gd name="connsiteX9" fmla="*/ 309856 w 669507"/>
                  <a:gd name="connsiteY9" fmla="*/ 384175 h 2990850"/>
                  <a:gd name="connsiteX10" fmla="*/ 233656 w 669507"/>
                  <a:gd name="connsiteY10" fmla="*/ 422275 h 2990850"/>
                  <a:gd name="connsiteX11" fmla="*/ 65381 w 669507"/>
                  <a:gd name="connsiteY11" fmla="*/ 425450 h 2990850"/>
                  <a:gd name="connsiteX12" fmla="*/ 27281 w 669507"/>
                  <a:gd name="connsiteY12" fmla="*/ 476250 h 2990850"/>
                  <a:gd name="connsiteX13" fmla="*/ 93956 w 669507"/>
                  <a:gd name="connsiteY13" fmla="*/ 504825 h 2990850"/>
                  <a:gd name="connsiteX14" fmla="*/ 224131 w 669507"/>
                  <a:gd name="connsiteY14" fmla="*/ 511175 h 2990850"/>
                  <a:gd name="connsiteX15" fmla="*/ 281281 w 669507"/>
                  <a:gd name="connsiteY15" fmla="*/ 549275 h 2990850"/>
                  <a:gd name="connsiteX16" fmla="*/ 151106 w 669507"/>
                  <a:gd name="connsiteY16" fmla="*/ 587375 h 2990850"/>
                  <a:gd name="connsiteX17" fmla="*/ 33631 w 669507"/>
                  <a:gd name="connsiteY17" fmla="*/ 600075 h 2990850"/>
                  <a:gd name="connsiteX18" fmla="*/ 5056 w 669507"/>
                  <a:gd name="connsiteY18" fmla="*/ 688975 h 2990850"/>
                  <a:gd name="connsiteX19" fmla="*/ 5056 w 669507"/>
                  <a:gd name="connsiteY19" fmla="*/ 1089025 h 2990850"/>
                  <a:gd name="connsiteX20" fmla="*/ 14581 w 669507"/>
                  <a:gd name="connsiteY20" fmla="*/ 2514599 h 2990850"/>
                  <a:gd name="connsiteX21" fmla="*/ 166981 w 669507"/>
                  <a:gd name="connsiteY21" fmla="*/ 2638425 h 2990850"/>
                  <a:gd name="connsiteX22" fmla="*/ 411456 w 669507"/>
                  <a:gd name="connsiteY22" fmla="*/ 2647949 h 2990850"/>
                  <a:gd name="connsiteX23" fmla="*/ 659106 w 669507"/>
                  <a:gd name="connsiteY23" fmla="*/ 2724150 h 2990850"/>
                  <a:gd name="connsiteX24" fmla="*/ 78081 w 669507"/>
                  <a:gd name="connsiteY24" fmla="*/ 2781300 h 2990850"/>
                  <a:gd name="connsiteX25" fmla="*/ 14581 w 669507"/>
                  <a:gd name="connsiteY25" fmla="*/ 2990850 h 2990850"/>
                  <a:gd name="connsiteX0" fmla="*/ 8231 w 673778"/>
                  <a:gd name="connsiteY0" fmla="*/ 0 h 2990850"/>
                  <a:gd name="connsiteX1" fmla="*/ 20931 w 673778"/>
                  <a:gd name="connsiteY1" fmla="*/ 190500 h 2990850"/>
                  <a:gd name="connsiteX2" fmla="*/ 176506 w 673778"/>
                  <a:gd name="connsiteY2" fmla="*/ 234950 h 2990850"/>
                  <a:gd name="connsiteX3" fmla="*/ 462256 w 673778"/>
                  <a:gd name="connsiteY3" fmla="*/ 247650 h 2990850"/>
                  <a:gd name="connsiteX4" fmla="*/ 446381 w 673778"/>
                  <a:gd name="connsiteY4" fmla="*/ 285750 h 2990850"/>
                  <a:gd name="connsiteX5" fmla="*/ 189206 w 673778"/>
                  <a:gd name="connsiteY5" fmla="*/ 307975 h 2990850"/>
                  <a:gd name="connsiteX6" fmla="*/ 39981 w 673778"/>
                  <a:gd name="connsiteY6" fmla="*/ 323850 h 2990850"/>
                  <a:gd name="connsiteX7" fmla="*/ 30456 w 673778"/>
                  <a:gd name="connsiteY7" fmla="*/ 365125 h 2990850"/>
                  <a:gd name="connsiteX8" fmla="*/ 179681 w 673778"/>
                  <a:gd name="connsiteY8" fmla="*/ 374650 h 2990850"/>
                  <a:gd name="connsiteX9" fmla="*/ 309856 w 673778"/>
                  <a:gd name="connsiteY9" fmla="*/ 384175 h 2990850"/>
                  <a:gd name="connsiteX10" fmla="*/ 233656 w 673778"/>
                  <a:gd name="connsiteY10" fmla="*/ 422275 h 2990850"/>
                  <a:gd name="connsiteX11" fmla="*/ 65381 w 673778"/>
                  <a:gd name="connsiteY11" fmla="*/ 425450 h 2990850"/>
                  <a:gd name="connsiteX12" fmla="*/ 27281 w 673778"/>
                  <a:gd name="connsiteY12" fmla="*/ 476250 h 2990850"/>
                  <a:gd name="connsiteX13" fmla="*/ 93956 w 673778"/>
                  <a:gd name="connsiteY13" fmla="*/ 504825 h 2990850"/>
                  <a:gd name="connsiteX14" fmla="*/ 224131 w 673778"/>
                  <a:gd name="connsiteY14" fmla="*/ 511175 h 2990850"/>
                  <a:gd name="connsiteX15" fmla="*/ 281281 w 673778"/>
                  <a:gd name="connsiteY15" fmla="*/ 549275 h 2990850"/>
                  <a:gd name="connsiteX16" fmla="*/ 151106 w 673778"/>
                  <a:gd name="connsiteY16" fmla="*/ 587375 h 2990850"/>
                  <a:gd name="connsiteX17" fmla="*/ 33631 w 673778"/>
                  <a:gd name="connsiteY17" fmla="*/ 600075 h 2990850"/>
                  <a:gd name="connsiteX18" fmla="*/ 5056 w 673778"/>
                  <a:gd name="connsiteY18" fmla="*/ 688975 h 2990850"/>
                  <a:gd name="connsiteX19" fmla="*/ 5056 w 673778"/>
                  <a:gd name="connsiteY19" fmla="*/ 1089025 h 2990850"/>
                  <a:gd name="connsiteX20" fmla="*/ 14581 w 673778"/>
                  <a:gd name="connsiteY20" fmla="*/ 2514599 h 2990850"/>
                  <a:gd name="connsiteX21" fmla="*/ 166981 w 673778"/>
                  <a:gd name="connsiteY21" fmla="*/ 2638425 h 2990850"/>
                  <a:gd name="connsiteX22" fmla="*/ 411456 w 673778"/>
                  <a:gd name="connsiteY22" fmla="*/ 2647949 h 2990850"/>
                  <a:gd name="connsiteX23" fmla="*/ 659106 w 673778"/>
                  <a:gd name="connsiteY23" fmla="*/ 2724150 h 2990850"/>
                  <a:gd name="connsiteX24" fmla="*/ 78081 w 673778"/>
                  <a:gd name="connsiteY24" fmla="*/ 2781300 h 2990850"/>
                  <a:gd name="connsiteX25" fmla="*/ 14581 w 673778"/>
                  <a:gd name="connsiteY25" fmla="*/ 2990850 h 2990850"/>
                  <a:gd name="connsiteX0" fmla="*/ 8231 w 688624"/>
                  <a:gd name="connsiteY0" fmla="*/ 0 h 2990850"/>
                  <a:gd name="connsiteX1" fmla="*/ 20931 w 688624"/>
                  <a:gd name="connsiteY1" fmla="*/ 190500 h 2990850"/>
                  <a:gd name="connsiteX2" fmla="*/ 176506 w 688624"/>
                  <a:gd name="connsiteY2" fmla="*/ 234950 h 2990850"/>
                  <a:gd name="connsiteX3" fmla="*/ 462256 w 688624"/>
                  <a:gd name="connsiteY3" fmla="*/ 247650 h 2990850"/>
                  <a:gd name="connsiteX4" fmla="*/ 446381 w 688624"/>
                  <a:gd name="connsiteY4" fmla="*/ 285750 h 2990850"/>
                  <a:gd name="connsiteX5" fmla="*/ 189206 w 688624"/>
                  <a:gd name="connsiteY5" fmla="*/ 307975 h 2990850"/>
                  <a:gd name="connsiteX6" fmla="*/ 39981 w 688624"/>
                  <a:gd name="connsiteY6" fmla="*/ 323850 h 2990850"/>
                  <a:gd name="connsiteX7" fmla="*/ 30456 w 688624"/>
                  <a:gd name="connsiteY7" fmla="*/ 365125 h 2990850"/>
                  <a:gd name="connsiteX8" fmla="*/ 179681 w 688624"/>
                  <a:gd name="connsiteY8" fmla="*/ 374650 h 2990850"/>
                  <a:gd name="connsiteX9" fmla="*/ 309856 w 688624"/>
                  <a:gd name="connsiteY9" fmla="*/ 384175 h 2990850"/>
                  <a:gd name="connsiteX10" fmla="*/ 233656 w 688624"/>
                  <a:gd name="connsiteY10" fmla="*/ 422275 h 2990850"/>
                  <a:gd name="connsiteX11" fmla="*/ 65381 w 688624"/>
                  <a:gd name="connsiteY11" fmla="*/ 425450 h 2990850"/>
                  <a:gd name="connsiteX12" fmla="*/ 27281 w 688624"/>
                  <a:gd name="connsiteY12" fmla="*/ 476250 h 2990850"/>
                  <a:gd name="connsiteX13" fmla="*/ 93956 w 688624"/>
                  <a:gd name="connsiteY13" fmla="*/ 504825 h 2990850"/>
                  <a:gd name="connsiteX14" fmla="*/ 224131 w 688624"/>
                  <a:gd name="connsiteY14" fmla="*/ 511175 h 2990850"/>
                  <a:gd name="connsiteX15" fmla="*/ 281281 w 688624"/>
                  <a:gd name="connsiteY15" fmla="*/ 549275 h 2990850"/>
                  <a:gd name="connsiteX16" fmla="*/ 151106 w 688624"/>
                  <a:gd name="connsiteY16" fmla="*/ 587375 h 2990850"/>
                  <a:gd name="connsiteX17" fmla="*/ 33631 w 688624"/>
                  <a:gd name="connsiteY17" fmla="*/ 600075 h 2990850"/>
                  <a:gd name="connsiteX18" fmla="*/ 5056 w 688624"/>
                  <a:gd name="connsiteY18" fmla="*/ 688975 h 2990850"/>
                  <a:gd name="connsiteX19" fmla="*/ 5056 w 688624"/>
                  <a:gd name="connsiteY19" fmla="*/ 1089025 h 2990850"/>
                  <a:gd name="connsiteX20" fmla="*/ 14581 w 688624"/>
                  <a:gd name="connsiteY20" fmla="*/ 2514599 h 2990850"/>
                  <a:gd name="connsiteX21" fmla="*/ 166981 w 688624"/>
                  <a:gd name="connsiteY21" fmla="*/ 2638425 h 2990850"/>
                  <a:gd name="connsiteX22" fmla="*/ 411456 w 688624"/>
                  <a:gd name="connsiteY22" fmla="*/ 2647949 h 2990850"/>
                  <a:gd name="connsiteX23" fmla="*/ 674981 w 688624"/>
                  <a:gd name="connsiteY23" fmla="*/ 2708275 h 2990850"/>
                  <a:gd name="connsiteX24" fmla="*/ 78081 w 688624"/>
                  <a:gd name="connsiteY24" fmla="*/ 2781300 h 2990850"/>
                  <a:gd name="connsiteX25" fmla="*/ 14581 w 688624"/>
                  <a:gd name="connsiteY25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39981 w 689188"/>
                  <a:gd name="connsiteY6" fmla="*/ 323850 h 2990850"/>
                  <a:gd name="connsiteX7" fmla="*/ 30456 w 689188"/>
                  <a:gd name="connsiteY7" fmla="*/ 365125 h 2990850"/>
                  <a:gd name="connsiteX8" fmla="*/ 179681 w 689188"/>
                  <a:gd name="connsiteY8" fmla="*/ 374650 h 2990850"/>
                  <a:gd name="connsiteX9" fmla="*/ 309856 w 689188"/>
                  <a:gd name="connsiteY9" fmla="*/ 384175 h 2990850"/>
                  <a:gd name="connsiteX10" fmla="*/ 233656 w 689188"/>
                  <a:gd name="connsiteY10" fmla="*/ 422275 h 2990850"/>
                  <a:gd name="connsiteX11" fmla="*/ 65381 w 689188"/>
                  <a:gd name="connsiteY11" fmla="*/ 425450 h 2990850"/>
                  <a:gd name="connsiteX12" fmla="*/ 27281 w 689188"/>
                  <a:gd name="connsiteY12" fmla="*/ 476250 h 2990850"/>
                  <a:gd name="connsiteX13" fmla="*/ 93956 w 689188"/>
                  <a:gd name="connsiteY13" fmla="*/ 504825 h 2990850"/>
                  <a:gd name="connsiteX14" fmla="*/ 224131 w 689188"/>
                  <a:gd name="connsiteY14" fmla="*/ 511175 h 2990850"/>
                  <a:gd name="connsiteX15" fmla="*/ 281281 w 689188"/>
                  <a:gd name="connsiteY15" fmla="*/ 549275 h 2990850"/>
                  <a:gd name="connsiteX16" fmla="*/ 151106 w 689188"/>
                  <a:gd name="connsiteY16" fmla="*/ 587375 h 2990850"/>
                  <a:gd name="connsiteX17" fmla="*/ 33631 w 689188"/>
                  <a:gd name="connsiteY17" fmla="*/ 600075 h 2990850"/>
                  <a:gd name="connsiteX18" fmla="*/ 5056 w 689188"/>
                  <a:gd name="connsiteY18" fmla="*/ 688975 h 2990850"/>
                  <a:gd name="connsiteX19" fmla="*/ 5056 w 689188"/>
                  <a:gd name="connsiteY19" fmla="*/ 1089025 h 2990850"/>
                  <a:gd name="connsiteX20" fmla="*/ 14581 w 689188"/>
                  <a:gd name="connsiteY20" fmla="*/ 2514599 h 2990850"/>
                  <a:gd name="connsiteX21" fmla="*/ 166981 w 689188"/>
                  <a:gd name="connsiteY21" fmla="*/ 2638425 h 2990850"/>
                  <a:gd name="connsiteX22" fmla="*/ 411456 w 689188"/>
                  <a:gd name="connsiteY22" fmla="*/ 2647949 h 2990850"/>
                  <a:gd name="connsiteX23" fmla="*/ 674981 w 689188"/>
                  <a:gd name="connsiteY23" fmla="*/ 2708275 h 2990850"/>
                  <a:gd name="connsiteX24" fmla="*/ 78081 w 689188"/>
                  <a:gd name="connsiteY24" fmla="*/ 2781300 h 2990850"/>
                  <a:gd name="connsiteX25" fmla="*/ 14581 w 689188"/>
                  <a:gd name="connsiteY25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30456 w 689188"/>
                  <a:gd name="connsiteY6" fmla="*/ 365125 h 2990850"/>
                  <a:gd name="connsiteX7" fmla="*/ 179681 w 689188"/>
                  <a:gd name="connsiteY7" fmla="*/ 374650 h 2990850"/>
                  <a:gd name="connsiteX8" fmla="*/ 309856 w 689188"/>
                  <a:gd name="connsiteY8" fmla="*/ 384175 h 2990850"/>
                  <a:gd name="connsiteX9" fmla="*/ 233656 w 689188"/>
                  <a:gd name="connsiteY9" fmla="*/ 422275 h 2990850"/>
                  <a:gd name="connsiteX10" fmla="*/ 65381 w 689188"/>
                  <a:gd name="connsiteY10" fmla="*/ 425450 h 2990850"/>
                  <a:gd name="connsiteX11" fmla="*/ 27281 w 689188"/>
                  <a:gd name="connsiteY11" fmla="*/ 476250 h 2990850"/>
                  <a:gd name="connsiteX12" fmla="*/ 93956 w 689188"/>
                  <a:gd name="connsiteY12" fmla="*/ 504825 h 2990850"/>
                  <a:gd name="connsiteX13" fmla="*/ 224131 w 689188"/>
                  <a:gd name="connsiteY13" fmla="*/ 511175 h 2990850"/>
                  <a:gd name="connsiteX14" fmla="*/ 281281 w 689188"/>
                  <a:gd name="connsiteY14" fmla="*/ 549275 h 2990850"/>
                  <a:gd name="connsiteX15" fmla="*/ 151106 w 689188"/>
                  <a:gd name="connsiteY15" fmla="*/ 587375 h 2990850"/>
                  <a:gd name="connsiteX16" fmla="*/ 33631 w 689188"/>
                  <a:gd name="connsiteY16" fmla="*/ 600075 h 2990850"/>
                  <a:gd name="connsiteX17" fmla="*/ 5056 w 689188"/>
                  <a:gd name="connsiteY17" fmla="*/ 688975 h 2990850"/>
                  <a:gd name="connsiteX18" fmla="*/ 5056 w 689188"/>
                  <a:gd name="connsiteY18" fmla="*/ 1089025 h 2990850"/>
                  <a:gd name="connsiteX19" fmla="*/ 14581 w 689188"/>
                  <a:gd name="connsiteY19" fmla="*/ 2514599 h 2990850"/>
                  <a:gd name="connsiteX20" fmla="*/ 166981 w 689188"/>
                  <a:gd name="connsiteY20" fmla="*/ 2638425 h 2990850"/>
                  <a:gd name="connsiteX21" fmla="*/ 411456 w 689188"/>
                  <a:gd name="connsiteY21" fmla="*/ 2647949 h 2990850"/>
                  <a:gd name="connsiteX22" fmla="*/ 674981 w 689188"/>
                  <a:gd name="connsiteY22" fmla="*/ 2708275 h 2990850"/>
                  <a:gd name="connsiteX23" fmla="*/ 78081 w 689188"/>
                  <a:gd name="connsiteY23" fmla="*/ 2781300 h 2990850"/>
                  <a:gd name="connsiteX24" fmla="*/ 14581 w 689188"/>
                  <a:gd name="connsiteY24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179681 w 689188"/>
                  <a:gd name="connsiteY6" fmla="*/ 374650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193968 w 689188"/>
                  <a:gd name="connsiteY6" fmla="*/ 365125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274931 w 689188"/>
                  <a:gd name="connsiteY5" fmla="*/ 307975 h 2990850"/>
                  <a:gd name="connsiteX6" fmla="*/ 193968 w 689188"/>
                  <a:gd name="connsiteY6" fmla="*/ 365125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274931 w 689188"/>
                  <a:gd name="connsiteY5" fmla="*/ 307975 h 2990850"/>
                  <a:gd name="connsiteX6" fmla="*/ 217781 w 689188"/>
                  <a:gd name="connsiteY6" fmla="*/ 369887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274931 w 689188"/>
                  <a:gd name="connsiteY5" fmla="*/ 307975 h 2990850"/>
                  <a:gd name="connsiteX6" fmla="*/ 198731 w 689188"/>
                  <a:gd name="connsiteY6" fmla="*/ 350837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781300"/>
                  <a:gd name="connsiteX1" fmla="*/ 20931 w 689188"/>
                  <a:gd name="connsiteY1" fmla="*/ 190500 h 2781300"/>
                  <a:gd name="connsiteX2" fmla="*/ 176506 w 689188"/>
                  <a:gd name="connsiteY2" fmla="*/ 234950 h 2781300"/>
                  <a:gd name="connsiteX3" fmla="*/ 462256 w 689188"/>
                  <a:gd name="connsiteY3" fmla="*/ 247650 h 2781300"/>
                  <a:gd name="connsiteX4" fmla="*/ 446381 w 689188"/>
                  <a:gd name="connsiteY4" fmla="*/ 285750 h 2781300"/>
                  <a:gd name="connsiteX5" fmla="*/ 274931 w 689188"/>
                  <a:gd name="connsiteY5" fmla="*/ 307975 h 2781300"/>
                  <a:gd name="connsiteX6" fmla="*/ 198731 w 689188"/>
                  <a:gd name="connsiteY6" fmla="*/ 350837 h 2781300"/>
                  <a:gd name="connsiteX7" fmla="*/ 309856 w 689188"/>
                  <a:gd name="connsiteY7" fmla="*/ 384175 h 2781300"/>
                  <a:gd name="connsiteX8" fmla="*/ 233656 w 689188"/>
                  <a:gd name="connsiteY8" fmla="*/ 422275 h 2781300"/>
                  <a:gd name="connsiteX9" fmla="*/ 65381 w 689188"/>
                  <a:gd name="connsiteY9" fmla="*/ 425450 h 2781300"/>
                  <a:gd name="connsiteX10" fmla="*/ 27281 w 689188"/>
                  <a:gd name="connsiteY10" fmla="*/ 476250 h 2781300"/>
                  <a:gd name="connsiteX11" fmla="*/ 93956 w 689188"/>
                  <a:gd name="connsiteY11" fmla="*/ 504825 h 2781300"/>
                  <a:gd name="connsiteX12" fmla="*/ 224131 w 689188"/>
                  <a:gd name="connsiteY12" fmla="*/ 511175 h 2781300"/>
                  <a:gd name="connsiteX13" fmla="*/ 281281 w 689188"/>
                  <a:gd name="connsiteY13" fmla="*/ 549275 h 2781300"/>
                  <a:gd name="connsiteX14" fmla="*/ 151106 w 689188"/>
                  <a:gd name="connsiteY14" fmla="*/ 587375 h 2781300"/>
                  <a:gd name="connsiteX15" fmla="*/ 33631 w 689188"/>
                  <a:gd name="connsiteY15" fmla="*/ 600075 h 2781300"/>
                  <a:gd name="connsiteX16" fmla="*/ 5056 w 689188"/>
                  <a:gd name="connsiteY16" fmla="*/ 688975 h 2781300"/>
                  <a:gd name="connsiteX17" fmla="*/ 5056 w 689188"/>
                  <a:gd name="connsiteY17" fmla="*/ 1089025 h 2781300"/>
                  <a:gd name="connsiteX18" fmla="*/ 14581 w 689188"/>
                  <a:gd name="connsiteY18" fmla="*/ 2514599 h 2781300"/>
                  <a:gd name="connsiteX19" fmla="*/ 166981 w 689188"/>
                  <a:gd name="connsiteY19" fmla="*/ 2638425 h 2781300"/>
                  <a:gd name="connsiteX20" fmla="*/ 411456 w 689188"/>
                  <a:gd name="connsiteY20" fmla="*/ 2647949 h 2781300"/>
                  <a:gd name="connsiteX21" fmla="*/ 674981 w 689188"/>
                  <a:gd name="connsiteY21" fmla="*/ 2708275 h 2781300"/>
                  <a:gd name="connsiteX22" fmla="*/ 78081 w 689188"/>
                  <a:gd name="connsiteY22" fmla="*/ 2781300 h 2781300"/>
                  <a:gd name="connsiteX0" fmla="*/ 8231 w 689188"/>
                  <a:gd name="connsiteY0" fmla="*/ 0 h 2708275"/>
                  <a:gd name="connsiteX1" fmla="*/ 20931 w 689188"/>
                  <a:gd name="connsiteY1" fmla="*/ 190500 h 2708275"/>
                  <a:gd name="connsiteX2" fmla="*/ 176506 w 689188"/>
                  <a:gd name="connsiteY2" fmla="*/ 234950 h 2708275"/>
                  <a:gd name="connsiteX3" fmla="*/ 462256 w 689188"/>
                  <a:gd name="connsiteY3" fmla="*/ 247650 h 2708275"/>
                  <a:gd name="connsiteX4" fmla="*/ 446381 w 689188"/>
                  <a:gd name="connsiteY4" fmla="*/ 285750 h 2708275"/>
                  <a:gd name="connsiteX5" fmla="*/ 274931 w 689188"/>
                  <a:gd name="connsiteY5" fmla="*/ 307975 h 2708275"/>
                  <a:gd name="connsiteX6" fmla="*/ 198731 w 689188"/>
                  <a:gd name="connsiteY6" fmla="*/ 350837 h 2708275"/>
                  <a:gd name="connsiteX7" fmla="*/ 309856 w 689188"/>
                  <a:gd name="connsiteY7" fmla="*/ 384175 h 2708275"/>
                  <a:gd name="connsiteX8" fmla="*/ 233656 w 689188"/>
                  <a:gd name="connsiteY8" fmla="*/ 422275 h 2708275"/>
                  <a:gd name="connsiteX9" fmla="*/ 65381 w 689188"/>
                  <a:gd name="connsiteY9" fmla="*/ 425450 h 2708275"/>
                  <a:gd name="connsiteX10" fmla="*/ 27281 w 689188"/>
                  <a:gd name="connsiteY10" fmla="*/ 476250 h 2708275"/>
                  <a:gd name="connsiteX11" fmla="*/ 93956 w 689188"/>
                  <a:gd name="connsiteY11" fmla="*/ 504825 h 2708275"/>
                  <a:gd name="connsiteX12" fmla="*/ 224131 w 689188"/>
                  <a:gd name="connsiteY12" fmla="*/ 511175 h 2708275"/>
                  <a:gd name="connsiteX13" fmla="*/ 281281 w 689188"/>
                  <a:gd name="connsiteY13" fmla="*/ 549275 h 2708275"/>
                  <a:gd name="connsiteX14" fmla="*/ 151106 w 689188"/>
                  <a:gd name="connsiteY14" fmla="*/ 587375 h 2708275"/>
                  <a:gd name="connsiteX15" fmla="*/ 33631 w 689188"/>
                  <a:gd name="connsiteY15" fmla="*/ 600075 h 2708275"/>
                  <a:gd name="connsiteX16" fmla="*/ 5056 w 689188"/>
                  <a:gd name="connsiteY16" fmla="*/ 688975 h 2708275"/>
                  <a:gd name="connsiteX17" fmla="*/ 5056 w 689188"/>
                  <a:gd name="connsiteY17" fmla="*/ 1089025 h 2708275"/>
                  <a:gd name="connsiteX18" fmla="*/ 14581 w 689188"/>
                  <a:gd name="connsiteY18" fmla="*/ 2514599 h 2708275"/>
                  <a:gd name="connsiteX19" fmla="*/ 166981 w 689188"/>
                  <a:gd name="connsiteY19" fmla="*/ 2638425 h 2708275"/>
                  <a:gd name="connsiteX20" fmla="*/ 411456 w 689188"/>
                  <a:gd name="connsiteY20" fmla="*/ 2647949 h 2708275"/>
                  <a:gd name="connsiteX21" fmla="*/ 674981 w 689188"/>
                  <a:gd name="connsiteY21" fmla="*/ 2708275 h 2708275"/>
                  <a:gd name="connsiteX0" fmla="*/ 8231 w 485239"/>
                  <a:gd name="connsiteY0" fmla="*/ 0 h 2647949"/>
                  <a:gd name="connsiteX1" fmla="*/ 20931 w 485239"/>
                  <a:gd name="connsiteY1" fmla="*/ 190500 h 2647949"/>
                  <a:gd name="connsiteX2" fmla="*/ 176506 w 485239"/>
                  <a:gd name="connsiteY2" fmla="*/ 234950 h 2647949"/>
                  <a:gd name="connsiteX3" fmla="*/ 462256 w 485239"/>
                  <a:gd name="connsiteY3" fmla="*/ 247650 h 2647949"/>
                  <a:gd name="connsiteX4" fmla="*/ 446381 w 485239"/>
                  <a:gd name="connsiteY4" fmla="*/ 285750 h 2647949"/>
                  <a:gd name="connsiteX5" fmla="*/ 274931 w 485239"/>
                  <a:gd name="connsiteY5" fmla="*/ 307975 h 2647949"/>
                  <a:gd name="connsiteX6" fmla="*/ 198731 w 485239"/>
                  <a:gd name="connsiteY6" fmla="*/ 350837 h 2647949"/>
                  <a:gd name="connsiteX7" fmla="*/ 309856 w 485239"/>
                  <a:gd name="connsiteY7" fmla="*/ 384175 h 2647949"/>
                  <a:gd name="connsiteX8" fmla="*/ 233656 w 485239"/>
                  <a:gd name="connsiteY8" fmla="*/ 422275 h 2647949"/>
                  <a:gd name="connsiteX9" fmla="*/ 65381 w 485239"/>
                  <a:gd name="connsiteY9" fmla="*/ 425450 h 2647949"/>
                  <a:gd name="connsiteX10" fmla="*/ 27281 w 485239"/>
                  <a:gd name="connsiteY10" fmla="*/ 476250 h 2647949"/>
                  <a:gd name="connsiteX11" fmla="*/ 93956 w 485239"/>
                  <a:gd name="connsiteY11" fmla="*/ 504825 h 2647949"/>
                  <a:gd name="connsiteX12" fmla="*/ 224131 w 485239"/>
                  <a:gd name="connsiteY12" fmla="*/ 511175 h 2647949"/>
                  <a:gd name="connsiteX13" fmla="*/ 281281 w 485239"/>
                  <a:gd name="connsiteY13" fmla="*/ 549275 h 2647949"/>
                  <a:gd name="connsiteX14" fmla="*/ 151106 w 485239"/>
                  <a:gd name="connsiteY14" fmla="*/ 587375 h 2647949"/>
                  <a:gd name="connsiteX15" fmla="*/ 33631 w 485239"/>
                  <a:gd name="connsiteY15" fmla="*/ 600075 h 2647949"/>
                  <a:gd name="connsiteX16" fmla="*/ 5056 w 485239"/>
                  <a:gd name="connsiteY16" fmla="*/ 688975 h 2647949"/>
                  <a:gd name="connsiteX17" fmla="*/ 5056 w 485239"/>
                  <a:gd name="connsiteY17" fmla="*/ 1089025 h 2647949"/>
                  <a:gd name="connsiteX18" fmla="*/ 14581 w 485239"/>
                  <a:gd name="connsiteY18" fmla="*/ 2514599 h 2647949"/>
                  <a:gd name="connsiteX19" fmla="*/ 166981 w 485239"/>
                  <a:gd name="connsiteY19" fmla="*/ 2638425 h 2647949"/>
                  <a:gd name="connsiteX20" fmla="*/ 411456 w 485239"/>
                  <a:gd name="connsiteY20" fmla="*/ 2647949 h 2647949"/>
                  <a:gd name="connsiteX0" fmla="*/ 8231 w 485239"/>
                  <a:gd name="connsiteY0" fmla="*/ 0 h 2638645"/>
                  <a:gd name="connsiteX1" fmla="*/ 20931 w 485239"/>
                  <a:gd name="connsiteY1" fmla="*/ 190500 h 2638645"/>
                  <a:gd name="connsiteX2" fmla="*/ 176506 w 485239"/>
                  <a:gd name="connsiteY2" fmla="*/ 234950 h 2638645"/>
                  <a:gd name="connsiteX3" fmla="*/ 462256 w 485239"/>
                  <a:gd name="connsiteY3" fmla="*/ 247650 h 2638645"/>
                  <a:gd name="connsiteX4" fmla="*/ 446381 w 485239"/>
                  <a:gd name="connsiteY4" fmla="*/ 285750 h 2638645"/>
                  <a:gd name="connsiteX5" fmla="*/ 274931 w 485239"/>
                  <a:gd name="connsiteY5" fmla="*/ 307975 h 2638645"/>
                  <a:gd name="connsiteX6" fmla="*/ 198731 w 485239"/>
                  <a:gd name="connsiteY6" fmla="*/ 350837 h 2638645"/>
                  <a:gd name="connsiteX7" fmla="*/ 309856 w 485239"/>
                  <a:gd name="connsiteY7" fmla="*/ 384175 h 2638645"/>
                  <a:gd name="connsiteX8" fmla="*/ 233656 w 485239"/>
                  <a:gd name="connsiteY8" fmla="*/ 422275 h 2638645"/>
                  <a:gd name="connsiteX9" fmla="*/ 65381 w 485239"/>
                  <a:gd name="connsiteY9" fmla="*/ 425450 h 2638645"/>
                  <a:gd name="connsiteX10" fmla="*/ 27281 w 485239"/>
                  <a:gd name="connsiteY10" fmla="*/ 476250 h 2638645"/>
                  <a:gd name="connsiteX11" fmla="*/ 93956 w 485239"/>
                  <a:gd name="connsiteY11" fmla="*/ 504825 h 2638645"/>
                  <a:gd name="connsiteX12" fmla="*/ 224131 w 485239"/>
                  <a:gd name="connsiteY12" fmla="*/ 511175 h 2638645"/>
                  <a:gd name="connsiteX13" fmla="*/ 281281 w 485239"/>
                  <a:gd name="connsiteY13" fmla="*/ 549275 h 2638645"/>
                  <a:gd name="connsiteX14" fmla="*/ 151106 w 485239"/>
                  <a:gd name="connsiteY14" fmla="*/ 587375 h 2638645"/>
                  <a:gd name="connsiteX15" fmla="*/ 33631 w 485239"/>
                  <a:gd name="connsiteY15" fmla="*/ 600075 h 2638645"/>
                  <a:gd name="connsiteX16" fmla="*/ 5056 w 485239"/>
                  <a:gd name="connsiteY16" fmla="*/ 688975 h 2638645"/>
                  <a:gd name="connsiteX17" fmla="*/ 5056 w 485239"/>
                  <a:gd name="connsiteY17" fmla="*/ 1089025 h 2638645"/>
                  <a:gd name="connsiteX18" fmla="*/ 14581 w 485239"/>
                  <a:gd name="connsiteY18" fmla="*/ 2514599 h 2638645"/>
                  <a:gd name="connsiteX19" fmla="*/ 166981 w 485239"/>
                  <a:gd name="connsiteY19" fmla="*/ 2638425 h 2638645"/>
                  <a:gd name="connsiteX0" fmla="*/ 8231 w 485239"/>
                  <a:gd name="connsiteY0" fmla="*/ 0 h 2514599"/>
                  <a:gd name="connsiteX1" fmla="*/ 20931 w 485239"/>
                  <a:gd name="connsiteY1" fmla="*/ 190500 h 2514599"/>
                  <a:gd name="connsiteX2" fmla="*/ 176506 w 485239"/>
                  <a:gd name="connsiteY2" fmla="*/ 234950 h 2514599"/>
                  <a:gd name="connsiteX3" fmla="*/ 462256 w 485239"/>
                  <a:gd name="connsiteY3" fmla="*/ 247650 h 2514599"/>
                  <a:gd name="connsiteX4" fmla="*/ 446381 w 485239"/>
                  <a:gd name="connsiteY4" fmla="*/ 285750 h 2514599"/>
                  <a:gd name="connsiteX5" fmla="*/ 274931 w 485239"/>
                  <a:gd name="connsiteY5" fmla="*/ 307975 h 2514599"/>
                  <a:gd name="connsiteX6" fmla="*/ 198731 w 485239"/>
                  <a:gd name="connsiteY6" fmla="*/ 350837 h 2514599"/>
                  <a:gd name="connsiteX7" fmla="*/ 309856 w 485239"/>
                  <a:gd name="connsiteY7" fmla="*/ 384175 h 2514599"/>
                  <a:gd name="connsiteX8" fmla="*/ 233656 w 485239"/>
                  <a:gd name="connsiteY8" fmla="*/ 422275 h 2514599"/>
                  <a:gd name="connsiteX9" fmla="*/ 65381 w 485239"/>
                  <a:gd name="connsiteY9" fmla="*/ 425450 h 2514599"/>
                  <a:gd name="connsiteX10" fmla="*/ 27281 w 485239"/>
                  <a:gd name="connsiteY10" fmla="*/ 476250 h 2514599"/>
                  <a:gd name="connsiteX11" fmla="*/ 93956 w 485239"/>
                  <a:gd name="connsiteY11" fmla="*/ 504825 h 2514599"/>
                  <a:gd name="connsiteX12" fmla="*/ 224131 w 485239"/>
                  <a:gd name="connsiteY12" fmla="*/ 511175 h 2514599"/>
                  <a:gd name="connsiteX13" fmla="*/ 281281 w 485239"/>
                  <a:gd name="connsiteY13" fmla="*/ 549275 h 2514599"/>
                  <a:gd name="connsiteX14" fmla="*/ 151106 w 485239"/>
                  <a:gd name="connsiteY14" fmla="*/ 587375 h 2514599"/>
                  <a:gd name="connsiteX15" fmla="*/ 33631 w 485239"/>
                  <a:gd name="connsiteY15" fmla="*/ 600075 h 2514599"/>
                  <a:gd name="connsiteX16" fmla="*/ 5056 w 485239"/>
                  <a:gd name="connsiteY16" fmla="*/ 688975 h 2514599"/>
                  <a:gd name="connsiteX17" fmla="*/ 5056 w 485239"/>
                  <a:gd name="connsiteY17" fmla="*/ 1089025 h 2514599"/>
                  <a:gd name="connsiteX18" fmla="*/ 14581 w 485239"/>
                  <a:gd name="connsiteY18" fmla="*/ 2514599 h 2514599"/>
                  <a:gd name="connsiteX0" fmla="*/ 7113 w 484121"/>
                  <a:gd name="connsiteY0" fmla="*/ 0 h 1089025"/>
                  <a:gd name="connsiteX1" fmla="*/ 19813 w 484121"/>
                  <a:gd name="connsiteY1" fmla="*/ 190500 h 1089025"/>
                  <a:gd name="connsiteX2" fmla="*/ 175388 w 484121"/>
                  <a:gd name="connsiteY2" fmla="*/ 234950 h 1089025"/>
                  <a:gd name="connsiteX3" fmla="*/ 461138 w 484121"/>
                  <a:gd name="connsiteY3" fmla="*/ 247650 h 1089025"/>
                  <a:gd name="connsiteX4" fmla="*/ 445263 w 484121"/>
                  <a:gd name="connsiteY4" fmla="*/ 285750 h 1089025"/>
                  <a:gd name="connsiteX5" fmla="*/ 273813 w 484121"/>
                  <a:gd name="connsiteY5" fmla="*/ 307975 h 1089025"/>
                  <a:gd name="connsiteX6" fmla="*/ 197613 w 484121"/>
                  <a:gd name="connsiteY6" fmla="*/ 350837 h 1089025"/>
                  <a:gd name="connsiteX7" fmla="*/ 308738 w 484121"/>
                  <a:gd name="connsiteY7" fmla="*/ 384175 h 1089025"/>
                  <a:gd name="connsiteX8" fmla="*/ 232538 w 484121"/>
                  <a:gd name="connsiteY8" fmla="*/ 422275 h 1089025"/>
                  <a:gd name="connsiteX9" fmla="*/ 64263 w 484121"/>
                  <a:gd name="connsiteY9" fmla="*/ 425450 h 1089025"/>
                  <a:gd name="connsiteX10" fmla="*/ 26163 w 484121"/>
                  <a:gd name="connsiteY10" fmla="*/ 476250 h 1089025"/>
                  <a:gd name="connsiteX11" fmla="*/ 92838 w 484121"/>
                  <a:gd name="connsiteY11" fmla="*/ 504825 h 1089025"/>
                  <a:gd name="connsiteX12" fmla="*/ 223013 w 484121"/>
                  <a:gd name="connsiteY12" fmla="*/ 511175 h 1089025"/>
                  <a:gd name="connsiteX13" fmla="*/ 280163 w 484121"/>
                  <a:gd name="connsiteY13" fmla="*/ 549275 h 1089025"/>
                  <a:gd name="connsiteX14" fmla="*/ 149988 w 484121"/>
                  <a:gd name="connsiteY14" fmla="*/ 587375 h 1089025"/>
                  <a:gd name="connsiteX15" fmla="*/ 32513 w 484121"/>
                  <a:gd name="connsiteY15" fmla="*/ 600075 h 1089025"/>
                  <a:gd name="connsiteX16" fmla="*/ 3938 w 484121"/>
                  <a:gd name="connsiteY16" fmla="*/ 688975 h 1089025"/>
                  <a:gd name="connsiteX17" fmla="*/ 3938 w 484121"/>
                  <a:gd name="connsiteY17" fmla="*/ 1089025 h 1089025"/>
                  <a:gd name="connsiteX0" fmla="*/ 7113 w 484121"/>
                  <a:gd name="connsiteY0" fmla="*/ 0 h 688975"/>
                  <a:gd name="connsiteX1" fmla="*/ 19813 w 484121"/>
                  <a:gd name="connsiteY1" fmla="*/ 190500 h 688975"/>
                  <a:gd name="connsiteX2" fmla="*/ 175388 w 484121"/>
                  <a:gd name="connsiteY2" fmla="*/ 234950 h 688975"/>
                  <a:gd name="connsiteX3" fmla="*/ 461138 w 484121"/>
                  <a:gd name="connsiteY3" fmla="*/ 247650 h 688975"/>
                  <a:gd name="connsiteX4" fmla="*/ 445263 w 484121"/>
                  <a:gd name="connsiteY4" fmla="*/ 285750 h 688975"/>
                  <a:gd name="connsiteX5" fmla="*/ 273813 w 484121"/>
                  <a:gd name="connsiteY5" fmla="*/ 307975 h 688975"/>
                  <a:gd name="connsiteX6" fmla="*/ 197613 w 484121"/>
                  <a:gd name="connsiteY6" fmla="*/ 350837 h 688975"/>
                  <a:gd name="connsiteX7" fmla="*/ 308738 w 484121"/>
                  <a:gd name="connsiteY7" fmla="*/ 384175 h 688975"/>
                  <a:gd name="connsiteX8" fmla="*/ 232538 w 484121"/>
                  <a:gd name="connsiteY8" fmla="*/ 422275 h 688975"/>
                  <a:gd name="connsiteX9" fmla="*/ 64263 w 484121"/>
                  <a:gd name="connsiteY9" fmla="*/ 425450 h 688975"/>
                  <a:gd name="connsiteX10" fmla="*/ 26163 w 484121"/>
                  <a:gd name="connsiteY10" fmla="*/ 476250 h 688975"/>
                  <a:gd name="connsiteX11" fmla="*/ 92838 w 484121"/>
                  <a:gd name="connsiteY11" fmla="*/ 504825 h 688975"/>
                  <a:gd name="connsiteX12" fmla="*/ 223013 w 484121"/>
                  <a:gd name="connsiteY12" fmla="*/ 511175 h 688975"/>
                  <a:gd name="connsiteX13" fmla="*/ 280163 w 484121"/>
                  <a:gd name="connsiteY13" fmla="*/ 549275 h 688975"/>
                  <a:gd name="connsiteX14" fmla="*/ 149988 w 484121"/>
                  <a:gd name="connsiteY14" fmla="*/ 587375 h 688975"/>
                  <a:gd name="connsiteX15" fmla="*/ 32513 w 484121"/>
                  <a:gd name="connsiteY15" fmla="*/ 600075 h 688975"/>
                  <a:gd name="connsiteX16" fmla="*/ 3938 w 484121"/>
                  <a:gd name="connsiteY16" fmla="*/ 688975 h 688975"/>
                  <a:gd name="connsiteX0" fmla="*/ 7113 w 484121"/>
                  <a:gd name="connsiteY0" fmla="*/ 0 h 600075"/>
                  <a:gd name="connsiteX1" fmla="*/ 19813 w 484121"/>
                  <a:gd name="connsiteY1" fmla="*/ 190500 h 600075"/>
                  <a:gd name="connsiteX2" fmla="*/ 175388 w 484121"/>
                  <a:gd name="connsiteY2" fmla="*/ 234950 h 600075"/>
                  <a:gd name="connsiteX3" fmla="*/ 461138 w 484121"/>
                  <a:gd name="connsiteY3" fmla="*/ 247650 h 600075"/>
                  <a:gd name="connsiteX4" fmla="*/ 445263 w 484121"/>
                  <a:gd name="connsiteY4" fmla="*/ 285750 h 600075"/>
                  <a:gd name="connsiteX5" fmla="*/ 273813 w 484121"/>
                  <a:gd name="connsiteY5" fmla="*/ 307975 h 600075"/>
                  <a:gd name="connsiteX6" fmla="*/ 197613 w 484121"/>
                  <a:gd name="connsiteY6" fmla="*/ 350837 h 600075"/>
                  <a:gd name="connsiteX7" fmla="*/ 308738 w 484121"/>
                  <a:gd name="connsiteY7" fmla="*/ 384175 h 600075"/>
                  <a:gd name="connsiteX8" fmla="*/ 232538 w 484121"/>
                  <a:gd name="connsiteY8" fmla="*/ 422275 h 600075"/>
                  <a:gd name="connsiteX9" fmla="*/ 64263 w 484121"/>
                  <a:gd name="connsiteY9" fmla="*/ 425450 h 600075"/>
                  <a:gd name="connsiteX10" fmla="*/ 26163 w 484121"/>
                  <a:gd name="connsiteY10" fmla="*/ 476250 h 600075"/>
                  <a:gd name="connsiteX11" fmla="*/ 92838 w 484121"/>
                  <a:gd name="connsiteY11" fmla="*/ 504825 h 600075"/>
                  <a:gd name="connsiteX12" fmla="*/ 223013 w 484121"/>
                  <a:gd name="connsiteY12" fmla="*/ 511175 h 600075"/>
                  <a:gd name="connsiteX13" fmla="*/ 280163 w 484121"/>
                  <a:gd name="connsiteY13" fmla="*/ 549275 h 600075"/>
                  <a:gd name="connsiteX14" fmla="*/ 149988 w 484121"/>
                  <a:gd name="connsiteY14" fmla="*/ 587375 h 600075"/>
                  <a:gd name="connsiteX15" fmla="*/ 32513 w 484121"/>
                  <a:gd name="connsiteY15" fmla="*/ 600075 h 600075"/>
                  <a:gd name="connsiteX0" fmla="*/ 7113 w 484121"/>
                  <a:gd name="connsiteY0" fmla="*/ 0 h 587375"/>
                  <a:gd name="connsiteX1" fmla="*/ 19813 w 484121"/>
                  <a:gd name="connsiteY1" fmla="*/ 190500 h 587375"/>
                  <a:gd name="connsiteX2" fmla="*/ 175388 w 484121"/>
                  <a:gd name="connsiteY2" fmla="*/ 234950 h 587375"/>
                  <a:gd name="connsiteX3" fmla="*/ 461138 w 484121"/>
                  <a:gd name="connsiteY3" fmla="*/ 247650 h 587375"/>
                  <a:gd name="connsiteX4" fmla="*/ 445263 w 484121"/>
                  <a:gd name="connsiteY4" fmla="*/ 285750 h 587375"/>
                  <a:gd name="connsiteX5" fmla="*/ 273813 w 484121"/>
                  <a:gd name="connsiteY5" fmla="*/ 307975 h 587375"/>
                  <a:gd name="connsiteX6" fmla="*/ 197613 w 484121"/>
                  <a:gd name="connsiteY6" fmla="*/ 350837 h 587375"/>
                  <a:gd name="connsiteX7" fmla="*/ 308738 w 484121"/>
                  <a:gd name="connsiteY7" fmla="*/ 384175 h 587375"/>
                  <a:gd name="connsiteX8" fmla="*/ 232538 w 484121"/>
                  <a:gd name="connsiteY8" fmla="*/ 422275 h 587375"/>
                  <a:gd name="connsiteX9" fmla="*/ 64263 w 484121"/>
                  <a:gd name="connsiteY9" fmla="*/ 425450 h 587375"/>
                  <a:gd name="connsiteX10" fmla="*/ 26163 w 484121"/>
                  <a:gd name="connsiteY10" fmla="*/ 476250 h 587375"/>
                  <a:gd name="connsiteX11" fmla="*/ 92838 w 484121"/>
                  <a:gd name="connsiteY11" fmla="*/ 504825 h 587375"/>
                  <a:gd name="connsiteX12" fmla="*/ 223013 w 484121"/>
                  <a:gd name="connsiteY12" fmla="*/ 511175 h 587375"/>
                  <a:gd name="connsiteX13" fmla="*/ 280163 w 484121"/>
                  <a:gd name="connsiteY13" fmla="*/ 549275 h 587375"/>
                  <a:gd name="connsiteX14" fmla="*/ 149988 w 484121"/>
                  <a:gd name="connsiteY14" fmla="*/ 587375 h 587375"/>
                  <a:gd name="connsiteX0" fmla="*/ 7113 w 484121"/>
                  <a:gd name="connsiteY0" fmla="*/ 0 h 549275"/>
                  <a:gd name="connsiteX1" fmla="*/ 19813 w 484121"/>
                  <a:gd name="connsiteY1" fmla="*/ 190500 h 549275"/>
                  <a:gd name="connsiteX2" fmla="*/ 175388 w 484121"/>
                  <a:gd name="connsiteY2" fmla="*/ 234950 h 549275"/>
                  <a:gd name="connsiteX3" fmla="*/ 461138 w 484121"/>
                  <a:gd name="connsiteY3" fmla="*/ 247650 h 549275"/>
                  <a:gd name="connsiteX4" fmla="*/ 445263 w 484121"/>
                  <a:gd name="connsiteY4" fmla="*/ 285750 h 549275"/>
                  <a:gd name="connsiteX5" fmla="*/ 273813 w 484121"/>
                  <a:gd name="connsiteY5" fmla="*/ 307975 h 549275"/>
                  <a:gd name="connsiteX6" fmla="*/ 197613 w 484121"/>
                  <a:gd name="connsiteY6" fmla="*/ 350837 h 549275"/>
                  <a:gd name="connsiteX7" fmla="*/ 308738 w 484121"/>
                  <a:gd name="connsiteY7" fmla="*/ 384175 h 549275"/>
                  <a:gd name="connsiteX8" fmla="*/ 232538 w 484121"/>
                  <a:gd name="connsiteY8" fmla="*/ 422275 h 549275"/>
                  <a:gd name="connsiteX9" fmla="*/ 64263 w 484121"/>
                  <a:gd name="connsiteY9" fmla="*/ 425450 h 549275"/>
                  <a:gd name="connsiteX10" fmla="*/ 26163 w 484121"/>
                  <a:gd name="connsiteY10" fmla="*/ 476250 h 549275"/>
                  <a:gd name="connsiteX11" fmla="*/ 92838 w 484121"/>
                  <a:gd name="connsiteY11" fmla="*/ 504825 h 549275"/>
                  <a:gd name="connsiteX12" fmla="*/ 223013 w 484121"/>
                  <a:gd name="connsiteY12" fmla="*/ 511175 h 549275"/>
                  <a:gd name="connsiteX13" fmla="*/ 280163 w 484121"/>
                  <a:gd name="connsiteY13" fmla="*/ 549275 h 549275"/>
                  <a:gd name="connsiteX0" fmla="*/ 7113 w 484121"/>
                  <a:gd name="connsiteY0" fmla="*/ 0 h 511175"/>
                  <a:gd name="connsiteX1" fmla="*/ 19813 w 484121"/>
                  <a:gd name="connsiteY1" fmla="*/ 190500 h 511175"/>
                  <a:gd name="connsiteX2" fmla="*/ 175388 w 484121"/>
                  <a:gd name="connsiteY2" fmla="*/ 234950 h 511175"/>
                  <a:gd name="connsiteX3" fmla="*/ 461138 w 484121"/>
                  <a:gd name="connsiteY3" fmla="*/ 247650 h 511175"/>
                  <a:gd name="connsiteX4" fmla="*/ 445263 w 484121"/>
                  <a:gd name="connsiteY4" fmla="*/ 285750 h 511175"/>
                  <a:gd name="connsiteX5" fmla="*/ 273813 w 484121"/>
                  <a:gd name="connsiteY5" fmla="*/ 307975 h 511175"/>
                  <a:gd name="connsiteX6" fmla="*/ 197613 w 484121"/>
                  <a:gd name="connsiteY6" fmla="*/ 350837 h 511175"/>
                  <a:gd name="connsiteX7" fmla="*/ 308738 w 484121"/>
                  <a:gd name="connsiteY7" fmla="*/ 384175 h 511175"/>
                  <a:gd name="connsiteX8" fmla="*/ 232538 w 484121"/>
                  <a:gd name="connsiteY8" fmla="*/ 422275 h 511175"/>
                  <a:gd name="connsiteX9" fmla="*/ 64263 w 484121"/>
                  <a:gd name="connsiteY9" fmla="*/ 425450 h 511175"/>
                  <a:gd name="connsiteX10" fmla="*/ 26163 w 484121"/>
                  <a:gd name="connsiteY10" fmla="*/ 476250 h 511175"/>
                  <a:gd name="connsiteX11" fmla="*/ 92838 w 484121"/>
                  <a:gd name="connsiteY11" fmla="*/ 504825 h 511175"/>
                  <a:gd name="connsiteX12" fmla="*/ 223013 w 484121"/>
                  <a:gd name="connsiteY12" fmla="*/ 511175 h 511175"/>
                  <a:gd name="connsiteX0" fmla="*/ 7113 w 484121"/>
                  <a:gd name="connsiteY0" fmla="*/ 0 h 504825"/>
                  <a:gd name="connsiteX1" fmla="*/ 19813 w 484121"/>
                  <a:gd name="connsiteY1" fmla="*/ 190500 h 504825"/>
                  <a:gd name="connsiteX2" fmla="*/ 175388 w 484121"/>
                  <a:gd name="connsiteY2" fmla="*/ 234950 h 504825"/>
                  <a:gd name="connsiteX3" fmla="*/ 461138 w 484121"/>
                  <a:gd name="connsiteY3" fmla="*/ 247650 h 504825"/>
                  <a:gd name="connsiteX4" fmla="*/ 445263 w 484121"/>
                  <a:gd name="connsiteY4" fmla="*/ 285750 h 504825"/>
                  <a:gd name="connsiteX5" fmla="*/ 273813 w 484121"/>
                  <a:gd name="connsiteY5" fmla="*/ 307975 h 504825"/>
                  <a:gd name="connsiteX6" fmla="*/ 197613 w 484121"/>
                  <a:gd name="connsiteY6" fmla="*/ 350837 h 504825"/>
                  <a:gd name="connsiteX7" fmla="*/ 308738 w 484121"/>
                  <a:gd name="connsiteY7" fmla="*/ 384175 h 504825"/>
                  <a:gd name="connsiteX8" fmla="*/ 232538 w 484121"/>
                  <a:gd name="connsiteY8" fmla="*/ 422275 h 504825"/>
                  <a:gd name="connsiteX9" fmla="*/ 64263 w 484121"/>
                  <a:gd name="connsiteY9" fmla="*/ 425450 h 504825"/>
                  <a:gd name="connsiteX10" fmla="*/ 26163 w 484121"/>
                  <a:gd name="connsiteY10" fmla="*/ 476250 h 504825"/>
                  <a:gd name="connsiteX11" fmla="*/ 92838 w 484121"/>
                  <a:gd name="connsiteY11" fmla="*/ 504825 h 504825"/>
                  <a:gd name="connsiteX0" fmla="*/ 7113 w 484121"/>
                  <a:gd name="connsiteY0" fmla="*/ 0 h 476250"/>
                  <a:gd name="connsiteX1" fmla="*/ 19813 w 484121"/>
                  <a:gd name="connsiteY1" fmla="*/ 190500 h 476250"/>
                  <a:gd name="connsiteX2" fmla="*/ 175388 w 484121"/>
                  <a:gd name="connsiteY2" fmla="*/ 234950 h 476250"/>
                  <a:gd name="connsiteX3" fmla="*/ 461138 w 484121"/>
                  <a:gd name="connsiteY3" fmla="*/ 247650 h 476250"/>
                  <a:gd name="connsiteX4" fmla="*/ 445263 w 484121"/>
                  <a:gd name="connsiteY4" fmla="*/ 285750 h 476250"/>
                  <a:gd name="connsiteX5" fmla="*/ 273813 w 484121"/>
                  <a:gd name="connsiteY5" fmla="*/ 307975 h 476250"/>
                  <a:gd name="connsiteX6" fmla="*/ 197613 w 484121"/>
                  <a:gd name="connsiteY6" fmla="*/ 350837 h 476250"/>
                  <a:gd name="connsiteX7" fmla="*/ 308738 w 484121"/>
                  <a:gd name="connsiteY7" fmla="*/ 384175 h 476250"/>
                  <a:gd name="connsiteX8" fmla="*/ 232538 w 484121"/>
                  <a:gd name="connsiteY8" fmla="*/ 422275 h 476250"/>
                  <a:gd name="connsiteX9" fmla="*/ 64263 w 484121"/>
                  <a:gd name="connsiteY9" fmla="*/ 425450 h 476250"/>
                  <a:gd name="connsiteX10" fmla="*/ 26163 w 484121"/>
                  <a:gd name="connsiteY10" fmla="*/ 476250 h 476250"/>
                  <a:gd name="connsiteX0" fmla="*/ 0 w 464308"/>
                  <a:gd name="connsiteY0" fmla="*/ 0 h 285750"/>
                  <a:gd name="connsiteX1" fmla="*/ 155575 w 464308"/>
                  <a:gd name="connsiteY1" fmla="*/ 44450 h 285750"/>
                  <a:gd name="connsiteX2" fmla="*/ 441325 w 464308"/>
                  <a:gd name="connsiteY2" fmla="*/ 57150 h 285750"/>
                  <a:gd name="connsiteX3" fmla="*/ 425450 w 464308"/>
                  <a:gd name="connsiteY3" fmla="*/ 95250 h 285750"/>
                  <a:gd name="connsiteX4" fmla="*/ 254000 w 464308"/>
                  <a:gd name="connsiteY4" fmla="*/ 117475 h 285750"/>
                  <a:gd name="connsiteX5" fmla="*/ 177800 w 464308"/>
                  <a:gd name="connsiteY5" fmla="*/ 160337 h 285750"/>
                  <a:gd name="connsiteX6" fmla="*/ 288925 w 464308"/>
                  <a:gd name="connsiteY6" fmla="*/ 193675 h 285750"/>
                  <a:gd name="connsiteX7" fmla="*/ 212725 w 464308"/>
                  <a:gd name="connsiteY7" fmla="*/ 231775 h 285750"/>
                  <a:gd name="connsiteX8" fmla="*/ 44450 w 464308"/>
                  <a:gd name="connsiteY8" fmla="*/ 234950 h 285750"/>
                  <a:gd name="connsiteX9" fmla="*/ 6350 w 464308"/>
                  <a:gd name="connsiteY9" fmla="*/ 285750 h 285750"/>
                  <a:gd name="connsiteX0" fmla="*/ 150445 w 459178"/>
                  <a:gd name="connsiteY0" fmla="*/ 0 h 241300"/>
                  <a:gd name="connsiteX1" fmla="*/ 436195 w 459178"/>
                  <a:gd name="connsiteY1" fmla="*/ 12700 h 241300"/>
                  <a:gd name="connsiteX2" fmla="*/ 420320 w 459178"/>
                  <a:gd name="connsiteY2" fmla="*/ 50800 h 241300"/>
                  <a:gd name="connsiteX3" fmla="*/ 248870 w 459178"/>
                  <a:gd name="connsiteY3" fmla="*/ 73025 h 241300"/>
                  <a:gd name="connsiteX4" fmla="*/ 172670 w 459178"/>
                  <a:gd name="connsiteY4" fmla="*/ 115887 h 241300"/>
                  <a:gd name="connsiteX5" fmla="*/ 283795 w 459178"/>
                  <a:gd name="connsiteY5" fmla="*/ 149225 h 241300"/>
                  <a:gd name="connsiteX6" fmla="*/ 207595 w 459178"/>
                  <a:gd name="connsiteY6" fmla="*/ 187325 h 241300"/>
                  <a:gd name="connsiteX7" fmla="*/ 39320 w 459178"/>
                  <a:gd name="connsiteY7" fmla="*/ 190500 h 241300"/>
                  <a:gd name="connsiteX8" fmla="*/ 1220 w 459178"/>
                  <a:gd name="connsiteY8" fmla="*/ 241300 h 241300"/>
                  <a:gd name="connsiteX0" fmla="*/ 111125 w 419858"/>
                  <a:gd name="connsiteY0" fmla="*/ 0 h 190500"/>
                  <a:gd name="connsiteX1" fmla="*/ 396875 w 419858"/>
                  <a:gd name="connsiteY1" fmla="*/ 12700 h 190500"/>
                  <a:gd name="connsiteX2" fmla="*/ 381000 w 419858"/>
                  <a:gd name="connsiteY2" fmla="*/ 50800 h 190500"/>
                  <a:gd name="connsiteX3" fmla="*/ 209550 w 419858"/>
                  <a:gd name="connsiteY3" fmla="*/ 73025 h 190500"/>
                  <a:gd name="connsiteX4" fmla="*/ 133350 w 419858"/>
                  <a:gd name="connsiteY4" fmla="*/ 115887 h 190500"/>
                  <a:gd name="connsiteX5" fmla="*/ 244475 w 419858"/>
                  <a:gd name="connsiteY5" fmla="*/ 149225 h 190500"/>
                  <a:gd name="connsiteX6" fmla="*/ 168275 w 419858"/>
                  <a:gd name="connsiteY6" fmla="*/ 187325 h 190500"/>
                  <a:gd name="connsiteX7" fmla="*/ 0 w 419858"/>
                  <a:gd name="connsiteY7" fmla="*/ 190500 h 190500"/>
                  <a:gd name="connsiteX0" fmla="*/ 111125 w 419858"/>
                  <a:gd name="connsiteY0" fmla="*/ 0 h 190648"/>
                  <a:gd name="connsiteX1" fmla="*/ 396875 w 419858"/>
                  <a:gd name="connsiteY1" fmla="*/ 12700 h 190648"/>
                  <a:gd name="connsiteX2" fmla="*/ 381000 w 419858"/>
                  <a:gd name="connsiteY2" fmla="*/ 50800 h 190648"/>
                  <a:gd name="connsiteX3" fmla="*/ 209550 w 419858"/>
                  <a:gd name="connsiteY3" fmla="*/ 73025 h 190648"/>
                  <a:gd name="connsiteX4" fmla="*/ 133350 w 419858"/>
                  <a:gd name="connsiteY4" fmla="*/ 115887 h 190648"/>
                  <a:gd name="connsiteX5" fmla="*/ 244475 w 419858"/>
                  <a:gd name="connsiteY5" fmla="*/ 149225 h 190648"/>
                  <a:gd name="connsiteX6" fmla="*/ 168275 w 419858"/>
                  <a:gd name="connsiteY6" fmla="*/ 187325 h 190648"/>
                  <a:gd name="connsiteX7" fmla="*/ 100163 w 419858"/>
                  <a:gd name="connsiteY7" fmla="*/ 189045 h 190648"/>
                  <a:gd name="connsiteX8" fmla="*/ 0 w 419858"/>
                  <a:gd name="connsiteY8" fmla="*/ 190500 h 190648"/>
                  <a:gd name="connsiteX0" fmla="*/ 10962 w 319695"/>
                  <a:gd name="connsiteY0" fmla="*/ 0 h 190648"/>
                  <a:gd name="connsiteX1" fmla="*/ 296712 w 319695"/>
                  <a:gd name="connsiteY1" fmla="*/ 12700 h 190648"/>
                  <a:gd name="connsiteX2" fmla="*/ 280837 w 319695"/>
                  <a:gd name="connsiteY2" fmla="*/ 50800 h 190648"/>
                  <a:gd name="connsiteX3" fmla="*/ 109387 w 319695"/>
                  <a:gd name="connsiteY3" fmla="*/ 73025 h 190648"/>
                  <a:gd name="connsiteX4" fmla="*/ 33187 w 319695"/>
                  <a:gd name="connsiteY4" fmla="*/ 115887 h 190648"/>
                  <a:gd name="connsiteX5" fmla="*/ 144312 w 319695"/>
                  <a:gd name="connsiteY5" fmla="*/ 149225 h 190648"/>
                  <a:gd name="connsiteX6" fmla="*/ 68112 w 319695"/>
                  <a:gd name="connsiteY6" fmla="*/ 187325 h 190648"/>
                  <a:gd name="connsiteX7" fmla="*/ 0 w 319695"/>
                  <a:gd name="connsiteY7" fmla="*/ 189045 h 190648"/>
                  <a:gd name="connsiteX0" fmla="*/ 8581 w 319870"/>
                  <a:gd name="connsiteY0" fmla="*/ 0 h 190648"/>
                  <a:gd name="connsiteX1" fmla="*/ 296712 w 319870"/>
                  <a:gd name="connsiteY1" fmla="*/ 12700 h 190648"/>
                  <a:gd name="connsiteX2" fmla="*/ 280837 w 319870"/>
                  <a:gd name="connsiteY2" fmla="*/ 50800 h 190648"/>
                  <a:gd name="connsiteX3" fmla="*/ 109387 w 319870"/>
                  <a:gd name="connsiteY3" fmla="*/ 73025 h 190648"/>
                  <a:gd name="connsiteX4" fmla="*/ 33187 w 319870"/>
                  <a:gd name="connsiteY4" fmla="*/ 115887 h 190648"/>
                  <a:gd name="connsiteX5" fmla="*/ 144312 w 319870"/>
                  <a:gd name="connsiteY5" fmla="*/ 149225 h 190648"/>
                  <a:gd name="connsiteX6" fmla="*/ 68112 w 319870"/>
                  <a:gd name="connsiteY6" fmla="*/ 187325 h 190648"/>
                  <a:gd name="connsiteX7" fmla="*/ 0 w 319870"/>
                  <a:gd name="connsiteY7" fmla="*/ 189045 h 190648"/>
                  <a:gd name="connsiteX0" fmla="*/ 1438 w 320395"/>
                  <a:gd name="connsiteY0" fmla="*/ 0 h 193029"/>
                  <a:gd name="connsiteX1" fmla="*/ 296712 w 320395"/>
                  <a:gd name="connsiteY1" fmla="*/ 15081 h 193029"/>
                  <a:gd name="connsiteX2" fmla="*/ 280837 w 320395"/>
                  <a:gd name="connsiteY2" fmla="*/ 53181 h 193029"/>
                  <a:gd name="connsiteX3" fmla="*/ 109387 w 320395"/>
                  <a:gd name="connsiteY3" fmla="*/ 75406 h 193029"/>
                  <a:gd name="connsiteX4" fmla="*/ 33187 w 320395"/>
                  <a:gd name="connsiteY4" fmla="*/ 118268 h 193029"/>
                  <a:gd name="connsiteX5" fmla="*/ 144312 w 320395"/>
                  <a:gd name="connsiteY5" fmla="*/ 151606 h 193029"/>
                  <a:gd name="connsiteX6" fmla="*/ 68112 w 320395"/>
                  <a:gd name="connsiteY6" fmla="*/ 189706 h 193029"/>
                  <a:gd name="connsiteX7" fmla="*/ 0 w 320395"/>
                  <a:gd name="connsiteY7" fmla="*/ 191426 h 193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0395" h="193029">
                    <a:moveTo>
                      <a:pt x="1438" y="0"/>
                    </a:moveTo>
                    <a:cubicBezTo>
                      <a:pt x="74992" y="9525"/>
                      <a:pt x="250146" y="6218"/>
                      <a:pt x="296712" y="15081"/>
                    </a:cubicBezTo>
                    <a:cubicBezTo>
                      <a:pt x="343278" y="23944"/>
                      <a:pt x="312058" y="43127"/>
                      <a:pt x="280837" y="53181"/>
                    </a:cubicBezTo>
                    <a:cubicBezTo>
                      <a:pt x="249616" y="63235"/>
                      <a:pt x="150662" y="64558"/>
                      <a:pt x="109387" y="75406"/>
                    </a:cubicBezTo>
                    <a:cubicBezTo>
                      <a:pt x="68112" y="86254"/>
                      <a:pt x="27366" y="105568"/>
                      <a:pt x="33187" y="118268"/>
                    </a:cubicBezTo>
                    <a:cubicBezTo>
                      <a:pt x="39008" y="130968"/>
                      <a:pt x="138491" y="139700"/>
                      <a:pt x="144312" y="151606"/>
                    </a:cubicBezTo>
                    <a:cubicBezTo>
                      <a:pt x="150133" y="163512"/>
                      <a:pt x="92164" y="183069"/>
                      <a:pt x="68112" y="189706"/>
                    </a:cubicBezTo>
                    <a:cubicBezTo>
                      <a:pt x="44060" y="196343"/>
                      <a:pt x="28046" y="190897"/>
                      <a:pt x="0" y="191426"/>
                    </a:cubicBezTo>
                  </a:path>
                </a:pathLst>
              </a:cu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>
                  <a:solidFill>
                    <a:srgbClr val="0066FF"/>
                  </a:solidFill>
                </a:endParaRPr>
              </a:p>
            </p:txBody>
          </p:sp>
          <p:grpSp>
            <p:nvGrpSpPr>
              <p:cNvPr id="15" name="Groupe 14">
                <a:extLst>
                  <a:ext uri="{FF2B5EF4-FFF2-40B4-BE49-F238E27FC236}">
                    <a16:creationId xmlns:a16="http://schemas.microsoft.com/office/drawing/2014/main" id="{0742FDEF-9762-42C9-80E6-419B114ED42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227583" y="2814315"/>
                <a:ext cx="813043" cy="3446785"/>
                <a:chOff x="5227583" y="2814315"/>
                <a:chExt cx="813043" cy="3446785"/>
              </a:xfrm>
            </p:grpSpPr>
            <p:sp>
              <p:nvSpPr>
                <p:cNvPr id="16" name="Rectangle 26">
                  <a:extLst>
                    <a:ext uri="{FF2B5EF4-FFF2-40B4-BE49-F238E27FC236}">
                      <a16:creationId xmlns:a16="http://schemas.microsoft.com/office/drawing/2014/main" id="{215A7CC7-1612-489A-B2C9-62F7D86F13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27583" y="2814315"/>
                  <a:ext cx="813043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Wingdings" panose="05000000000000000000" pitchFamily="2" charset="2"/>
                    <a:buChar char="n"/>
                    <a:defRPr sz="2400" b="1">
                      <a:solidFill>
                        <a:srgbClr val="800000"/>
                      </a:solidFill>
                      <a:latin typeface="Arial Narrow" panose="020B0606020202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Wingdings" panose="05000000000000000000" pitchFamily="2" charset="2"/>
                    <a:buChar char="n"/>
                    <a:defRPr sz="2200" b="1">
                      <a:solidFill>
                        <a:srgbClr val="008000"/>
                      </a:solidFill>
                      <a:latin typeface="Arial Narrow" panose="020B0606020202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200" b="1">
                      <a:solidFill>
                        <a:schemeClr val="tx1"/>
                      </a:solidFill>
                      <a:latin typeface="Arial Narrow" panose="020B0606020202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-"/>
                    <a:defRPr sz="2200">
                      <a:solidFill>
                        <a:schemeClr val="tx1"/>
                      </a:solidFill>
                      <a:latin typeface="Arial Narrow" panose="020B0606020202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-"/>
                    <a:defRPr sz="2200">
                      <a:solidFill>
                        <a:schemeClr val="tx1"/>
                      </a:solidFill>
                      <a:latin typeface="Arial Narrow" panose="020B0606020202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-"/>
                    <a:defRPr sz="2200">
                      <a:solidFill>
                        <a:schemeClr val="tx1"/>
                      </a:solidFill>
                      <a:latin typeface="Arial Narrow" panose="020B0606020202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-"/>
                    <a:defRPr sz="2200">
                      <a:solidFill>
                        <a:schemeClr val="tx1"/>
                      </a:solidFill>
                      <a:latin typeface="Arial Narrow" panose="020B0606020202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-"/>
                    <a:defRPr sz="2200">
                      <a:solidFill>
                        <a:schemeClr val="tx1"/>
                      </a:solidFill>
                      <a:latin typeface="Arial Narrow" panose="020B060602020203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fr-FR" altLang="fr-FR" sz="1200" b="0" dirty="0">
                      <a:solidFill>
                        <a:srgbClr val="0066FF"/>
                      </a:solidFill>
                      <a:latin typeface="Arial" panose="020B0604020202020204" pitchFamily="34" charset="0"/>
                    </a:rPr>
                    <a:t>Seuillage</a:t>
                  </a:r>
                </a:p>
              </p:txBody>
            </p:sp>
            <p:cxnSp>
              <p:nvCxnSpPr>
                <p:cNvPr id="17" name="Connecteur droit 16">
                  <a:extLst>
                    <a:ext uri="{FF2B5EF4-FFF2-40B4-BE49-F238E27FC236}">
                      <a16:creationId xmlns:a16="http://schemas.microsoft.com/office/drawing/2014/main" id="{DF6AC9B3-F9E8-431A-AAA8-34336AFB2DFD}"/>
                    </a:ext>
                  </a:extLst>
                </p:cNvPr>
                <p:cNvCxnSpPr/>
                <p:nvPr/>
              </p:nvCxnSpPr>
              <p:spPr>
                <a:xfrm>
                  <a:off x="5443548" y="3108030"/>
                  <a:ext cx="0" cy="3153070"/>
                </a:xfrm>
                <a:prstGeom prst="line">
                  <a:avLst/>
                </a:prstGeom>
                <a:ln w="12700">
                  <a:solidFill>
                    <a:srgbClr val="0066FF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AD5A94CA-8B44-4F85-BDB7-0E7DC00A87A1}"/>
              </a:ext>
            </a:extLst>
          </p:cNvPr>
          <p:cNvGrpSpPr/>
          <p:nvPr/>
        </p:nvGrpSpPr>
        <p:grpSpPr>
          <a:xfrm>
            <a:off x="2688394" y="4516979"/>
            <a:ext cx="5162814" cy="2149650"/>
            <a:chOff x="2262265" y="4283005"/>
            <a:chExt cx="5162814" cy="2149650"/>
          </a:xfrm>
        </p:grpSpPr>
        <p:grpSp>
          <p:nvGrpSpPr>
            <p:cNvPr id="19" name="Groupe 18">
              <a:extLst>
                <a:ext uri="{FF2B5EF4-FFF2-40B4-BE49-F238E27FC236}">
                  <a16:creationId xmlns:a16="http://schemas.microsoft.com/office/drawing/2014/main" id="{99B629BC-1711-43C3-BE88-B3529805EE32}"/>
                </a:ext>
              </a:extLst>
            </p:cNvPr>
            <p:cNvGrpSpPr/>
            <p:nvPr/>
          </p:nvGrpSpPr>
          <p:grpSpPr>
            <a:xfrm>
              <a:off x="5007216" y="4341583"/>
              <a:ext cx="2417863" cy="2091072"/>
              <a:chOff x="357421" y="2662930"/>
              <a:chExt cx="1074932" cy="929647"/>
            </a:xfrm>
          </p:grpSpPr>
          <p:grpSp>
            <p:nvGrpSpPr>
              <p:cNvPr id="20" name="Groupe 19">
                <a:extLst>
                  <a:ext uri="{FF2B5EF4-FFF2-40B4-BE49-F238E27FC236}">
                    <a16:creationId xmlns:a16="http://schemas.microsoft.com/office/drawing/2014/main" id="{D66F4262-E6BF-430D-94B3-BB6AA5C652D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7421" y="2662930"/>
                <a:ext cx="1073990" cy="929646"/>
                <a:chOff x="5846624" y="3125321"/>
                <a:chExt cx="532780" cy="887071"/>
              </a:xfrm>
            </p:grpSpPr>
            <p:cxnSp>
              <p:nvCxnSpPr>
                <p:cNvPr id="28" name="Connecteur droit avec flèche 27">
                  <a:extLst>
                    <a:ext uri="{FF2B5EF4-FFF2-40B4-BE49-F238E27FC236}">
                      <a16:creationId xmlns:a16="http://schemas.microsoft.com/office/drawing/2014/main" id="{13D225B2-C887-4E9D-B36C-FF366E3887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846624" y="3125321"/>
                  <a:ext cx="0" cy="887071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Forme libre 5">
                  <a:extLst>
                    <a:ext uri="{FF2B5EF4-FFF2-40B4-BE49-F238E27FC236}">
                      <a16:creationId xmlns:a16="http://schemas.microsoft.com/office/drawing/2014/main" id="{F1315D56-4F37-4598-A92B-D0DFA1193B0D}"/>
                    </a:ext>
                  </a:extLst>
                </p:cNvPr>
                <p:cNvSpPr/>
                <p:nvPr/>
              </p:nvSpPr>
              <p:spPr>
                <a:xfrm>
                  <a:off x="5896111" y="3212645"/>
                  <a:ext cx="483293" cy="600170"/>
                </a:xfrm>
                <a:custGeom>
                  <a:avLst/>
                  <a:gdLst>
                    <a:gd name="connsiteX0" fmla="*/ 134764 w 1941339"/>
                    <a:gd name="connsiteY0" fmla="*/ 0 h 2397151"/>
                    <a:gd name="connsiteX1" fmla="*/ 147464 w 1941339"/>
                    <a:gd name="connsiteY1" fmla="*/ 190500 h 2397151"/>
                    <a:gd name="connsiteX2" fmla="*/ 303039 w 1941339"/>
                    <a:gd name="connsiteY2" fmla="*/ 234950 h 2397151"/>
                    <a:gd name="connsiteX3" fmla="*/ 588789 w 1941339"/>
                    <a:gd name="connsiteY3" fmla="*/ 247650 h 2397151"/>
                    <a:gd name="connsiteX4" fmla="*/ 572914 w 1941339"/>
                    <a:gd name="connsiteY4" fmla="*/ 285750 h 2397151"/>
                    <a:gd name="connsiteX5" fmla="*/ 315739 w 1941339"/>
                    <a:gd name="connsiteY5" fmla="*/ 307975 h 2397151"/>
                    <a:gd name="connsiteX6" fmla="*/ 166514 w 1941339"/>
                    <a:gd name="connsiteY6" fmla="*/ 323850 h 2397151"/>
                    <a:gd name="connsiteX7" fmla="*/ 156989 w 1941339"/>
                    <a:gd name="connsiteY7" fmla="*/ 365125 h 2397151"/>
                    <a:gd name="connsiteX8" fmla="*/ 306214 w 1941339"/>
                    <a:gd name="connsiteY8" fmla="*/ 374650 h 2397151"/>
                    <a:gd name="connsiteX9" fmla="*/ 436389 w 1941339"/>
                    <a:gd name="connsiteY9" fmla="*/ 384175 h 2397151"/>
                    <a:gd name="connsiteX10" fmla="*/ 360189 w 1941339"/>
                    <a:gd name="connsiteY10" fmla="*/ 422275 h 2397151"/>
                    <a:gd name="connsiteX11" fmla="*/ 191914 w 1941339"/>
                    <a:gd name="connsiteY11" fmla="*/ 425450 h 2397151"/>
                    <a:gd name="connsiteX12" fmla="*/ 153814 w 1941339"/>
                    <a:gd name="connsiteY12" fmla="*/ 476250 h 2397151"/>
                    <a:gd name="connsiteX13" fmla="*/ 220489 w 1941339"/>
                    <a:gd name="connsiteY13" fmla="*/ 504825 h 2397151"/>
                    <a:gd name="connsiteX14" fmla="*/ 350664 w 1941339"/>
                    <a:gd name="connsiteY14" fmla="*/ 511175 h 2397151"/>
                    <a:gd name="connsiteX15" fmla="*/ 407814 w 1941339"/>
                    <a:gd name="connsiteY15" fmla="*/ 549275 h 2397151"/>
                    <a:gd name="connsiteX16" fmla="*/ 277639 w 1941339"/>
                    <a:gd name="connsiteY16" fmla="*/ 587375 h 2397151"/>
                    <a:gd name="connsiteX17" fmla="*/ 160164 w 1941339"/>
                    <a:gd name="connsiteY17" fmla="*/ 600075 h 2397151"/>
                    <a:gd name="connsiteX18" fmla="*/ 131589 w 1941339"/>
                    <a:gd name="connsiteY18" fmla="*/ 688975 h 2397151"/>
                    <a:gd name="connsiteX19" fmla="*/ 131589 w 1941339"/>
                    <a:gd name="connsiteY19" fmla="*/ 1089025 h 2397151"/>
                    <a:gd name="connsiteX20" fmla="*/ 134764 w 1941339"/>
                    <a:gd name="connsiteY20" fmla="*/ 2387600 h 2397151"/>
                    <a:gd name="connsiteX21" fmla="*/ 1941339 w 1941339"/>
                    <a:gd name="connsiteY21" fmla="*/ 1689100 h 2397151"/>
                    <a:gd name="connsiteX0" fmla="*/ 25210 w 1831785"/>
                    <a:gd name="connsiteY0" fmla="*/ 0 h 2645668"/>
                    <a:gd name="connsiteX1" fmla="*/ 37910 w 1831785"/>
                    <a:gd name="connsiteY1" fmla="*/ 190500 h 2645668"/>
                    <a:gd name="connsiteX2" fmla="*/ 193485 w 1831785"/>
                    <a:gd name="connsiteY2" fmla="*/ 234950 h 2645668"/>
                    <a:gd name="connsiteX3" fmla="*/ 479235 w 1831785"/>
                    <a:gd name="connsiteY3" fmla="*/ 247650 h 2645668"/>
                    <a:gd name="connsiteX4" fmla="*/ 463360 w 1831785"/>
                    <a:gd name="connsiteY4" fmla="*/ 285750 h 2645668"/>
                    <a:gd name="connsiteX5" fmla="*/ 206185 w 1831785"/>
                    <a:gd name="connsiteY5" fmla="*/ 307975 h 2645668"/>
                    <a:gd name="connsiteX6" fmla="*/ 56960 w 1831785"/>
                    <a:gd name="connsiteY6" fmla="*/ 323850 h 2645668"/>
                    <a:gd name="connsiteX7" fmla="*/ 47435 w 1831785"/>
                    <a:gd name="connsiteY7" fmla="*/ 365125 h 2645668"/>
                    <a:gd name="connsiteX8" fmla="*/ 196660 w 1831785"/>
                    <a:gd name="connsiteY8" fmla="*/ 374650 h 2645668"/>
                    <a:gd name="connsiteX9" fmla="*/ 326835 w 1831785"/>
                    <a:gd name="connsiteY9" fmla="*/ 384175 h 2645668"/>
                    <a:gd name="connsiteX10" fmla="*/ 250635 w 1831785"/>
                    <a:gd name="connsiteY10" fmla="*/ 422275 h 2645668"/>
                    <a:gd name="connsiteX11" fmla="*/ 82360 w 1831785"/>
                    <a:gd name="connsiteY11" fmla="*/ 425450 h 2645668"/>
                    <a:gd name="connsiteX12" fmla="*/ 44260 w 1831785"/>
                    <a:gd name="connsiteY12" fmla="*/ 476250 h 2645668"/>
                    <a:gd name="connsiteX13" fmla="*/ 110935 w 1831785"/>
                    <a:gd name="connsiteY13" fmla="*/ 504825 h 2645668"/>
                    <a:gd name="connsiteX14" fmla="*/ 241110 w 1831785"/>
                    <a:gd name="connsiteY14" fmla="*/ 511175 h 2645668"/>
                    <a:gd name="connsiteX15" fmla="*/ 298260 w 1831785"/>
                    <a:gd name="connsiteY15" fmla="*/ 549275 h 2645668"/>
                    <a:gd name="connsiteX16" fmla="*/ 168085 w 1831785"/>
                    <a:gd name="connsiteY16" fmla="*/ 587375 h 2645668"/>
                    <a:gd name="connsiteX17" fmla="*/ 50610 w 1831785"/>
                    <a:gd name="connsiteY17" fmla="*/ 600075 h 2645668"/>
                    <a:gd name="connsiteX18" fmla="*/ 22035 w 1831785"/>
                    <a:gd name="connsiteY18" fmla="*/ 688975 h 2645668"/>
                    <a:gd name="connsiteX19" fmla="*/ 22035 w 1831785"/>
                    <a:gd name="connsiteY19" fmla="*/ 1089025 h 2645668"/>
                    <a:gd name="connsiteX20" fmla="*/ 183960 w 1831785"/>
                    <a:gd name="connsiteY20" fmla="*/ 2638425 h 2645668"/>
                    <a:gd name="connsiteX21" fmla="*/ 1831785 w 1831785"/>
                    <a:gd name="connsiteY21" fmla="*/ 1689100 h 2645668"/>
                    <a:gd name="connsiteX0" fmla="*/ 38582 w 1845157"/>
                    <a:gd name="connsiteY0" fmla="*/ 0 h 2645668"/>
                    <a:gd name="connsiteX1" fmla="*/ 51282 w 1845157"/>
                    <a:gd name="connsiteY1" fmla="*/ 190500 h 2645668"/>
                    <a:gd name="connsiteX2" fmla="*/ 206857 w 1845157"/>
                    <a:gd name="connsiteY2" fmla="*/ 234950 h 2645668"/>
                    <a:gd name="connsiteX3" fmla="*/ 492607 w 1845157"/>
                    <a:gd name="connsiteY3" fmla="*/ 247650 h 2645668"/>
                    <a:gd name="connsiteX4" fmla="*/ 476732 w 1845157"/>
                    <a:gd name="connsiteY4" fmla="*/ 285750 h 2645668"/>
                    <a:gd name="connsiteX5" fmla="*/ 219557 w 1845157"/>
                    <a:gd name="connsiteY5" fmla="*/ 307975 h 2645668"/>
                    <a:gd name="connsiteX6" fmla="*/ 70332 w 1845157"/>
                    <a:gd name="connsiteY6" fmla="*/ 323850 h 2645668"/>
                    <a:gd name="connsiteX7" fmla="*/ 60807 w 1845157"/>
                    <a:gd name="connsiteY7" fmla="*/ 365125 h 2645668"/>
                    <a:gd name="connsiteX8" fmla="*/ 210032 w 1845157"/>
                    <a:gd name="connsiteY8" fmla="*/ 374650 h 2645668"/>
                    <a:gd name="connsiteX9" fmla="*/ 340207 w 1845157"/>
                    <a:gd name="connsiteY9" fmla="*/ 384175 h 2645668"/>
                    <a:gd name="connsiteX10" fmla="*/ 264007 w 1845157"/>
                    <a:gd name="connsiteY10" fmla="*/ 422275 h 2645668"/>
                    <a:gd name="connsiteX11" fmla="*/ 95732 w 1845157"/>
                    <a:gd name="connsiteY11" fmla="*/ 425450 h 2645668"/>
                    <a:gd name="connsiteX12" fmla="*/ 57632 w 1845157"/>
                    <a:gd name="connsiteY12" fmla="*/ 476250 h 2645668"/>
                    <a:gd name="connsiteX13" fmla="*/ 124307 w 1845157"/>
                    <a:gd name="connsiteY13" fmla="*/ 504825 h 2645668"/>
                    <a:gd name="connsiteX14" fmla="*/ 254482 w 1845157"/>
                    <a:gd name="connsiteY14" fmla="*/ 511175 h 2645668"/>
                    <a:gd name="connsiteX15" fmla="*/ 311632 w 1845157"/>
                    <a:gd name="connsiteY15" fmla="*/ 549275 h 2645668"/>
                    <a:gd name="connsiteX16" fmla="*/ 181457 w 1845157"/>
                    <a:gd name="connsiteY16" fmla="*/ 587375 h 2645668"/>
                    <a:gd name="connsiteX17" fmla="*/ 63982 w 1845157"/>
                    <a:gd name="connsiteY17" fmla="*/ 600075 h 2645668"/>
                    <a:gd name="connsiteX18" fmla="*/ 35407 w 1845157"/>
                    <a:gd name="connsiteY18" fmla="*/ 688975 h 2645668"/>
                    <a:gd name="connsiteX19" fmla="*/ 35407 w 1845157"/>
                    <a:gd name="connsiteY19" fmla="*/ 1089025 h 2645668"/>
                    <a:gd name="connsiteX20" fmla="*/ 197332 w 1845157"/>
                    <a:gd name="connsiteY20" fmla="*/ 2638425 h 2645668"/>
                    <a:gd name="connsiteX21" fmla="*/ 1845157 w 1845157"/>
                    <a:gd name="connsiteY21" fmla="*/ 1689100 h 2645668"/>
                    <a:gd name="connsiteX0" fmla="*/ 42092 w 1848667"/>
                    <a:gd name="connsiteY0" fmla="*/ 0 h 2645668"/>
                    <a:gd name="connsiteX1" fmla="*/ 54792 w 1848667"/>
                    <a:gd name="connsiteY1" fmla="*/ 190500 h 2645668"/>
                    <a:gd name="connsiteX2" fmla="*/ 210367 w 1848667"/>
                    <a:gd name="connsiteY2" fmla="*/ 234950 h 2645668"/>
                    <a:gd name="connsiteX3" fmla="*/ 496117 w 1848667"/>
                    <a:gd name="connsiteY3" fmla="*/ 247650 h 2645668"/>
                    <a:gd name="connsiteX4" fmla="*/ 480242 w 1848667"/>
                    <a:gd name="connsiteY4" fmla="*/ 285750 h 2645668"/>
                    <a:gd name="connsiteX5" fmla="*/ 223067 w 1848667"/>
                    <a:gd name="connsiteY5" fmla="*/ 307975 h 2645668"/>
                    <a:gd name="connsiteX6" fmla="*/ 73842 w 1848667"/>
                    <a:gd name="connsiteY6" fmla="*/ 323850 h 2645668"/>
                    <a:gd name="connsiteX7" fmla="*/ 64317 w 1848667"/>
                    <a:gd name="connsiteY7" fmla="*/ 365125 h 2645668"/>
                    <a:gd name="connsiteX8" fmla="*/ 213542 w 1848667"/>
                    <a:gd name="connsiteY8" fmla="*/ 374650 h 2645668"/>
                    <a:gd name="connsiteX9" fmla="*/ 343717 w 1848667"/>
                    <a:gd name="connsiteY9" fmla="*/ 384175 h 2645668"/>
                    <a:gd name="connsiteX10" fmla="*/ 267517 w 1848667"/>
                    <a:gd name="connsiteY10" fmla="*/ 422275 h 2645668"/>
                    <a:gd name="connsiteX11" fmla="*/ 99242 w 1848667"/>
                    <a:gd name="connsiteY11" fmla="*/ 425450 h 2645668"/>
                    <a:gd name="connsiteX12" fmla="*/ 61142 w 1848667"/>
                    <a:gd name="connsiteY12" fmla="*/ 476250 h 2645668"/>
                    <a:gd name="connsiteX13" fmla="*/ 127817 w 1848667"/>
                    <a:gd name="connsiteY13" fmla="*/ 504825 h 2645668"/>
                    <a:gd name="connsiteX14" fmla="*/ 257992 w 1848667"/>
                    <a:gd name="connsiteY14" fmla="*/ 511175 h 2645668"/>
                    <a:gd name="connsiteX15" fmla="*/ 315142 w 1848667"/>
                    <a:gd name="connsiteY15" fmla="*/ 549275 h 2645668"/>
                    <a:gd name="connsiteX16" fmla="*/ 184967 w 1848667"/>
                    <a:gd name="connsiteY16" fmla="*/ 587375 h 2645668"/>
                    <a:gd name="connsiteX17" fmla="*/ 67492 w 1848667"/>
                    <a:gd name="connsiteY17" fmla="*/ 600075 h 2645668"/>
                    <a:gd name="connsiteX18" fmla="*/ 38917 w 1848667"/>
                    <a:gd name="connsiteY18" fmla="*/ 688975 h 2645668"/>
                    <a:gd name="connsiteX19" fmla="*/ 38917 w 1848667"/>
                    <a:gd name="connsiteY19" fmla="*/ 1089025 h 2645668"/>
                    <a:gd name="connsiteX20" fmla="*/ 10342 w 1848667"/>
                    <a:gd name="connsiteY20" fmla="*/ 1933574 h 2645668"/>
                    <a:gd name="connsiteX21" fmla="*/ 200842 w 1848667"/>
                    <a:gd name="connsiteY21" fmla="*/ 2638425 h 2645668"/>
                    <a:gd name="connsiteX22" fmla="*/ 1848667 w 1848667"/>
                    <a:gd name="connsiteY22" fmla="*/ 1689100 h 2645668"/>
                    <a:gd name="connsiteX0" fmla="*/ 20009 w 1826584"/>
                    <a:gd name="connsiteY0" fmla="*/ 0 h 2728824"/>
                    <a:gd name="connsiteX1" fmla="*/ 32709 w 1826584"/>
                    <a:gd name="connsiteY1" fmla="*/ 190500 h 2728824"/>
                    <a:gd name="connsiteX2" fmla="*/ 188284 w 1826584"/>
                    <a:gd name="connsiteY2" fmla="*/ 234950 h 2728824"/>
                    <a:gd name="connsiteX3" fmla="*/ 474034 w 1826584"/>
                    <a:gd name="connsiteY3" fmla="*/ 247650 h 2728824"/>
                    <a:gd name="connsiteX4" fmla="*/ 458159 w 1826584"/>
                    <a:gd name="connsiteY4" fmla="*/ 285750 h 2728824"/>
                    <a:gd name="connsiteX5" fmla="*/ 200984 w 1826584"/>
                    <a:gd name="connsiteY5" fmla="*/ 307975 h 2728824"/>
                    <a:gd name="connsiteX6" fmla="*/ 51759 w 1826584"/>
                    <a:gd name="connsiteY6" fmla="*/ 323850 h 2728824"/>
                    <a:gd name="connsiteX7" fmla="*/ 42234 w 1826584"/>
                    <a:gd name="connsiteY7" fmla="*/ 365125 h 2728824"/>
                    <a:gd name="connsiteX8" fmla="*/ 191459 w 1826584"/>
                    <a:gd name="connsiteY8" fmla="*/ 374650 h 2728824"/>
                    <a:gd name="connsiteX9" fmla="*/ 321634 w 1826584"/>
                    <a:gd name="connsiteY9" fmla="*/ 384175 h 2728824"/>
                    <a:gd name="connsiteX10" fmla="*/ 245434 w 1826584"/>
                    <a:gd name="connsiteY10" fmla="*/ 422275 h 2728824"/>
                    <a:gd name="connsiteX11" fmla="*/ 77159 w 1826584"/>
                    <a:gd name="connsiteY11" fmla="*/ 425450 h 2728824"/>
                    <a:gd name="connsiteX12" fmla="*/ 39059 w 1826584"/>
                    <a:gd name="connsiteY12" fmla="*/ 476250 h 2728824"/>
                    <a:gd name="connsiteX13" fmla="*/ 105734 w 1826584"/>
                    <a:gd name="connsiteY13" fmla="*/ 504825 h 2728824"/>
                    <a:gd name="connsiteX14" fmla="*/ 235909 w 1826584"/>
                    <a:gd name="connsiteY14" fmla="*/ 511175 h 2728824"/>
                    <a:gd name="connsiteX15" fmla="*/ 293059 w 1826584"/>
                    <a:gd name="connsiteY15" fmla="*/ 549275 h 2728824"/>
                    <a:gd name="connsiteX16" fmla="*/ 162884 w 1826584"/>
                    <a:gd name="connsiteY16" fmla="*/ 587375 h 2728824"/>
                    <a:gd name="connsiteX17" fmla="*/ 45409 w 1826584"/>
                    <a:gd name="connsiteY17" fmla="*/ 600075 h 2728824"/>
                    <a:gd name="connsiteX18" fmla="*/ 16834 w 1826584"/>
                    <a:gd name="connsiteY18" fmla="*/ 688975 h 2728824"/>
                    <a:gd name="connsiteX19" fmla="*/ 16834 w 1826584"/>
                    <a:gd name="connsiteY19" fmla="*/ 1089025 h 2728824"/>
                    <a:gd name="connsiteX20" fmla="*/ 26359 w 1826584"/>
                    <a:gd name="connsiteY20" fmla="*/ 2514599 h 2728824"/>
                    <a:gd name="connsiteX21" fmla="*/ 178759 w 1826584"/>
                    <a:gd name="connsiteY21" fmla="*/ 2638425 h 2728824"/>
                    <a:gd name="connsiteX22" fmla="*/ 1826584 w 1826584"/>
                    <a:gd name="connsiteY22" fmla="*/ 1689100 h 2728824"/>
                    <a:gd name="connsiteX0" fmla="*/ 8231 w 1814806"/>
                    <a:gd name="connsiteY0" fmla="*/ 0 h 2665947"/>
                    <a:gd name="connsiteX1" fmla="*/ 20931 w 1814806"/>
                    <a:gd name="connsiteY1" fmla="*/ 190500 h 2665947"/>
                    <a:gd name="connsiteX2" fmla="*/ 176506 w 1814806"/>
                    <a:gd name="connsiteY2" fmla="*/ 234950 h 2665947"/>
                    <a:gd name="connsiteX3" fmla="*/ 462256 w 1814806"/>
                    <a:gd name="connsiteY3" fmla="*/ 247650 h 2665947"/>
                    <a:gd name="connsiteX4" fmla="*/ 446381 w 1814806"/>
                    <a:gd name="connsiteY4" fmla="*/ 285750 h 2665947"/>
                    <a:gd name="connsiteX5" fmla="*/ 189206 w 1814806"/>
                    <a:gd name="connsiteY5" fmla="*/ 307975 h 2665947"/>
                    <a:gd name="connsiteX6" fmla="*/ 39981 w 1814806"/>
                    <a:gd name="connsiteY6" fmla="*/ 323850 h 2665947"/>
                    <a:gd name="connsiteX7" fmla="*/ 30456 w 1814806"/>
                    <a:gd name="connsiteY7" fmla="*/ 365125 h 2665947"/>
                    <a:gd name="connsiteX8" fmla="*/ 179681 w 1814806"/>
                    <a:gd name="connsiteY8" fmla="*/ 374650 h 2665947"/>
                    <a:gd name="connsiteX9" fmla="*/ 309856 w 1814806"/>
                    <a:gd name="connsiteY9" fmla="*/ 384175 h 2665947"/>
                    <a:gd name="connsiteX10" fmla="*/ 233656 w 1814806"/>
                    <a:gd name="connsiteY10" fmla="*/ 422275 h 2665947"/>
                    <a:gd name="connsiteX11" fmla="*/ 65381 w 1814806"/>
                    <a:gd name="connsiteY11" fmla="*/ 425450 h 2665947"/>
                    <a:gd name="connsiteX12" fmla="*/ 27281 w 1814806"/>
                    <a:gd name="connsiteY12" fmla="*/ 476250 h 2665947"/>
                    <a:gd name="connsiteX13" fmla="*/ 93956 w 1814806"/>
                    <a:gd name="connsiteY13" fmla="*/ 504825 h 2665947"/>
                    <a:gd name="connsiteX14" fmla="*/ 224131 w 1814806"/>
                    <a:gd name="connsiteY14" fmla="*/ 511175 h 2665947"/>
                    <a:gd name="connsiteX15" fmla="*/ 281281 w 1814806"/>
                    <a:gd name="connsiteY15" fmla="*/ 549275 h 2665947"/>
                    <a:gd name="connsiteX16" fmla="*/ 151106 w 1814806"/>
                    <a:gd name="connsiteY16" fmla="*/ 587375 h 2665947"/>
                    <a:gd name="connsiteX17" fmla="*/ 33631 w 1814806"/>
                    <a:gd name="connsiteY17" fmla="*/ 600075 h 2665947"/>
                    <a:gd name="connsiteX18" fmla="*/ 5056 w 1814806"/>
                    <a:gd name="connsiteY18" fmla="*/ 688975 h 2665947"/>
                    <a:gd name="connsiteX19" fmla="*/ 5056 w 1814806"/>
                    <a:gd name="connsiteY19" fmla="*/ 1089025 h 2665947"/>
                    <a:gd name="connsiteX20" fmla="*/ 14581 w 1814806"/>
                    <a:gd name="connsiteY20" fmla="*/ 2514599 h 2665947"/>
                    <a:gd name="connsiteX21" fmla="*/ 166981 w 1814806"/>
                    <a:gd name="connsiteY21" fmla="*/ 2638425 h 2665947"/>
                    <a:gd name="connsiteX22" fmla="*/ 1814806 w 1814806"/>
                    <a:gd name="connsiteY22" fmla="*/ 1689100 h 2665947"/>
                    <a:gd name="connsiteX0" fmla="*/ 8231 w 1557631"/>
                    <a:gd name="connsiteY0" fmla="*/ 0 h 2677629"/>
                    <a:gd name="connsiteX1" fmla="*/ 20931 w 1557631"/>
                    <a:gd name="connsiteY1" fmla="*/ 190500 h 2677629"/>
                    <a:gd name="connsiteX2" fmla="*/ 176506 w 1557631"/>
                    <a:gd name="connsiteY2" fmla="*/ 234950 h 2677629"/>
                    <a:gd name="connsiteX3" fmla="*/ 462256 w 1557631"/>
                    <a:gd name="connsiteY3" fmla="*/ 247650 h 2677629"/>
                    <a:gd name="connsiteX4" fmla="*/ 446381 w 1557631"/>
                    <a:gd name="connsiteY4" fmla="*/ 285750 h 2677629"/>
                    <a:gd name="connsiteX5" fmla="*/ 189206 w 1557631"/>
                    <a:gd name="connsiteY5" fmla="*/ 307975 h 2677629"/>
                    <a:gd name="connsiteX6" fmla="*/ 39981 w 1557631"/>
                    <a:gd name="connsiteY6" fmla="*/ 323850 h 2677629"/>
                    <a:gd name="connsiteX7" fmla="*/ 30456 w 1557631"/>
                    <a:gd name="connsiteY7" fmla="*/ 365125 h 2677629"/>
                    <a:gd name="connsiteX8" fmla="*/ 179681 w 1557631"/>
                    <a:gd name="connsiteY8" fmla="*/ 374650 h 2677629"/>
                    <a:gd name="connsiteX9" fmla="*/ 309856 w 1557631"/>
                    <a:gd name="connsiteY9" fmla="*/ 384175 h 2677629"/>
                    <a:gd name="connsiteX10" fmla="*/ 233656 w 1557631"/>
                    <a:gd name="connsiteY10" fmla="*/ 422275 h 2677629"/>
                    <a:gd name="connsiteX11" fmla="*/ 65381 w 1557631"/>
                    <a:gd name="connsiteY11" fmla="*/ 425450 h 2677629"/>
                    <a:gd name="connsiteX12" fmla="*/ 27281 w 1557631"/>
                    <a:gd name="connsiteY12" fmla="*/ 476250 h 2677629"/>
                    <a:gd name="connsiteX13" fmla="*/ 93956 w 1557631"/>
                    <a:gd name="connsiteY13" fmla="*/ 504825 h 2677629"/>
                    <a:gd name="connsiteX14" fmla="*/ 224131 w 1557631"/>
                    <a:gd name="connsiteY14" fmla="*/ 511175 h 2677629"/>
                    <a:gd name="connsiteX15" fmla="*/ 281281 w 1557631"/>
                    <a:gd name="connsiteY15" fmla="*/ 549275 h 2677629"/>
                    <a:gd name="connsiteX16" fmla="*/ 151106 w 1557631"/>
                    <a:gd name="connsiteY16" fmla="*/ 587375 h 2677629"/>
                    <a:gd name="connsiteX17" fmla="*/ 33631 w 1557631"/>
                    <a:gd name="connsiteY17" fmla="*/ 600075 h 2677629"/>
                    <a:gd name="connsiteX18" fmla="*/ 5056 w 1557631"/>
                    <a:gd name="connsiteY18" fmla="*/ 688975 h 2677629"/>
                    <a:gd name="connsiteX19" fmla="*/ 5056 w 1557631"/>
                    <a:gd name="connsiteY19" fmla="*/ 1089025 h 2677629"/>
                    <a:gd name="connsiteX20" fmla="*/ 14581 w 1557631"/>
                    <a:gd name="connsiteY20" fmla="*/ 2514599 h 2677629"/>
                    <a:gd name="connsiteX21" fmla="*/ 166981 w 1557631"/>
                    <a:gd name="connsiteY21" fmla="*/ 2638425 h 2677629"/>
                    <a:gd name="connsiteX22" fmla="*/ 1557631 w 1557631"/>
                    <a:gd name="connsiteY22" fmla="*/ 2635250 h 2677629"/>
                    <a:gd name="connsiteX0" fmla="*/ 8231 w 1557631"/>
                    <a:gd name="connsiteY0" fmla="*/ 0 h 2667045"/>
                    <a:gd name="connsiteX1" fmla="*/ 20931 w 1557631"/>
                    <a:gd name="connsiteY1" fmla="*/ 190500 h 2667045"/>
                    <a:gd name="connsiteX2" fmla="*/ 176506 w 1557631"/>
                    <a:gd name="connsiteY2" fmla="*/ 234950 h 2667045"/>
                    <a:gd name="connsiteX3" fmla="*/ 462256 w 1557631"/>
                    <a:gd name="connsiteY3" fmla="*/ 247650 h 2667045"/>
                    <a:gd name="connsiteX4" fmla="*/ 446381 w 1557631"/>
                    <a:gd name="connsiteY4" fmla="*/ 285750 h 2667045"/>
                    <a:gd name="connsiteX5" fmla="*/ 189206 w 1557631"/>
                    <a:gd name="connsiteY5" fmla="*/ 307975 h 2667045"/>
                    <a:gd name="connsiteX6" fmla="*/ 39981 w 1557631"/>
                    <a:gd name="connsiteY6" fmla="*/ 323850 h 2667045"/>
                    <a:gd name="connsiteX7" fmla="*/ 30456 w 1557631"/>
                    <a:gd name="connsiteY7" fmla="*/ 365125 h 2667045"/>
                    <a:gd name="connsiteX8" fmla="*/ 179681 w 1557631"/>
                    <a:gd name="connsiteY8" fmla="*/ 374650 h 2667045"/>
                    <a:gd name="connsiteX9" fmla="*/ 309856 w 1557631"/>
                    <a:gd name="connsiteY9" fmla="*/ 384175 h 2667045"/>
                    <a:gd name="connsiteX10" fmla="*/ 233656 w 1557631"/>
                    <a:gd name="connsiteY10" fmla="*/ 422275 h 2667045"/>
                    <a:gd name="connsiteX11" fmla="*/ 65381 w 1557631"/>
                    <a:gd name="connsiteY11" fmla="*/ 425450 h 2667045"/>
                    <a:gd name="connsiteX12" fmla="*/ 27281 w 1557631"/>
                    <a:gd name="connsiteY12" fmla="*/ 476250 h 2667045"/>
                    <a:gd name="connsiteX13" fmla="*/ 93956 w 1557631"/>
                    <a:gd name="connsiteY13" fmla="*/ 504825 h 2667045"/>
                    <a:gd name="connsiteX14" fmla="*/ 224131 w 1557631"/>
                    <a:gd name="connsiteY14" fmla="*/ 511175 h 2667045"/>
                    <a:gd name="connsiteX15" fmla="*/ 281281 w 1557631"/>
                    <a:gd name="connsiteY15" fmla="*/ 549275 h 2667045"/>
                    <a:gd name="connsiteX16" fmla="*/ 151106 w 1557631"/>
                    <a:gd name="connsiteY16" fmla="*/ 587375 h 2667045"/>
                    <a:gd name="connsiteX17" fmla="*/ 33631 w 1557631"/>
                    <a:gd name="connsiteY17" fmla="*/ 600075 h 2667045"/>
                    <a:gd name="connsiteX18" fmla="*/ 5056 w 1557631"/>
                    <a:gd name="connsiteY18" fmla="*/ 688975 h 2667045"/>
                    <a:gd name="connsiteX19" fmla="*/ 5056 w 1557631"/>
                    <a:gd name="connsiteY19" fmla="*/ 1089025 h 2667045"/>
                    <a:gd name="connsiteX20" fmla="*/ 14581 w 1557631"/>
                    <a:gd name="connsiteY20" fmla="*/ 2514599 h 2667045"/>
                    <a:gd name="connsiteX21" fmla="*/ 166981 w 1557631"/>
                    <a:gd name="connsiteY21" fmla="*/ 2638425 h 2667045"/>
                    <a:gd name="connsiteX22" fmla="*/ 611481 w 1557631"/>
                    <a:gd name="connsiteY22" fmla="*/ 2667000 h 2667045"/>
                    <a:gd name="connsiteX23" fmla="*/ 1557631 w 1557631"/>
                    <a:gd name="connsiteY23" fmla="*/ 2635250 h 2667045"/>
                    <a:gd name="connsiteX0" fmla="*/ 8231 w 647238"/>
                    <a:gd name="connsiteY0" fmla="*/ 0 h 2765619"/>
                    <a:gd name="connsiteX1" fmla="*/ 20931 w 647238"/>
                    <a:gd name="connsiteY1" fmla="*/ 190500 h 2765619"/>
                    <a:gd name="connsiteX2" fmla="*/ 176506 w 647238"/>
                    <a:gd name="connsiteY2" fmla="*/ 234950 h 2765619"/>
                    <a:gd name="connsiteX3" fmla="*/ 462256 w 647238"/>
                    <a:gd name="connsiteY3" fmla="*/ 247650 h 2765619"/>
                    <a:gd name="connsiteX4" fmla="*/ 446381 w 647238"/>
                    <a:gd name="connsiteY4" fmla="*/ 285750 h 2765619"/>
                    <a:gd name="connsiteX5" fmla="*/ 189206 w 647238"/>
                    <a:gd name="connsiteY5" fmla="*/ 307975 h 2765619"/>
                    <a:gd name="connsiteX6" fmla="*/ 39981 w 647238"/>
                    <a:gd name="connsiteY6" fmla="*/ 323850 h 2765619"/>
                    <a:gd name="connsiteX7" fmla="*/ 30456 w 647238"/>
                    <a:gd name="connsiteY7" fmla="*/ 365125 h 2765619"/>
                    <a:gd name="connsiteX8" fmla="*/ 179681 w 647238"/>
                    <a:gd name="connsiteY8" fmla="*/ 374650 h 2765619"/>
                    <a:gd name="connsiteX9" fmla="*/ 309856 w 647238"/>
                    <a:gd name="connsiteY9" fmla="*/ 384175 h 2765619"/>
                    <a:gd name="connsiteX10" fmla="*/ 233656 w 647238"/>
                    <a:gd name="connsiteY10" fmla="*/ 422275 h 2765619"/>
                    <a:gd name="connsiteX11" fmla="*/ 65381 w 647238"/>
                    <a:gd name="connsiteY11" fmla="*/ 425450 h 2765619"/>
                    <a:gd name="connsiteX12" fmla="*/ 27281 w 647238"/>
                    <a:gd name="connsiteY12" fmla="*/ 476250 h 2765619"/>
                    <a:gd name="connsiteX13" fmla="*/ 93956 w 647238"/>
                    <a:gd name="connsiteY13" fmla="*/ 504825 h 2765619"/>
                    <a:gd name="connsiteX14" fmla="*/ 224131 w 647238"/>
                    <a:gd name="connsiteY14" fmla="*/ 511175 h 2765619"/>
                    <a:gd name="connsiteX15" fmla="*/ 281281 w 647238"/>
                    <a:gd name="connsiteY15" fmla="*/ 549275 h 2765619"/>
                    <a:gd name="connsiteX16" fmla="*/ 151106 w 647238"/>
                    <a:gd name="connsiteY16" fmla="*/ 587375 h 2765619"/>
                    <a:gd name="connsiteX17" fmla="*/ 33631 w 647238"/>
                    <a:gd name="connsiteY17" fmla="*/ 600075 h 2765619"/>
                    <a:gd name="connsiteX18" fmla="*/ 5056 w 647238"/>
                    <a:gd name="connsiteY18" fmla="*/ 688975 h 2765619"/>
                    <a:gd name="connsiteX19" fmla="*/ 5056 w 647238"/>
                    <a:gd name="connsiteY19" fmla="*/ 1089025 h 2765619"/>
                    <a:gd name="connsiteX20" fmla="*/ 14581 w 647238"/>
                    <a:gd name="connsiteY20" fmla="*/ 2514599 h 2765619"/>
                    <a:gd name="connsiteX21" fmla="*/ 166981 w 647238"/>
                    <a:gd name="connsiteY21" fmla="*/ 2638425 h 2765619"/>
                    <a:gd name="connsiteX22" fmla="*/ 611481 w 647238"/>
                    <a:gd name="connsiteY22" fmla="*/ 2667000 h 2765619"/>
                    <a:gd name="connsiteX23" fmla="*/ 24106 w 647238"/>
                    <a:gd name="connsiteY23" fmla="*/ 2765425 h 2765619"/>
                    <a:gd name="connsiteX0" fmla="*/ 8231 w 611632"/>
                    <a:gd name="connsiteY0" fmla="*/ 0 h 2765425"/>
                    <a:gd name="connsiteX1" fmla="*/ 20931 w 611632"/>
                    <a:gd name="connsiteY1" fmla="*/ 190500 h 2765425"/>
                    <a:gd name="connsiteX2" fmla="*/ 176506 w 611632"/>
                    <a:gd name="connsiteY2" fmla="*/ 234950 h 2765425"/>
                    <a:gd name="connsiteX3" fmla="*/ 462256 w 611632"/>
                    <a:gd name="connsiteY3" fmla="*/ 247650 h 2765425"/>
                    <a:gd name="connsiteX4" fmla="*/ 446381 w 611632"/>
                    <a:gd name="connsiteY4" fmla="*/ 285750 h 2765425"/>
                    <a:gd name="connsiteX5" fmla="*/ 189206 w 611632"/>
                    <a:gd name="connsiteY5" fmla="*/ 307975 h 2765425"/>
                    <a:gd name="connsiteX6" fmla="*/ 39981 w 611632"/>
                    <a:gd name="connsiteY6" fmla="*/ 323850 h 2765425"/>
                    <a:gd name="connsiteX7" fmla="*/ 30456 w 611632"/>
                    <a:gd name="connsiteY7" fmla="*/ 365125 h 2765425"/>
                    <a:gd name="connsiteX8" fmla="*/ 179681 w 611632"/>
                    <a:gd name="connsiteY8" fmla="*/ 374650 h 2765425"/>
                    <a:gd name="connsiteX9" fmla="*/ 309856 w 611632"/>
                    <a:gd name="connsiteY9" fmla="*/ 384175 h 2765425"/>
                    <a:gd name="connsiteX10" fmla="*/ 233656 w 611632"/>
                    <a:gd name="connsiteY10" fmla="*/ 422275 h 2765425"/>
                    <a:gd name="connsiteX11" fmla="*/ 65381 w 611632"/>
                    <a:gd name="connsiteY11" fmla="*/ 425450 h 2765425"/>
                    <a:gd name="connsiteX12" fmla="*/ 27281 w 611632"/>
                    <a:gd name="connsiteY12" fmla="*/ 476250 h 2765425"/>
                    <a:gd name="connsiteX13" fmla="*/ 93956 w 611632"/>
                    <a:gd name="connsiteY13" fmla="*/ 504825 h 2765425"/>
                    <a:gd name="connsiteX14" fmla="*/ 224131 w 611632"/>
                    <a:gd name="connsiteY14" fmla="*/ 511175 h 2765425"/>
                    <a:gd name="connsiteX15" fmla="*/ 281281 w 611632"/>
                    <a:gd name="connsiteY15" fmla="*/ 549275 h 2765425"/>
                    <a:gd name="connsiteX16" fmla="*/ 151106 w 611632"/>
                    <a:gd name="connsiteY16" fmla="*/ 587375 h 2765425"/>
                    <a:gd name="connsiteX17" fmla="*/ 33631 w 611632"/>
                    <a:gd name="connsiteY17" fmla="*/ 600075 h 2765425"/>
                    <a:gd name="connsiteX18" fmla="*/ 5056 w 611632"/>
                    <a:gd name="connsiteY18" fmla="*/ 688975 h 2765425"/>
                    <a:gd name="connsiteX19" fmla="*/ 5056 w 611632"/>
                    <a:gd name="connsiteY19" fmla="*/ 1089025 h 2765425"/>
                    <a:gd name="connsiteX20" fmla="*/ 14581 w 611632"/>
                    <a:gd name="connsiteY20" fmla="*/ 2514599 h 2765425"/>
                    <a:gd name="connsiteX21" fmla="*/ 166981 w 611632"/>
                    <a:gd name="connsiteY21" fmla="*/ 2638425 h 2765425"/>
                    <a:gd name="connsiteX22" fmla="*/ 611481 w 611632"/>
                    <a:gd name="connsiteY22" fmla="*/ 2667000 h 2765425"/>
                    <a:gd name="connsiteX23" fmla="*/ 214606 w 611632"/>
                    <a:gd name="connsiteY23" fmla="*/ 2730500 h 2765425"/>
                    <a:gd name="connsiteX24" fmla="*/ 24106 w 611632"/>
                    <a:gd name="connsiteY24" fmla="*/ 2765425 h 2765425"/>
                    <a:gd name="connsiteX0" fmla="*/ 8231 w 611632"/>
                    <a:gd name="connsiteY0" fmla="*/ 0 h 2990850"/>
                    <a:gd name="connsiteX1" fmla="*/ 20931 w 611632"/>
                    <a:gd name="connsiteY1" fmla="*/ 190500 h 2990850"/>
                    <a:gd name="connsiteX2" fmla="*/ 176506 w 611632"/>
                    <a:gd name="connsiteY2" fmla="*/ 234950 h 2990850"/>
                    <a:gd name="connsiteX3" fmla="*/ 462256 w 611632"/>
                    <a:gd name="connsiteY3" fmla="*/ 247650 h 2990850"/>
                    <a:gd name="connsiteX4" fmla="*/ 446381 w 611632"/>
                    <a:gd name="connsiteY4" fmla="*/ 285750 h 2990850"/>
                    <a:gd name="connsiteX5" fmla="*/ 189206 w 611632"/>
                    <a:gd name="connsiteY5" fmla="*/ 307975 h 2990850"/>
                    <a:gd name="connsiteX6" fmla="*/ 39981 w 611632"/>
                    <a:gd name="connsiteY6" fmla="*/ 323850 h 2990850"/>
                    <a:gd name="connsiteX7" fmla="*/ 30456 w 611632"/>
                    <a:gd name="connsiteY7" fmla="*/ 365125 h 2990850"/>
                    <a:gd name="connsiteX8" fmla="*/ 179681 w 611632"/>
                    <a:gd name="connsiteY8" fmla="*/ 374650 h 2990850"/>
                    <a:gd name="connsiteX9" fmla="*/ 309856 w 611632"/>
                    <a:gd name="connsiteY9" fmla="*/ 384175 h 2990850"/>
                    <a:gd name="connsiteX10" fmla="*/ 233656 w 611632"/>
                    <a:gd name="connsiteY10" fmla="*/ 422275 h 2990850"/>
                    <a:gd name="connsiteX11" fmla="*/ 65381 w 611632"/>
                    <a:gd name="connsiteY11" fmla="*/ 425450 h 2990850"/>
                    <a:gd name="connsiteX12" fmla="*/ 27281 w 611632"/>
                    <a:gd name="connsiteY12" fmla="*/ 476250 h 2990850"/>
                    <a:gd name="connsiteX13" fmla="*/ 93956 w 611632"/>
                    <a:gd name="connsiteY13" fmla="*/ 504825 h 2990850"/>
                    <a:gd name="connsiteX14" fmla="*/ 224131 w 611632"/>
                    <a:gd name="connsiteY14" fmla="*/ 511175 h 2990850"/>
                    <a:gd name="connsiteX15" fmla="*/ 281281 w 611632"/>
                    <a:gd name="connsiteY15" fmla="*/ 549275 h 2990850"/>
                    <a:gd name="connsiteX16" fmla="*/ 151106 w 611632"/>
                    <a:gd name="connsiteY16" fmla="*/ 587375 h 2990850"/>
                    <a:gd name="connsiteX17" fmla="*/ 33631 w 611632"/>
                    <a:gd name="connsiteY17" fmla="*/ 600075 h 2990850"/>
                    <a:gd name="connsiteX18" fmla="*/ 5056 w 611632"/>
                    <a:gd name="connsiteY18" fmla="*/ 688975 h 2990850"/>
                    <a:gd name="connsiteX19" fmla="*/ 5056 w 611632"/>
                    <a:gd name="connsiteY19" fmla="*/ 1089025 h 2990850"/>
                    <a:gd name="connsiteX20" fmla="*/ 14581 w 611632"/>
                    <a:gd name="connsiteY20" fmla="*/ 2514599 h 2990850"/>
                    <a:gd name="connsiteX21" fmla="*/ 166981 w 611632"/>
                    <a:gd name="connsiteY21" fmla="*/ 2638425 h 2990850"/>
                    <a:gd name="connsiteX22" fmla="*/ 611481 w 611632"/>
                    <a:gd name="connsiteY22" fmla="*/ 2667000 h 2990850"/>
                    <a:gd name="connsiteX23" fmla="*/ 214606 w 611632"/>
                    <a:gd name="connsiteY23" fmla="*/ 2730500 h 2990850"/>
                    <a:gd name="connsiteX24" fmla="*/ 14581 w 611632"/>
                    <a:gd name="connsiteY24" fmla="*/ 2990850 h 2990850"/>
                    <a:gd name="connsiteX0" fmla="*/ 8231 w 611586"/>
                    <a:gd name="connsiteY0" fmla="*/ 0 h 2990850"/>
                    <a:gd name="connsiteX1" fmla="*/ 20931 w 611586"/>
                    <a:gd name="connsiteY1" fmla="*/ 190500 h 2990850"/>
                    <a:gd name="connsiteX2" fmla="*/ 176506 w 611586"/>
                    <a:gd name="connsiteY2" fmla="*/ 234950 h 2990850"/>
                    <a:gd name="connsiteX3" fmla="*/ 462256 w 611586"/>
                    <a:gd name="connsiteY3" fmla="*/ 247650 h 2990850"/>
                    <a:gd name="connsiteX4" fmla="*/ 446381 w 611586"/>
                    <a:gd name="connsiteY4" fmla="*/ 285750 h 2990850"/>
                    <a:gd name="connsiteX5" fmla="*/ 189206 w 611586"/>
                    <a:gd name="connsiteY5" fmla="*/ 307975 h 2990850"/>
                    <a:gd name="connsiteX6" fmla="*/ 39981 w 611586"/>
                    <a:gd name="connsiteY6" fmla="*/ 323850 h 2990850"/>
                    <a:gd name="connsiteX7" fmla="*/ 30456 w 611586"/>
                    <a:gd name="connsiteY7" fmla="*/ 365125 h 2990850"/>
                    <a:gd name="connsiteX8" fmla="*/ 179681 w 611586"/>
                    <a:gd name="connsiteY8" fmla="*/ 374650 h 2990850"/>
                    <a:gd name="connsiteX9" fmla="*/ 309856 w 611586"/>
                    <a:gd name="connsiteY9" fmla="*/ 384175 h 2990850"/>
                    <a:gd name="connsiteX10" fmla="*/ 233656 w 611586"/>
                    <a:gd name="connsiteY10" fmla="*/ 422275 h 2990850"/>
                    <a:gd name="connsiteX11" fmla="*/ 65381 w 611586"/>
                    <a:gd name="connsiteY11" fmla="*/ 425450 h 2990850"/>
                    <a:gd name="connsiteX12" fmla="*/ 27281 w 611586"/>
                    <a:gd name="connsiteY12" fmla="*/ 476250 h 2990850"/>
                    <a:gd name="connsiteX13" fmla="*/ 93956 w 611586"/>
                    <a:gd name="connsiteY13" fmla="*/ 504825 h 2990850"/>
                    <a:gd name="connsiteX14" fmla="*/ 224131 w 611586"/>
                    <a:gd name="connsiteY14" fmla="*/ 511175 h 2990850"/>
                    <a:gd name="connsiteX15" fmla="*/ 281281 w 611586"/>
                    <a:gd name="connsiteY15" fmla="*/ 549275 h 2990850"/>
                    <a:gd name="connsiteX16" fmla="*/ 151106 w 611586"/>
                    <a:gd name="connsiteY16" fmla="*/ 587375 h 2990850"/>
                    <a:gd name="connsiteX17" fmla="*/ 33631 w 611586"/>
                    <a:gd name="connsiteY17" fmla="*/ 600075 h 2990850"/>
                    <a:gd name="connsiteX18" fmla="*/ 5056 w 611586"/>
                    <a:gd name="connsiteY18" fmla="*/ 688975 h 2990850"/>
                    <a:gd name="connsiteX19" fmla="*/ 5056 w 611586"/>
                    <a:gd name="connsiteY19" fmla="*/ 1089025 h 2990850"/>
                    <a:gd name="connsiteX20" fmla="*/ 14581 w 611586"/>
                    <a:gd name="connsiteY20" fmla="*/ 2514599 h 2990850"/>
                    <a:gd name="connsiteX21" fmla="*/ 166981 w 611586"/>
                    <a:gd name="connsiteY21" fmla="*/ 2638425 h 2990850"/>
                    <a:gd name="connsiteX22" fmla="*/ 611481 w 611586"/>
                    <a:gd name="connsiteY22" fmla="*/ 2667000 h 2990850"/>
                    <a:gd name="connsiteX23" fmla="*/ 78081 w 611586"/>
                    <a:gd name="connsiteY23" fmla="*/ 2781300 h 2990850"/>
                    <a:gd name="connsiteX24" fmla="*/ 14581 w 611586"/>
                    <a:gd name="connsiteY24" fmla="*/ 2990850 h 2990850"/>
                    <a:gd name="connsiteX0" fmla="*/ 8231 w 626548"/>
                    <a:gd name="connsiteY0" fmla="*/ 0 h 2990850"/>
                    <a:gd name="connsiteX1" fmla="*/ 20931 w 626548"/>
                    <a:gd name="connsiteY1" fmla="*/ 190500 h 2990850"/>
                    <a:gd name="connsiteX2" fmla="*/ 176506 w 626548"/>
                    <a:gd name="connsiteY2" fmla="*/ 234950 h 2990850"/>
                    <a:gd name="connsiteX3" fmla="*/ 462256 w 626548"/>
                    <a:gd name="connsiteY3" fmla="*/ 247650 h 2990850"/>
                    <a:gd name="connsiteX4" fmla="*/ 446381 w 626548"/>
                    <a:gd name="connsiteY4" fmla="*/ 285750 h 2990850"/>
                    <a:gd name="connsiteX5" fmla="*/ 189206 w 626548"/>
                    <a:gd name="connsiteY5" fmla="*/ 307975 h 2990850"/>
                    <a:gd name="connsiteX6" fmla="*/ 39981 w 626548"/>
                    <a:gd name="connsiteY6" fmla="*/ 323850 h 2990850"/>
                    <a:gd name="connsiteX7" fmla="*/ 30456 w 626548"/>
                    <a:gd name="connsiteY7" fmla="*/ 365125 h 2990850"/>
                    <a:gd name="connsiteX8" fmla="*/ 179681 w 626548"/>
                    <a:gd name="connsiteY8" fmla="*/ 374650 h 2990850"/>
                    <a:gd name="connsiteX9" fmla="*/ 309856 w 626548"/>
                    <a:gd name="connsiteY9" fmla="*/ 384175 h 2990850"/>
                    <a:gd name="connsiteX10" fmla="*/ 233656 w 626548"/>
                    <a:gd name="connsiteY10" fmla="*/ 422275 h 2990850"/>
                    <a:gd name="connsiteX11" fmla="*/ 65381 w 626548"/>
                    <a:gd name="connsiteY11" fmla="*/ 425450 h 2990850"/>
                    <a:gd name="connsiteX12" fmla="*/ 27281 w 626548"/>
                    <a:gd name="connsiteY12" fmla="*/ 476250 h 2990850"/>
                    <a:gd name="connsiteX13" fmla="*/ 93956 w 626548"/>
                    <a:gd name="connsiteY13" fmla="*/ 504825 h 2990850"/>
                    <a:gd name="connsiteX14" fmla="*/ 224131 w 626548"/>
                    <a:gd name="connsiteY14" fmla="*/ 511175 h 2990850"/>
                    <a:gd name="connsiteX15" fmla="*/ 281281 w 626548"/>
                    <a:gd name="connsiteY15" fmla="*/ 549275 h 2990850"/>
                    <a:gd name="connsiteX16" fmla="*/ 151106 w 626548"/>
                    <a:gd name="connsiteY16" fmla="*/ 587375 h 2990850"/>
                    <a:gd name="connsiteX17" fmla="*/ 33631 w 626548"/>
                    <a:gd name="connsiteY17" fmla="*/ 600075 h 2990850"/>
                    <a:gd name="connsiteX18" fmla="*/ 5056 w 626548"/>
                    <a:gd name="connsiteY18" fmla="*/ 688975 h 2990850"/>
                    <a:gd name="connsiteX19" fmla="*/ 5056 w 626548"/>
                    <a:gd name="connsiteY19" fmla="*/ 1089025 h 2990850"/>
                    <a:gd name="connsiteX20" fmla="*/ 14581 w 626548"/>
                    <a:gd name="connsiteY20" fmla="*/ 2514599 h 2990850"/>
                    <a:gd name="connsiteX21" fmla="*/ 166981 w 626548"/>
                    <a:gd name="connsiteY21" fmla="*/ 2638425 h 2990850"/>
                    <a:gd name="connsiteX22" fmla="*/ 452731 w 626548"/>
                    <a:gd name="connsiteY22" fmla="*/ 2663824 h 2990850"/>
                    <a:gd name="connsiteX23" fmla="*/ 611481 w 626548"/>
                    <a:gd name="connsiteY23" fmla="*/ 2667000 h 2990850"/>
                    <a:gd name="connsiteX24" fmla="*/ 78081 w 626548"/>
                    <a:gd name="connsiteY24" fmla="*/ 2781300 h 2990850"/>
                    <a:gd name="connsiteX25" fmla="*/ 14581 w 626548"/>
                    <a:gd name="connsiteY25" fmla="*/ 2990850 h 2990850"/>
                    <a:gd name="connsiteX0" fmla="*/ 8231 w 1114156"/>
                    <a:gd name="connsiteY0" fmla="*/ 0 h 2990850"/>
                    <a:gd name="connsiteX1" fmla="*/ 20931 w 1114156"/>
                    <a:gd name="connsiteY1" fmla="*/ 190500 h 2990850"/>
                    <a:gd name="connsiteX2" fmla="*/ 176506 w 1114156"/>
                    <a:gd name="connsiteY2" fmla="*/ 234950 h 2990850"/>
                    <a:gd name="connsiteX3" fmla="*/ 462256 w 1114156"/>
                    <a:gd name="connsiteY3" fmla="*/ 247650 h 2990850"/>
                    <a:gd name="connsiteX4" fmla="*/ 446381 w 1114156"/>
                    <a:gd name="connsiteY4" fmla="*/ 285750 h 2990850"/>
                    <a:gd name="connsiteX5" fmla="*/ 189206 w 1114156"/>
                    <a:gd name="connsiteY5" fmla="*/ 307975 h 2990850"/>
                    <a:gd name="connsiteX6" fmla="*/ 39981 w 1114156"/>
                    <a:gd name="connsiteY6" fmla="*/ 323850 h 2990850"/>
                    <a:gd name="connsiteX7" fmla="*/ 30456 w 1114156"/>
                    <a:gd name="connsiteY7" fmla="*/ 365125 h 2990850"/>
                    <a:gd name="connsiteX8" fmla="*/ 179681 w 1114156"/>
                    <a:gd name="connsiteY8" fmla="*/ 374650 h 2990850"/>
                    <a:gd name="connsiteX9" fmla="*/ 309856 w 1114156"/>
                    <a:gd name="connsiteY9" fmla="*/ 384175 h 2990850"/>
                    <a:gd name="connsiteX10" fmla="*/ 233656 w 1114156"/>
                    <a:gd name="connsiteY10" fmla="*/ 422275 h 2990850"/>
                    <a:gd name="connsiteX11" fmla="*/ 65381 w 1114156"/>
                    <a:gd name="connsiteY11" fmla="*/ 425450 h 2990850"/>
                    <a:gd name="connsiteX12" fmla="*/ 27281 w 1114156"/>
                    <a:gd name="connsiteY12" fmla="*/ 476250 h 2990850"/>
                    <a:gd name="connsiteX13" fmla="*/ 93956 w 1114156"/>
                    <a:gd name="connsiteY13" fmla="*/ 504825 h 2990850"/>
                    <a:gd name="connsiteX14" fmla="*/ 224131 w 1114156"/>
                    <a:gd name="connsiteY14" fmla="*/ 511175 h 2990850"/>
                    <a:gd name="connsiteX15" fmla="*/ 281281 w 1114156"/>
                    <a:gd name="connsiteY15" fmla="*/ 549275 h 2990850"/>
                    <a:gd name="connsiteX16" fmla="*/ 151106 w 1114156"/>
                    <a:gd name="connsiteY16" fmla="*/ 587375 h 2990850"/>
                    <a:gd name="connsiteX17" fmla="*/ 33631 w 1114156"/>
                    <a:gd name="connsiteY17" fmla="*/ 600075 h 2990850"/>
                    <a:gd name="connsiteX18" fmla="*/ 5056 w 1114156"/>
                    <a:gd name="connsiteY18" fmla="*/ 688975 h 2990850"/>
                    <a:gd name="connsiteX19" fmla="*/ 5056 w 1114156"/>
                    <a:gd name="connsiteY19" fmla="*/ 1089025 h 2990850"/>
                    <a:gd name="connsiteX20" fmla="*/ 14581 w 1114156"/>
                    <a:gd name="connsiteY20" fmla="*/ 2514599 h 2990850"/>
                    <a:gd name="connsiteX21" fmla="*/ 166981 w 1114156"/>
                    <a:gd name="connsiteY21" fmla="*/ 2638425 h 2990850"/>
                    <a:gd name="connsiteX22" fmla="*/ 1106781 w 1114156"/>
                    <a:gd name="connsiteY22" fmla="*/ 2613024 h 2990850"/>
                    <a:gd name="connsiteX23" fmla="*/ 611481 w 1114156"/>
                    <a:gd name="connsiteY23" fmla="*/ 2667000 h 2990850"/>
                    <a:gd name="connsiteX24" fmla="*/ 78081 w 1114156"/>
                    <a:gd name="connsiteY24" fmla="*/ 2781300 h 2990850"/>
                    <a:gd name="connsiteX25" fmla="*/ 14581 w 1114156"/>
                    <a:gd name="connsiteY25" fmla="*/ 2990850 h 2990850"/>
                    <a:gd name="connsiteX0" fmla="*/ 8231 w 1114114"/>
                    <a:gd name="connsiteY0" fmla="*/ 0 h 2990850"/>
                    <a:gd name="connsiteX1" fmla="*/ 20931 w 1114114"/>
                    <a:gd name="connsiteY1" fmla="*/ 190500 h 2990850"/>
                    <a:gd name="connsiteX2" fmla="*/ 176506 w 1114114"/>
                    <a:gd name="connsiteY2" fmla="*/ 234950 h 2990850"/>
                    <a:gd name="connsiteX3" fmla="*/ 462256 w 1114114"/>
                    <a:gd name="connsiteY3" fmla="*/ 247650 h 2990850"/>
                    <a:gd name="connsiteX4" fmla="*/ 446381 w 1114114"/>
                    <a:gd name="connsiteY4" fmla="*/ 285750 h 2990850"/>
                    <a:gd name="connsiteX5" fmla="*/ 189206 w 1114114"/>
                    <a:gd name="connsiteY5" fmla="*/ 307975 h 2990850"/>
                    <a:gd name="connsiteX6" fmla="*/ 39981 w 1114114"/>
                    <a:gd name="connsiteY6" fmla="*/ 323850 h 2990850"/>
                    <a:gd name="connsiteX7" fmla="*/ 30456 w 1114114"/>
                    <a:gd name="connsiteY7" fmla="*/ 365125 h 2990850"/>
                    <a:gd name="connsiteX8" fmla="*/ 179681 w 1114114"/>
                    <a:gd name="connsiteY8" fmla="*/ 374650 h 2990850"/>
                    <a:gd name="connsiteX9" fmla="*/ 309856 w 1114114"/>
                    <a:gd name="connsiteY9" fmla="*/ 384175 h 2990850"/>
                    <a:gd name="connsiteX10" fmla="*/ 233656 w 1114114"/>
                    <a:gd name="connsiteY10" fmla="*/ 422275 h 2990850"/>
                    <a:gd name="connsiteX11" fmla="*/ 65381 w 1114114"/>
                    <a:gd name="connsiteY11" fmla="*/ 425450 h 2990850"/>
                    <a:gd name="connsiteX12" fmla="*/ 27281 w 1114114"/>
                    <a:gd name="connsiteY12" fmla="*/ 476250 h 2990850"/>
                    <a:gd name="connsiteX13" fmla="*/ 93956 w 1114114"/>
                    <a:gd name="connsiteY13" fmla="*/ 504825 h 2990850"/>
                    <a:gd name="connsiteX14" fmla="*/ 224131 w 1114114"/>
                    <a:gd name="connsiteY14" fmla="*/ 511175 h 2990850"/>
                    <a:gd name="connsiteX15" fmla="*/ 281281 w 1114114"/>
                    <a:gd name="connsiteY15" fmla="*/ 549275 h 2990850"/>
                    <a:gd name="connsiteX16" fmla="*/ 151106 w 1114114"/>
                    <a:gd name="connsiteY16" fmla="*/ 587375 h 2990850"/>
                    <a:gd name="connsiteX17" fmla="*/ 33631 w 1114114"/>
                    <a:gd name="connsiteY17" fmla="*/ 600075 h 2990850"/>
                    <a:gd name="connsiteX18" fmla="*/ 5056 w 1114114"/>
                    <a:gd name="connsiteY18" fmla="*/ 688975 h 2990850"/>
                    <a:gd name="connsiteX19" fmla="*/ 5056 w 1114114"/>
                    <a:gd name="connsiteY19" fmla="*/ 1089025 h 2990850"/>
                    <a:gd name="connsiteX20" fmla="*/ 14581 w 1114114"/>
                    <a:gd name="connsiteY20" fmla="*/ 2514599 h 2990850"/>
                    <a:gd name="connsiteX21" fmla="*/ 166981 w 1114114"/>
                    <a:gd name="connsiteY21" fmla="*/ 2638425 h 2990850"/>
                    <a:gd name="connsiteX22" fmla="*/ 1106781 w 1114114"/>
                    <a:gd name="connsiteY22" fmla="*/ 2613024 h 2990850"/>
                    <a:gd name="connsiteX23" fmla="*/ 608306 w 1114114"/>
                    <a:gd name="connsiteY23" fmla="*/ 2727325 h 2990850"/>
                    <a:gd name="connsiteX24" fmla="*/ 78081 w 1114114"/>
                    <a:gd name="connsiteY24" fmla="*/ 2781300 h 2990850"/>
                    <a:gd name="connsiteX25" fmla="*/ 14581 w 1114114"/>
                    <a:gd name="connsiteY25" fmla="*/ 2990850 h 2990850"/>
                    <a:gd name="connsiteX0" fmla="*/ 8231 w 620954"/>
                    <a:gd name="connsiteY0" fmla="*/ 0 h 2990850"/>
                    <a:gd name="connsiteX1" fmla="*/ 20931 w 620954"/>
                    <a:gd name="connsiteY1" fmla="*/ 190500 h 2990850"/>
                    <a:gd name="connsiteX2" fmla="*/ 176506 w 620954"/>
                    <a:gd name="connsiteY2" fmla="*/ 234950 h 2990850"/>
                    <a:gd name="connsiteX3" fmla="*/ 462256 w 620954"/>
                    <a:gd name="connsiteY3" fmla="*/ 247650 h 2990850"/>
                    <a:gd name="connsiteX4" fmla="*/ 446381 w 620954"/>
                    <a:gd name="connsiteY4" fmla="*/ 285750 h 2990850"/>
                    <a:gd name="connsiteX5" fmla="*/ 189206 w 620954"/>
                    <a:gd name="connsiteY5" fmla="*/ 307975 h 2990850"/>
                    <a:gd name="connsiteX6" fmla="*/ 39981 w 620954"/>
                    <a:gd name="connsiteY6" fmla="*/ 323850 h 2990850"/>
                    <a:gd name="connsiteX7" fmla="*/ 30456 w 620954"/>
                    <a:gd name="connsiteY7" fmla="*/ 365125 h 2990850"/>
                    <a:gd name="connsiteX8" fmla="*/ 179681 w 620954"/>
                    <a:gd name="connsiteY8" fmla="*/ 374650 h 2990850"/>
                    <a:gd name="connsiteX9" fmla="*/ 309856 w 620954"/>
                    <a:gd name="connsiteY9" fmla="*/ 384175 h 2990850"/>
                    <a:gd name="connsiteX10" fmla="*/ 233656 w 620954"/>
                    <a:gd name="connsiteY10" fmla="*/ 422275 h 2990850"/>
                    <a:gd name="connsiteX11" fmla="*/ 65381 w 620954"/>
                    <a:gd name="connsiteY11" fmla="*/ 425450 h 2990850"/>
                    <a:gd name="connsiteX12" fmla="*/ 27281 w 620954"/>
                    <a:gd name="connsiteY12" fmla="*/ 476250 h 2990850"/>
                    <a:gd name="connsiteX13" fmla="*/ 93956 w 620954"/>
                    <a:gd name="connsiteY13" fmla="*/ 504825 h 2990850"/>
                    <a:gd name="connsiteX14" fmla="*/ 224131 w 620954"/>
                    <a:gd name="connsiteY14" fmla="*/ 511175 h 2990850"/>
                    <a:gd name="connsiteX15" fmla="*/ 281281 w 620954"/>
                    <a:gd name="connsiteY15" fmla="*/ 549275 h 2990850"/>
                    <a:gd name="connsiteX16" fmla="*/ 151106 w 620954"/>
                    <a:gd name="connsiteY16" fmla="*/ 587375 h 2990850"/>
                    <a:gd name="connsiteX17" fmla="*/ 33631 w 620954"/>
                    <a:gd name="connsiteY17" fmla="*/ 600075 h 2990850"/>
                    <a:gd name="connsiteX18" fmla="*/ 5056 w 620954"/>
                    <a:gd name="connsiteY18" fmla="*/ 688975 h 2990850"/>
                    <a:gd name="connsiteX19" fmla="*/ 5056 w 620954"/>
                    <a:gd name="connsiteY19" fmla="*/ 1089025 h 2990850"/>
                    <a:gd name="connsiteX20" fmla="*/ 14581 w 620954"/>
                    <a:gd name="connsiteY20" fmla="*/ 2514599 h 2990850"/>
                    <a:gd name="connsiteX21" fmla="*/ 166981 w 620954"/>
                    <a:gd name="connsiteY21" fmla="*/ 2638425 h 2990850"/>
                    <a:gd name="connsiteX22" fmla="*/ 411456 w 620954"/>
                    <a:gd name="connsiteY22" fmla="*/ 2647949 h 2990850"/>
                    <a:gd name="connsiteX23" fmla="*/ 608306 w 620954"/>
                    <a:gd name="connsiteY23" fmla="*/ 2727325 h 2990850"/>
                    <a:gd name="connsiteX24" fmla="*/ 78081 w 620954"/>
                    <a:gd name="connsiteY24" fmla="*/ 2781300 h 2990850"/>
                    <a:gd name="connsiteX25" fmla="*/ 14581 w 620954"/>
                    <a:gd name="connsiteY25" fmla="*/ 2990850 h 2990850"/>
                    <a:gd name="connsiteX0" fmla="*/ 8231 w 669507"/>
                    <a:gd name="connsiteY0" fmla="*/ 0 h 2990850"/>
                    <a:gd name="connsiteX1" fmla="*/ 20931 w 669507"/>
                    <a:gd name="connsiteY1" fmla="*/ 190500 h 2990850"/>
                    <a:gd name="connsiteX2" fmla="*/ 176506 w 669507"/>
                    <a:gd name="connsiteY2" fmla="*/ 234950 h 2990850"/>
                    <a:gd name="connsiteX3" fmla="*/ 462256 w 669507"/>
                    <a:gd name="connsiteY3" fmla="*/ 247650 h 2990850"/>
                    <a:gd name="connsiteX4" fmla="*/ 446381 w 669507"/>
                    <a:gd name="connsiteY4" fmla="*/ 285750 h 2990850"/>
                    <a:gd name="connsiteX5" fmla="*/ 189206 w 669507"/>
                    <a:gd name="connsiteY5" fmla="*/ 307975 h 2990850"/>
                    <a:gd name="connsiteX6" fmla="*/ 39981 w 669507"/>
                    <a:gd name="connsiteY6" fmla="*/ 323850 h 2990850"/>
                    <a:gd name="connsiteX7" fmla="*/ 30456 w 669507"/>
                    <a:gd name="connsiteY7" fmla="*/ 365125 h 2990850"/>
                    <a:gd name="connsiteX8" fmla="*/ 179681 w 669507"/>
                    <a:gd name="connsiteY8" fmla="*/ 374650 h 2990850"/>
                    <a:gd name="connsiteX9" fmla="*/ 309856 w 669507"/>
                    <a:gd name="connsiteY9" fmla="*/ 384175 h 2990850"/>
                    <a:gd name="connsiteX10" fmla="*/ 233656 w 669507"/>
                    <a:gd name="connsiteY10" fmla="*/ 422275 h 2990850"/>
                    <a:gd name="connsiteX11" fmla="*/ 65381 w 669507"/>
                    <a:gd name="connsiteY11" fmla="*/ 425450 h 2990850"/>
                    <a:gd name="connsiteX12" fmla="*/ 27281 w 669507"/>
                    <a:gd name="connsiteY12" fmla="*/ 476250 h 2990850"/>
                    <a:gd name="connsiteX13" fmla="*/ 93956 w 669507"/>
                    <a:gd name="connsiteY13" fmla="*/ 504825 h 2990850"/>
                    <a:gd name="connsiteX14" fmla="*/ 224131 w 669507"/>
                    <a:gd name="connsiteY14" fmla="*/ 511175 h 2990850"/>
                    <a:gd name="connsiteX15" fmla="*/ 281281 w 669507"/>
                    <a:gd name="connsiteY15" fmla="*/ 549275 h 2990850"/>
                    <a:gd name="connsiteX16" fmla="*/ 151106 w 669507"/>
                    <a:gd name="connsiteY16" fmla="*/ 587375 h 2990850"/>
                    <a:gd name="connsiteX17" fmla="*/ 33631 w 669507"/>
                    <a:gd name="connsiteY17" fmla="*/ 600075 h 2990850"/>
                    <a:gd name="connsiteX18" fmla="*/ 5056 w 669507"/>
                    <a:gd name="connsiteY18" fmla="*/ 688975 h 2990850"/>
                    <a:gd name="connsiteX19" fmla="*/ 5056 w 669507"/>
                    <a:gd name="connsiteY19" fmla="*/ 1089025 h 2990850"/>
                    <a:gd name="connsiteX20" fmla="*/ 14581 w 669507"/>
                    <a:gd name="connsiteY20" fmla="*/ 2514599 h 2990850"/>
                    <a:gd name="connsiteX21" fmla="*/ 166981 w 669507"/>
                    <a:gd name="connsiteY21" fmla="*/ 2638425 h 2990850"/>
                    <a:gd name="connsiteX22" fmla="*/ 411456 w 669507"/>
                    <a:gd name="connsiteY22" fmla="*/ 2647949 h 2990850"/>
                    <a:gd name="connsiteX23" fmla="*/ 659106 w 669507"/>
                    <a:gd name="connsiteY23" fmla="*/ 2724150 h 2990850"/>
                    <a:gd name="connsiteX24" fmla="*/ 78081 w 669507"/>
                    <a:gd name="connsiteY24" fmla="*/ 2781300 h 2990850"/>
                    <a:gd name="connsiteX25" fmla="*/ 14581 w 669507"/>
                    <a:gd name="connsiteY25" fmla="*/ 2990850 h 2990850"/>
                    <a:gd name="connsiteX0" fmla="*/ 8231 w 669507"/>
                    <a:gd name="connsiteY0" fmla="*/ 0 h 2990850"/>
                    <a:gd name="connsiteX1" fmla="*/ 20931 w 669507"/>
                    <a:gd name="connsiteY1" fmla="*/ 190500 h 2990850"/>
                    <a:gd name="connsiteX2" fmla="*/ 176506 w 669507"/>
                    <a:gd name="connsiteY2" fmla="*/ 234950 h 2990850"/>
                    <a:gd name="connsiteX3" fmla="*/ 462256 w 669507"/>
                    <a:gd name="connsiteY3" fmla="*/ 247650 h 2990850"/>
                    <a:gd name="connsiteX4" fmla="*/ 446381 w 669507"/>
                    <a:gd name="connsiteY4" fmla="*/ 285750 h 2990850"/>
                    <a:gd name="connsiteX5" fmla="*/ 189206 w 669507"/>
                    <a:gd name="connsiteY5" fmla="*/ 307975 h 2990850"/>
                    <a:gd name="connsiteX6" fmla="*/ 39981 w 669507"/>
                    <a:gd name="connsiteY6" fmla="*/ 323850 h 2990850"/>
                    <a:gd name="connsiteX7" fmla="*/ 30456 w 669507"/>
                    <a:gd name="connsiteY7" fmla="*/ 365125 h 2990850"/>
                    <a:gd name="connsiteX8" fmla="*/ 179681 w 669507"/>
                    <a:gd name="connsiteY8" fmla="*/ 374650 h 2990850"/>
                    <a:gd name="connsiteX9" fmla="*/ 309856 w 669507"/>
                    <a:gd name="connsiteY9" fmla="*/ 384175 h 2990850"/>
                    <a:gd name="connsiteX10" fmla="*/ 233656 w 669507"/>
                    <a:gd name="connsiteY10" fmla="*/ 422275 h 2990850"/>
                    <a:gd name="connsiteX11" fmla="*/ 65381 w 669507"/>
                    <a:gd name="connsiteY11" fmla="*/ 425450 h 2990850"/>
                    <a:gd name="connsiteX12" fmla="*/ 27281 w 669507"/>
                    <a:gd name="connsiteY12" fmla="*/ 476250 h 2990850"/>
                    <a:gd name="connsiteX13" fmla="*/ 93956 w 669507"/>
                    <a:gd name="connsiteY13" fmla="*/ 504825 h 2990850"/>
                    <a:gd name="connsiteX14" fmla="*/ 224131 w 669507"/>
                    <a:gd name="connsiteY14" fmla="*/ 511175 h 2990850"/>
                    <a:gd name="connsiteX15" fmla="*/ 281281 w 669507"/>
                    <a:gd name="connsiteY15" fmla="*/ 549275 h 2990850"/>
                    <a:gd name="connsiteX16" fmla="*/ 151106 w 669507"/>
                    <a:gd name="connsiteY16" fmla="*/ 587375 h 2990850"/>
                    <a:gd name="connsiteX17" fmla="*/ 33631 w 669507"/>
                    <a:gd name="connsiteY17" fmla="*/ 600075 h 2990850"/>
                    <a:gd name="connsiteX18" fmla="*/ 5056 w 669507"/>
                    <a:gd name="connsiteY18" fmla="*/ 688975 h 2990850"/>
                    <a:gd name="connsiteX19" fmla="*/ 5056 w 669507"/>
                    <a:gd name="connsiteY19" fmla="*/ 1089025 h 2990850"/>
                    <a:gd name="connsiteX20" fmla="*/ 14581 w 669507"/>
                    <a:gd name="connsiteY20" fmla="*/ 2514599 h 2990850"/>
                    <a:gd name="connsiteX21" fmla="*/ 166981 w 669507"/>
                    <a:gd name="connsiteY21" fmla="*/ 2638425 h 2990850"/>
                    <a:gd name="connsiteX22" fmla="*/ 411456 w 669507"/>
                    <a:gd name="connsiteY22" fmla="*/ 2647949 h 2990850"/>
                    <a:gd name="connsiteX23" fmla="*/ 659106 w 669507"/>
                    <a:gd name="connsiteY23" fmla="*/ 2724150 h 2990850"/>
                    <a:gd name="connsiteX24" fmla="*/ 78081 w 669507"/>
                    <a:gd name="connsiteY24" fmla="*/ 2781300 h 2990850"/>
                    <a:gd name="connsiteX25" fmla="*/ 14581 w 669507"/>
                    <a:gd name="connsiteY25" fmla="*/ 2990850 h 2990850"/>
                    <a:gd name="connsiteX0" fmla="*/ 8231 w 669507"/>
                    <a:gd name="connsiteY0" fmla="*/ 0 h 2990850"/>
                    <a:gd name="connsiteX1" fmla="*/ 20931 w 669507"/>
                    <a:gd name="connsiteY1" fmla="*/ 190500 h 2990850"/>
                    <a:gd name="connsiteX2" fmla="*/ 176506 w 669507"/>
                    <a:gd name="connsiteY2" fmla="*/ 234950 h 2990850"/>
                    <a:gd name="connsiteX3" fmla="*/ 462256 w 669507"/>
                    <a:gd name="connsiteY3" fmla="*/ 247650 h 2990850"/>
                    <a:gd name="connsiteX4" fmla="*/ 446381 w 669507"/>
                    <a:gd name="connsiteY4" fmla="*/ 285750 h 2990850"/>
                    <a:gd name="connsiteX5" fmla="*/ 189206 w 669507"/>
                    <a:gd name="connsiteY5" fmla="*/ 307975 h 2990850"/>
                    <a:gd name="connsiteX6" fmla="*/ 39981 w 669507"/>
                    <a:gd name="connsiteY6" fmla="*/ 323850 h 2990850"/>
                    <a:gd name="connsiteX7" fmla="*/ 30456 w 669507"/>
                    <a:gd name="connsiteY7" fmla="*/ 365125 h 2990850"/>
                    <a:gd name="connsiteX8" fmla="*/ 179681 w 669507"/>
                    <a:gd name="connsiteY8" fmla="*/ 374650 h 2990850"/>
                    <a:gd name="connsiteX9" fmla="*/ 309856 w 669507"/>
                    <a:gd name="connsiteY9" fmla="*/ 384175 h 2990850"/>
                    <a:gd name="connsiteX10" fmla="*/ 233656 w 669507"/>
                    <a:gd name="connsiteY10" fmla="*/ 422275 h 2990850"/>
                    <a:gd name="connsiteX11" fmla="*/ 65381 w 669507"/>
                    <a:gd name="connsiteY11" fmla="*/ 425450 h 2990850"/>
                    <a:gd name="connsiteX12" fmla="*/ 27281 w 669507"/>
                    <a:gd name="connsiteY12" fmla="*/ 476250 h 2990850"/>
                    <a:gd name="connsiteX13" fmla="*/ 93956 w 669507"/>
                    <a:gd name="connsiteY13" fmla="*/ 504825 h 2990850"/>
                    <a:gd name="connsiteX14" fmla="*/ 224131 w 669507"/>
                    <a:gd name="connsiteY14" fmla="*/ 511175 h 2990850"/>
                    <a:gd name="connsiteX15" fmla="*/ 281281 w 669507"/>
                    <a:gd name="connsiteY15" fmla="*/ 549275 h 2990850"/>
                    <a:gd name="connsiteX16" fmla="*/ 151106 w 669507"/>
                    <a:gd name="connsiteY16" fmla="*/ 587375 h 2990850"/>
                    <a:gd name="connsiteX17" fmla="*/ 33631 w 669507"/>
                    <a:gd name="connsiteY17" fmla="*/ 600075 h 2990850"/>
                    <a:gd name="connsiteX18" fmla="*/ 5056 w 669507"/>
                    <a:gd name="connsiteY18" fmla="*/ 688975 h 2990850"/>
                    <a:gd name="connsiteX19" fmla="*/ 5056 w 669507"/>
                    <a:gd name="connsiteY19" fmla="*/ 1089025 h 2990850"/>
                    <a:gd name="connsiteX20" fmla="*/ 14581 w 669507"/>
                    <a:gd name="connsiteY20" fmla="*/ 2514599 h 2990850"/>
                    <a:gd name="connsiteX21" fmla="*/ 166981 w 669507"/>
                    <a:gd name="connsiteY21" fmla="*/ 2638425 h 2990850"/>
                    <a:gd name="connsiteX22" fmla="*/ 411456 w 669507"/>
                    <a:gd name="connsiteY22" fmla="*/ 2647949 h 2990850"/>
                    <a:gd name="connsiteX23" fmla="*/ 659106 w 669507"/>
                    <a:gd name="connsiteY23" fmla="*/ 2724150 h 2990850"/>
                    <a:gd name="connsiteX24" fmla="*/ 78081 w 669507"/>
                    <a:gd name="connsiteY24" fmla="*/ 2781300 h 2990850"/>
                    <a:gd name="connsiteX25" fmla="*/ 14581 w 669507"/>
                    <a:gd name="connsiteY25" fmla="*/ 2990850 h 2990850"/>
                    <a:gd name="connsiteX0" fmla="*/ 8231 w 673778"/>
                    <a:gd name="connsiteY0" fmla="*/ 0 h 2990850"/>
                    <a:gd name="connsiteX1" fmla="*/ 20931 w 673778"/>
                    <a:gd name="connsiteY1" fmla="*/ 190500 h 2990850"/>
                    <a:gd name="connsiteX2" fmla="*/ 176506 w 673778"/>
                    <a:gd name="connsiteY2" fmla="*/ 234950 h 2990850"/>
                    <a:gd name="connsiteX3" fmla="*/ 462256 w 673778"/>
                    <a:gd name="connsiteY3" fmla="*/ 247650 h 2990850"/>
                    <a:gd name="connsiteX4" fmla="*/ 446381 w 673778"/>
                    <a:gd name="connsiteY4" fmla="*/ 285750 h 2990850"/>
                    <a:gd name="connsiteX5" fmla="*/ 189206 w 673778"/>
                    <a:gd name="connsiteY5" fmla="*/ 307975 h 2990850"/>
                    <a:gd name="connsiteX6" fmla="*/ 39981 w 673778"/>
                    <a:gd name="connsiteY6" fmla="*/ 323850 h 2990850"/>
                    <a:gd name="connsiteX7" fmla="*/ 30456 w 673778"/>
                    <a:gd name="connsiteY7" fmla="*/ 365125 h 2990850"/>
                    <a:gd name="connsiteX8" fmla="*/ 179681 w 673778"/>
                    <a:gd name="connsiteY8" fmla="*/ 374650 h 2990850"/>
                    <a:gd name="connsiteX9" fmla="*/ 309856 w 673778"/>
                    <a:gd name="connsiteY9" fmla="*/ 384175 h 2990850"/>
                    <a:gd name="connsiteX10" fmla="*/ 233656 w 673778"/>
                    <a:gd name="connsiteY10" fmla="*/ 422275 h 2990850"/>
                    <a:gd name="connsiteX11" fmla="*/ 65381 w 673778"/>
                    <a:gd name="connsiteY11" fmla="*/ 425450 h 2990850"/>
                    <a:gd name="connsiteX12" fmla="*/ 27281 w 673778"/>
                    <a:gd name="connsiteY12" fmla="*/ 476250 h 2990850"/>
                    <a:gd name="connsiteX13" fmla="*/ 93956 w 673778"/>
                    <a:gd name="connsiteY13" fmla="*/ 504825 h 2990850"/>
                    <a:gd name="connsiteX14" fmla="*/ 224131 w 673778"/>
                    <a:gd name="connsiteY14" fmla="*/ 511175 h 2990850"/>
                    <a:gd name="connsiteX15" fmla="*/ 281281 w 673778"/>
                    <a:gd name="connsiteY15" fmla="*/ 549275 h 2990850"/>
                    <a:gd name="connsiteX16" fmla="*/ 151106 w 673778"/>
                    <a:gd name="connsiteY16" fmla="*/ 587375 h 2990850"/>
                    <a:gd name="connsiteX17" fmla="*/ 33631 w 673778"/>
                    <a:gd name="connsiteY17" fmla="*/ 600075 h 2990850"/>
                    <a:gd name="connsiteX18" fmla="*/ 5056 w 673778"/>
                    <a:gd name="connsiteY18" fmla="*/ 688975 h 2990850"/>
                    <a:gd name="connsiteX19" fmla="*/ 5056 w 673778"/>
                    <a:gd name="connsiteY19" fmla="*/ 1089025 h 2990850"/>
                    <a:gd name="connsiteX20" fmla="*/ 14581 w 673778"/>
                    <a:gd name="connsiteY20" fmla="*/ 2514599 h 2990850"/>
                    <a:gd name="connsiteX21" fmla="*/ 166981 w 673778"/>
                    <a:gd name="connsiteY21" fmla="*/ 2638425 h 2990850"/>
                    <a:gd name="connsiteX22" fmla="*/ 411456 w 673778"/>
                    <a:gd name="connsiteY22" fmla="*/ 2647949 h 2990850"/>
                    <a:gd name="connsiteX23" fmla="*/ 659106 w 673778"/>
                    <a:gd name="connsiteY23" fmla="*/ 2724150 h 2990850"/>
                    <a:gd name="connsiteX24" fmla="*/ 78081 w 673778"/>
                    <a:gd name="connsiteY24" fmla="*/ 2781300 h 2990850"/>
                    <a:gd name="connsiteX25" fmla="*/ 14581 w 673778"/>
                    <a:gd name="connsiteY25" fmla="*/ 2990850 h 2990850"/>
                    <a:gd name="connsiteX0" fmla="*/ 8231 w 688624"/>
                    <a:gd name="connsiteY0" fmla="*/ 0 h 2990850"/>
                    <a:gd name="connsiteX1" fmla="*/ 20931 w 688624"/>
                    <a:gd name="connsiteY1" fmla="*/ 190500 h 2990850"/>
                    <a:gd name="connsiteX2" fmla="*/ 176506 w 688624"/>
                    <a:gd name="connsiteY2" fmla="*/ 234950 h 2990850"/>
                    <a:gd name="connsiteX3" fmla="*/ 462256 w 688624"/>
                    <a:gd name="connsiteY3" fmla="*/ 247650 h 2990850"/>
                    <a:gd name="connsiteX4" fmla="*/ 446381 w 688624"/>
                    <a:gd name="connsiteY4" fmla="*/ 285750 h 2990850"/>
                    <a:gd name="connsiteX5" fmla="*/ 189206 w 688624"/>
                    <a:gd name="connsiteY5" fmla="*/ 307975 h 2990850"/>
                    <a:gd name="connsiteX6" fmla="*/ 39981 w 688624"/>
                    <a:gd name="connsiteY6" fmla="*/ 323850 h 2990850"/>
                    <a:gd name="connsiteX7" fmla="*/ 30456 w 688624"/>
                    <a:gd name="connsiteY7" fmla="*/ 365125 h 2990850"/>
                    <a:gd name="connsiteX8" fmla="*/ 179681 w 688624"/>
                    <a:gd name="connsiteY8" fmla="*/ 374650 h 2990850"/>
                    <a:gd name="connsiteX9" fmla="*/ 309856 w 688624"/>
                    <a:gd name="connsiteY9" fmla="*/ 384175 h 2990850"/>
                    <a:gd name="connsiteX10" fmla="*/ 233656 w 688624"/>
                    <a:gd name="connsiteY10" fmla="*/ 422275 h 2990850"/>
                    <a:gd name="connsiteX11" fmla="*/ 65381 w 688624"/>
                    <a:gd name="connsiteY11" fmla="*/ 425450 h 2990850"/>
                    <a:gd name="connsiteX12" fmla="*/ 27281 w 688624"/>
                    <a:gd name="connsiteY12" fmla="*/ 476250 h 2990850"/>
                    <a:gd name="connsiteX13" fmla="*/ 93956 w 688624"/>
                    <a:gd name="connsiteY13" fmla="*/ 504825 h 2990850"/>
                    <a:gd name="connsiteX14" fmla="*/ 224131 w 688624"/>
                    <a:gd name="connsiteY14" fmla="*/ 511175 h 2990850"/>
                    <a:gd name="connsiteX15" fmla="*/ 281281 w 688624"/>
                    <a:gd name="connsiteY15" fmla="*/ 549275 h 2990850"/>
                    <a:gd name="connsiteX16" fmla="*/ 151106 w 688624"/>
                    <a:gd name="connsiteY16" fmla="*/ 587375 h 2990850"/>
                    <a:gd name="connsiteX17" fmla="*/ 33631 w 688624"/>
                    <a:gd name="connsiteY17" fmla="*/ 600075 h 2990850"/>
                    <a:gd name="connsiteX18" fmla="*/ 5056 w 688624"/>
                    <a:gd name="connsiteY18" fmla="*/ 688975 h 2990850"/>
                    <a:gd name="connsiteX19" fmla="*/ 5056 w 688624"/>
                    <a:gd name="connsiteY19" fmla="*/ 1089025 h 2990850"/>
                    <a:gd name="connsiteX20" fmla="*/ 14581 w 688624"/>
                    <a:gd name="connsiteY20" fmla="*/ 2514599 h 2990850"/>
                    <a:gd name="connsiteX21" fmla="*/ 166981 w 688624"/>
                    <a:gd name="connsiteY21" fmla="*/ 2638425 h 2990850"/>
                    <a:gd name="connsiteX22" fmla="*/ 411456 w 688624"/>
                    <a:gd name="connsiteY22" fmla="*/ 2647949 h 2990850"/>
                    <a:gd name="connsiteX23" fmla="*/ 674981 w 688624"/>
                    <a:gd name="connsiteY23" fmla="*/ 2708275 h 2990850"/>
                    <a:gd name="connsiteX24" fmla="*/ 78081 w 688624"/>
                    <a:gd name="connsiteY24" fmla="*/ 2781300 h 2990850"/>
                    <a:gd name="connsiteX25" fmla="*/ 14581 w 688624"/>
                    <a:gd name="connsiteY25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189206 w 689188"/>
                    <a:gd name="connsiteY5" fmla="*/ 307975 h 2990850"/>
                    <a:gd name="connsiteX6" fmla="*/ 39981 w 689188"/>
                    <a:gd name="connsiteY6" fmla="*/ 323850 h 2990850"/>
                    <a:gd name="connsiteX7" fmla="*/ 30456 w 689188"/>
                    <a:gd name="connsiteY7" fmla="*/ 365125 h 2990850"/>
                    <a:gd name="connsiteX8" fmla="*/ 179681 w 689188"/>
                    <a:gd name="connsiteY8" fmla="*/ 374650 h 2990850"/>
                    <a:gd name="connsiteX9" fmla="*/ 309856 w 689188"/>
                    <a:gd name="connsiteY9" fmla="*/ 384175 h 2990850"/>
                    <a:gd name="connsiteX10" fmla="*/ 233656 w 689188"/>
                    <a:gd name="connsiteY10" fmla="*/ 422275 h 2990850"/>
                    <a:gd name="connsiteX11" fmla="*/ 65381 w 689188"/>
                    <a:gd name="connsiteY11" fmla="*/ 425450 h 2990850"/>
                    <a:gd name="connsiteX12" fmla="*/ 27281 w 689188"/>
                    <a:gd name="connsiteY12" fmla="*/ 476250 h 2990850"/>
                    <a:gd name="connsiteX13" fmla="*/ 93956 w 689188"/>
                    <a:gd name="connsiteY13" fmla="*/ 504825 h 2990850"/>
                    <a:gd name="connsiteX14" fmla="*/ 224131 w 689188"/>
                    <a:gd name="connsiteY14" fmla="*/ 511175 h 2990850"/>
                    <a:gd name="connsiteX15" fmla="*/ 281281 w 689188"/>
                    <a:gd name="connsiteY15" fmla="*/ 549275 h 2990850"/>
                    <a:gd name="connsiteX16" fmla="*/ 151106 w 689188"/>
                    <a:gd name="connsiteY16" fmla="*/ 587375 h 2990850"/>
                    <a:gd name="connsiteX17" fmla="*/ 33631 w 689188"/>
                    <a:gd name="connsiteY17" fmla="*/ 600075 h 2990850"/>
                    <a:gd name="connsiteX18" fmla="*/ 5056 w 689188"/>
                    <a:gd name="connsiteY18" fmla="*/ 688975 h 2990850"/>
                    <a:gd name="connsiteX19" fmla="*/ 5056 w 689188"/>
                    <a:gd name="connsiteY19" fmla="*/ 1089025 h 2990850"/>
                    <a:gd name="connsiteX20" fmla="*/ 14581 w 689188"/>
                    <a:gd name="connsiteY20" fmla="*/ 2514599 h 2990850"/>
                    <a:gd name="connsiteX21" fmla="*/ 166981 w 689188"/>
                    <a:gd name="connsiteY21" fmla="*/ 2638425 h 2990850"/>
                    <a:gd name="connsiteX22" fmla="*/ 411456 w 689188"/>
                    <a:gd name="connsiteY22" fmla="*/ 2647949 h 2990850"/>
                    <a:gd name="connsiteX23" fmla="*/ 674981 w 689188"/>
                    <a:gd name="connsiteY23" fmla="*/ 2708275 h 2990850"/>
                    <a:gd name="connsiteX24" fmla="*/ 78081 w 689188"/>
                    <a:gd name="connsiteY24" fmla="*/ 2781300 h 2990850"/>
                    <a:gd name="connsiteX25" fmla="*/ 14581 w 689188"/>
                    <a:gd name="connsiteY25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189206 w 689188"/>
                    <a:gd name="connsiteY5" fmla="*/ 307975 h 2990850"/>
                    <a:gd name="connsiteX6" fmla="*/ 30456 w 689188"/>
                    <a:gd name="connsiteY6" fmla="*/ 365125 h 2990850"/>
                    <a:gd name="connsiteX7" fmla="*/ 179681 w 689188"/>
                    <a:gd name="connsiteY7" fmla="*/ 374650 h 2990850"/>
                    <a:gd name="connsiteX8" fmla="*/ 309856 w 689188"/>
                    <a:gd name="connsiteY8" fmla="*/ 384175 h 2990850"/>
                    <a:gd name="connsiteX9" fmla="*/ 233656 w 689188"/>
                    <a:gd name="connsiteY9" fmla="*/ 422275 h 2990850"/>
                    <a:gd name="connsiteX10" fmla="*/ 65381 w 689188"/>
                    <a:gd name="connsiteY10" fmla="*/ 425450 h 2990850"/>
                    <a:gd name="connsiteX11" fmla="*/ 27281 w 689188"/>
                    <a:gd name="connsiteY11" fmla="*/ 476250 h 2990850"/>
                    <a:gd name="connsiteX12" fmla="*/ 93956 w 689188"/>
                    <a:gd name="connsiteY12" fmla="*/ 504825 h 2990850"/>
                    <a:gd name="connsiteX13" fmla="*/ 224131 w 689188"/>
                    <a:gd name="connsiteY13" fmla="*/ 511175 h 2990850"/>
                    <a:gd name="connsiteX14" fmla="*/ 281281 w 689188"/>
                    <a:gd name="connsiteY14" fmla="*/ 549275 h 2990850"/>
                    <a:gd name="connsiteX15" fmla="*/ 151106 w 689188"/>
                    <a:gd name="connsiteY15" fmla="*/ 587375 h 2990850"/>
                    <a:gd name="connsiteX16" fmla="*/ 33631 w 689188"/>
                    <a:gd name="connsiteY16" fmla="*/ 600075 h 2990850"/>
                    <a:gd name="connsiteX17" fmla="*/ 5056 w 689188"/>
                    <a:gd name="connsiteY17" fmla="*/ 688975 h 2990850"/>
                    <a:gd name="connsiteX18" fmla="*/ 5056 w 689188"/>
                    <a:gd name="connsiteY18" fmla="*/ 1089025 h 2990850"/>
                    <a:gd name="connsiteX19" fmla="*/ 14581 w 689188"/>
                    <a:gd name="connsiteY19" fmla="*/ 2514599 h 2990850"/>
                    <a:gd name="connsiteX20" fmla="*/ 166981 w 689188"/>
                    <a:gd name="connsiteY20" fmla="*/ 2638425 h 2990850"/>
                    <a:gd name="connsiteX21" fmla="*/ 411456 w 689188"/>
                    <a:gd name="connsiteY21" fmla="*/ 2647949 h 2990850"/>
                    <a:gd name="connsiteX22" fmla="*/ 674981 w 689188"/>
                    <a:gd name="connsiteY22" fmla="*/ 2708275 h 2990850"/>
                    <a:gd name="connsiteX23" fmla="*/ 78081 w 689188"/>
                    <a:gd name="connsiteY23" fmla="*/ 2781300 h 2990850"/>
                    <a:gd name="connsiteX24" fmla="*/ 14581 w 689188"/>
                    <a:gd name="connsiteY24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189206 w 689188"/>
                    <a:gd name="connsiteY5" fmla="*/ 307975 h 2990850"/>
                    <a:gd name="connsiteX6" fmla="*/ 179681 w 689188"/>
                    <a:gd name="connsiteY6" fmla="*/ 374650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189206 w 689188"/>
                    <a:gd name="connsiteY5" fmla="*/ 307975 h 2990850"/>
                    <a:gd name="connsiteX6" fmla="*/ 193968 w 689188"/>
                    <a:gd name="connsiteY6" fmla="*/ 365125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274931 w 689188"/>
                    <a:gd name="connsiteY5" fmla="*/ 307975 h 2990850"/>
                    <a:gd name="connsiteX6" fmla="*/ 193968 w 689188"/>
                    <a:gd name="connsiteY6" fmla="*/ 365125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274931 w 689188"/>
                    <a:gd name="connsiteY5" fmla="*/ 307975 h 2990850"/>
                    <a:gd name="connsiteX6" fmla="*/ 217781 w 689188"/>
                    <a:gd name="connsiteY6" fmla="*/ 369887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274931 w 689188"/>
                    <a:gd name="connsiteY5" fmla="*/ 307975 h 2990850"/>
                    <a:gd name="connsiteX6" fmla="*/ 198731 w 689188"/>
                    <a:gd name="connsiteY6" fmla="*/ 350837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274931 w 689188"/>
                    <a:gd name="connsiteY5" fmla="*/ 307975 h 2990850"/>
                    <a:gd name="connsiteX6" fmla="*/ 198731 w 689188"/>
                    <a:gd name="connsiteY6" fmla="*/ 350837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6643 w 689188"/>
                    <a:gd name="connsiteY17" fmla="*/ 898524 h 2990850"/>
                    <a:gd name="connsiteX18" fmla="*/ 5056 w 689188"/>
                    <a:gd name="connsiteY18" fmla="*/ 1089025 h 2990850"/>
                    <a:gd name="connsiteX19" fmla="*/ 14581 w 689188"/>
                    <a:gd name="connsiteY19" fmla="*/ 2514599 h 2990850"/>
                    <a:gd name="connsiteX20" fmla="*/ 166981 w 689188"/>
                    <a:gd name="connsiteY20" fmla="*/ 2638425 h 2990850"/>
                    <a:gd name="connsiteX21" fmla="*/ 411456 w 689188"/>
                    <a:gd name="connsiteY21" fmla="*/ 2647949 h 2990850"/>
                    <a:gd name="connsiteX22" fmla="*/ 674981 w 689188"/>
                    <a:gd name="connsiteY22" fmla="*/ 2708275 h 2990850"/>
                    <a:gd name="connsiteX23" fmla="*/ 78081 w 689188"/>
                    <a:gd name="connsiteY23" fmla="*/ 2781300 h 2990850"/>
                    <a:gd name="connsiteX24" fmla="*/ 14581 w 689188"/>
                    <a:gd name="connsiteY24" fmla="*/ 2990850 h 2990850"/>
                    <a:gd name="connsiteX0" fmla="*/ 9882 w 690839"/>
                    <a:gd name="connsiteY0" fmla="*/ 0 h 2990850"/>
                    <a:gd name="connsiteX1" fmla="*/ 22582 w 690839"/>
                    <a:gd name="connsiteY1" fmla="*/ 190500 h 2990850"/>
                    <a:gd name="connsiteX2" fmla="*/ 178157 w 690839"/>
                    <a:gd name="connsiteY2" fmla="*/ 234950 h 2990850"/>
                    <a:gd name="connsiteX3" fmla="*/ 463907 w 690839"/>
                    <a:gd name="connsiteY3" fmla="*/ 247650 h 2990850"/>
                    <a:gd name="connsiteX4" fmla="*/ 448032 w 690839"/>
                    <a:gd name="connsiteY4" fmla="*/ 285750 h 2990850"/>
                    <a:gd name="connsiteX5" fmla="*/ 276582 w 690839"/>
                    <a:gd name="connsiteY5" fmla="*/ 307975 h 2990850"/>
                    <a:gd name="connsiteX6" fmla="*/ 200382 w 690839"/>
                    <a:gd name="connsiteY6" fmla="*/ 350837 h 2990850"/>
                    <a:gd name="connsiteX7" fmla="*/ 311507 w 690839"/>
                    <a:gd name="connsiteY7" fmla="*/ 384175 h 2990850"/>
                    <a:gd name="connsiteX8" fmla="*/ 235307 w 690839"/>
                    <a:gd name="connsiteY8" fmla="*/ 422275 h 2990850"/>
                    <a:gd name="connsiteX9" fmla="*/ 67032 w 690839"/>
                    <a:gd name="connsiteY9" fmla="*/ 425450 h 2990850"/>
                    <a:gd name="connsiteX10" fmla="*/ 28932 w 690839"/>
                    <a:gd name="connsiteY10" fmla="*/ 476250 h 2990850"/>
                    <a:gd name="connsiteX11" fmla="*/ 95607 w 690839"/>
                    <a:gd name="connsiteY11" fmla="*/ 504825 h 2990850"/>
                    <a:gd name="connsiteX12" fmla="*/ 225782 w 690839"/>
                    <a:gd name="connsiteY12" fmla="*/ 511175 h 2990850"/>
                    <a:gd name="connsiteX13" fmla="*/ 282932 w 690839"/>
                    <a:gd name="connsiteY13" fmla="*/ 549275 h 2990850"/>
                    <a:gd name="connsiteX14" fmla="*/ 152757 w 690839"/>
                    <a:gd name="connsiteY14" fmla="*/ 587375 h 2990850"/>
                    <a:gd name="connsiteX15" fmla="*/ 35282 w 690839"/>
                    <a:gd name="connsiteY15" fmla="*/ 600075 h 2990850"/>
                    <a:gd name="connsiteX16" fmla="*/ 6707 w 690839"/>
                    <a:gd name="connsiteY16" fmla="*/ 688975 h 2990850"/>
                    <a:gd name="connsiteX17" fmla="*/ 36869 w 690839"/>
                    <a:gd name="connsiteY17" fmla="*/ 922337 h 2990850"/>
                    <a:gd name="connsiteX18" fmla="*/ 6707 w 690839"/>
                    <a:gd name="connsiteY18" fmla="*/ 1089025 h 2990850"/>
                    <a:gd name="connsiteX19" fmla="*/ 16232 w 690839"/>
                    <a:gd name="connsiteY19" fmla="*/ 2514599 h 2990850"/>
                    <a:gd name="connsiteX20" fmla="*/ 168632 w 690839"/>
                    <a:gd name="connsiteY20" fmla="*/ 2638425 h 2990850"/>
                    <a:gd name="connsiteX21" fmla="*/ 413107 w 690839"/>
                    <a:gd name="connsiteY21" fmla="*/ 2647949 h 2990850"/>
                    <a:gd name="connsiteX22" fmla="*/ 676632 w 690839"/>
                    <a:gd name="connsiteY22" fmla="*/ 2708275 h 2990850"/>
                    <a:gd name="connsiteX23" fmla="*/ 79732 w 690839"/>
                    <a:gd name="connsiteY23" fmla="*/ 2781300 h 2990850"/>
                    <a:gd name="connsiteX24" fmla="*/ 16232 w 690839"/>
                    <a:gd name="connsiteY24" fmla="*/ 2990850 h 2990850"/>
                    <a:gd name="connsiteX0" fmla="*/ 9882 w 690839"/>
                    <a:gd name="connsiteY0" fmla="*/ 0 h 2990850"/>
                    <a:gd name="connsiteX1" fmla="*/ 22582 w 690839"/>
                    <a:gd name="connsiteY1" fmla="*/ 190500 h 2990850"/>
                    <a:gd name="connsiteX2" fmla="*/ 178157 w 690839"/>
                    <a:gd name="connsiteY2" fmla="*/ 234950 h 2990850"/>
                    <a:gd name="connsiteX3" fmla="*/ 463907 w 690839"/>
                    <a:gd name="connsiteY3" fmla="*/ 247650 h 2990850"/>
                    <a:gd name="connsiteX4" fmla="*/ 448032 w 690839"/>
                    <a:gd name="connsiteY4" fmla="*/ 285750 h 2990850"/>
                    <a:gd name="connsiteX5" fmla="*/ 276582 w 690839"/>
                    <a:gd name="connsiteY5" fmla="*/ 307975 h 2990850"/>
                    <a:gd name="connsiteX6" fmla="*/ 200382 w 690839"/>
                    <a:gd name="connsiteY6" fmla="*/ 350837 h 2990850"/>
                    <a:gd name="connsiteX7" fmla="*/ 311507 w 690839"/>
                    <a:gd name="connsiteY7" fmla="*/ 384175 h 2990850"/>
                    <a:gd name="connsiteX8" fmla="*/ 235307 w 690839"/>
                    <a:gd name="connsiteY8" fmla="*/ 422275 h 2990850"/>
                    <a:gd name="connsiteX9" fmla="*/ 67032 w 690839"/>
                    <a:gd name="connsiteY9" fmla="*/ 425450 h 2990850"/>
                    <a:gd name="connsiteX10" fmla="*/ 28932 w 690839"/>
                    <a:gd name="connsiteY10" fmla="*/ 476250 h 2990850"/>
                    <a:gd name="connsiteX11" fmla="*/ 95607 w 690839"/>
                    <a:gd name="connsiteY11" fmla="*/ 504825 h 2990850"/>
                    <a:gd name="connsiteX12" fmla="*/ 225782 w 690839"/>
                    <a:gd name="connsiteY12" fmla="*/ 511175 h 2990850"/>
                    <a:gd name="connsiteX13" fmla="*/ 282932 w 690839"/>
                    <a:gd name="connsiteY13" fmla="*/ 549275 h 2990850"/>
                    <a:gd name="connsiteX14" fmla="*/ 152757 w 690839"/>
                    <a:gd name="connsiteY14" fmla="*/ 587375 h 2990850"/>
                    <a:gd name="connsiteX15" fmla="*/ 35282 w 690839"/>
                    <a:gd name="connsiteY15" fmla="*/ 600075 h 2990850"/>
                    <a:gd name="connsiteX16" fmla="*/ 6707 w 690839"/>
                    <a:gd name="connsiteY16" fmla="*/ 688975 h 2990850"/>
                    <a:gd name="connsiteX17" fmla="*/ 13057 w 690839"/>
                    <a:gd name="connsiteY17" fmla="*/ 808037 h 2990850"/>
                    <a:gd name="connsiteX18" fmla="*/ 36869 w 690839"/>
                    <a:gd name="connsiteY18" fmla="*/ 922337 h 2990850"/>
                    <a:gd name="connsiteX19" fmla="*/ 6707 w 690839"/>
                    <a:gd name="connsiteY19" fmla="*/ 1089025 h 2990850"/>
                    <a:gd name="connsiteX20" fmla="*/ 16232 w 690839"/>
                    <a:gd name="connsiteY20" fmla="*/ 2514599 h 2990850"/>
                    <a:gd name="connsiteX21" fmla="*/ 168632 w 690839"/>
                    <a:gd name="connsiteY21" fmla="*/ 2638425 h 2990850"/>
                    <a:gd name="connsiteX22" fmla="*/ 413107 w 690839"/>
                    <a:gd name="connsiteY22" fmla="*/ 2647949 h 2990850"/>
                    <a:gd name="connsiteX23" fmla="*/ 676632 w 690839"/>
                    <a:gd name="connsiteY23" fmla="*/ 2708275 h 2990850"/>
                    <a:gd name="connsiteX24" fmla="*/ 79732 w 690839"/>
                    <a:gd name="connsiteY24" fmla="*/ 2781300 h 2990850"/>
                    <a:gd name="connsiteX25" fmla="*/ 16232 w 690839"/>
                    <a:gd name="connsiteY25" fmla="*/ 2990850 h 2990850"/>
                    <a:gd name="connsiteX0" fmla="*/ 13140 w 694097"/>
                    <a:gd name="connsiteY0" fmla="*/ 0 h 2990850"/>
                    <a:gd name="connsiteX1" fmla="*/ 25840 w 694097"/>
                    <a:gd name="connsiteY1" fmla="*/ 190500 h 2990850"/>
                    <a:gd name="connsiteX2" fmla="*/ 181415 w 694097"/>
                    <a:gd name="connsiteY2" fmla="*/ 234950 h 2990850"/>
                    <a:gd name="connsiteX3" fmla="*/ 467165 w 694097"/>
                    <a:gd name="connsiteY3" fmla="*/ 247650 h 2990850"/>
                    <a:gd name="connsiteX4" fmla="*/ 451290 w 694097"/>
                    <a:gd name="connsiteY4" fmla="*/ 285750 h 2990850"/>
                    <a:gd name="connsiteX5" fmla="*/ 279840 w 694097"/>
                    <a:gd name="connsiteY5" fmla="*/ 307975 h 2990850"/>
                    <a:gd name="connsiteX6" fmla="*/ 203640 w 694097"/>
                    <a:gd name="connsiteY6" fmla="*/ 350837 h 2990850"/>
                    <a:gd name="connsiteX7" fmla="*/ 314765 w 694097"/>
                    <a:gd name="connsiteY7" fmla="*/ 384175 h 2990850"/>
                    <a:gd name="connsiteX8" fmla="*/ 238565 w 694097"/>
                    <a:gd name="connsiteY8" fmla="*/ 422275 h 2990850"/>
                    <a:gd name="connsiteX9" fmla="*/ 70290 w 694097"/>
                    <a:gd name="connsiteY9" fmla="*/ 425450 h 2990850"/>
                    <a:gd name="connsiteX10" fmla="*/ 32190 w 694097"/>
                    <a:gd name="connsiteY10" fmla="*/ 476250 h 2990850"/>
                    <a:gd name="connsiteX11" fmla="*/ 98865 w 694097"/>
                    <a:gd name="connsiteY11" fmla="*/ 504825 h 2990850"/>
                    <a:gd name="connsiteX12" fmla="*/ 229040 w 694097"/>
                    <a:gd name="connsiteY12" fmla="*/ 511175 h 2990850"/>
                    <a:gd name="connsiteX13" fmla="*/ 286190 w 694097"/>
                    <a:gd name="connsiteY13" fmla="*/ 549275 h 2990850"/>
                    <a:gd name="connsiteX14" fmla="*/ 156015 w 694097"/>
                    <a:gd name="connsiteY14" fmla="*/ 587375 h 2990850"/>
                    <a:gd name="connsiteX15" fmla="*/ 38540 w 694097"/>
                    <a:gd name="connsiteY15" fmla="*/ 600075 h 2990850"/>
                    <a:gd name="connsiteX16" fmla="*/ 9965 w 694097"/>
                    <a:gd name="connsiteY16" fmla="*/ 688975 h 2990850"/>
                    <a:gd name="connsiteX17" fmla="*/ 16315 w 694097"/>
                    <a:gd name="connsiteY17" fmla="*/ 808037 h 2990850"/>
                    <a:gd name="connsiteX18" fmla="*/ 92515 w 694097"/>
                    <a:gd name="connsiteY18" fmla="*/ 908049 h 2990850"/>
                    <a:gd name="connsiteX19" fmla="*/ 9965 w 694097"/>
                    <a:gd name="connsiteY19" fmla="*/ 1089025 h 2990850"/>
                    <a:gd name="connsiteX20" fmla="*/ 19490 w 694097"/>
                    <a:gd name="connsiteY20" fmla="*/ 2514599 h 2990850"/>
                    <a:gd name="connsiteX21" fmla="*/ 171890 w 694097"/>
                    <a:gd name="connsiteY21" fmla="*/ 2638425 h 2990850"/>
                    <a:gd name="connsiteX22" fmla="*/ 416365 w 694097"/>
                    <a:gd name="connsiteY22" fmla="*/ 2647949 h 2990850"/>
                    <a:gd name="connsiteX23" fmla="*/ 679890 w 694097"/>
                    <a:gd name="connsiteY23" fmla="*/ 2708275 h 2990850"/>
                    <a:gd name="connsiteX24" fmla="*/ 82990 w 694097"/>
                    <a:gd name="connsiteY24" fmla="*/ 2781300 h 2990850"/>
                    <a:gd name="connsiteX25" fmla="*/ 19490 w 694097"/>
                    <a:gd name="connsiteY25" fmla="*/ 2990850 h 2990850"/>
                    <a:gd name="connsiteX0" fmla="*/ 13140 w 694097"/>
                    <a:gd name="connsiteY0" fmla="*/ 0 h 2990850"/>
                    <a:gd name="connsiteX1" fmla="*/ 25840 w 694097"/>
                    <a:gd name="connsiteY1" fmla="*/ 190500 h 2990850"/>
                    <a:gd name="connsiteX2" fmla="*/ 181415 w 694097"/>
                    <a:gd name="connsiteY2" fmla="*/ 234950 h 2990850"/>
                    <a:gd name="connsiteX3" fmla="*/ 467165 w 694097"/>
                    <a:gd name="connsiteY3" fmla="*/ 247650 h 2990850"/>
                    <a:gd name="connsiteX4" fmla="*/ 451290 w 694097"/>
                    <a:gd name="connsiteY4" fmla="*/ 285750 h 2990850"/>
                    <a:gd name="connsiteX5" fmla="*/ 279840 w 694097"/>
                    <a:gd name="connsiteY5" fmla="*/ 307975 h 2990850"/>
                    <a:gd name="connsiteX6" fmla="*/ 203640 w 694097"/>
                    <a:gd name="connsiteY6" fmla="*/ 350837 h 2990850"/>
                    <a:gd name="connsiteX7" fmla="*/ 314765 w 694097"/>
                    <a:gd name="connsiteY7" fmla="*/ 384175 h 2990850"/>
                    <a:gd name="connsiteX8" fmla="*/ 238565 w 694097"/>
                    <a:gd name="connsiteY8" fmla="*/ 422275 h 2990850"/>
                    <a:gd name="connsiteX9" fmla="*/ 70290 w 694097"/>
                    <a:gd name="connsiteY9" fmla="*/ 425450 h 2990850"/>
                    <a:gd name="connsiteX10" fmla="*/ 32190 w 694097"/>
                    <a:gd name="connsiteY10" fmla="*/ 476250 h 2990850"/>
                    <a:gd name="connsiteX11" fmla="*/ 98865 w 694097"/>
                    <a:gd name="connsiteY11" fmla="*/ 504825 h 2990850"/>
                    <a:gd name="connsiteX12" fmla="*/ 229040 w 694097"/>
                    <a:gd name="connsiteY12" fmla="*/ 511175 h 2990850"/>
                    <a:gd name="connsiteX13" fmla="*/ 286190 w 694097"/>
                    <a:gd name="connsiteY13" fmla="*/ 549275 h 2990850"/>
                    <a:gd name="connsiteX14" fmla="*/ 156015 w 694097"/>
                    <a:gd name="connsiteY14" fmla="*/ 587375 h 2990850"/>
                    <a:gd name="connsiteX15" fmla="*/ 38540 w 694097"/>
                    <a:gd name="connsiteY15" fmla="*/ 600075 h 2990850"/>
                    <a:gd name="connsiteX16" fmla="*/ 9965 w 694097"/>
                    <a:gd name="connsiteY16" fmla="*/ 688975 h 2990850"/>
                    <a:gd name="connsiteX17" fmla="*/ 16315 w 694097"/>
                    <a:gd name="connsiteY17" fmla="*/ 808037 h 2990850"/>
                    <a:gd name="connsiteX18" fmla="*/ 92515 w 694097"/>
                    <a:gd name="connsiteY18" fmla="*/ 908049 h 2990850"/>
                    <a:gd name="connsiteX19" fmla="*/ 9965 w 694097"/>
                    <a:gd name="connsiteY19" fmla="*/ 1089025 h 2990850"/>
                    <a:gd name="connsiteX20" fmla="*/ 19490 w 694097"/>
                    <a:gd name="connsiteY20" fmla="*/ 2514599 h 2990850"/>
                    <a:gd name="connsiteX21" fmla="*/ 171890 w 694097"/>
                    <a:gd name="connsiteY21" fmla="*/ 2638425 h 2990850"/>
                    <a:gd name="connsiteX22" fmla="*/ 416365 w 694097"/>
                    <a:gd name="connsiteY22" fmla="*/ 2647949 h 2990850"/>
                    <a:gd name="connsiteX23" fmla="*/ 679890 w 694097"/>
                    <a:gd name="connsiteY23" fmla="*/ 2708275 h 2990850"/>
                    <a:gd name="connsiteX24" fmla="*/ 82990 w 694097"/>
                    <a:gd name="connsiteY24" fmla="*/ 2781300 h 2990850"/>
                    <a:gd name="connsiteX25" fmla="*/ 19490 w 694097"/>
                    <a:gd name="connsiteY25" fmla="*/ 2990850 h 2990850"/>
                    <a:gd name="connsiteX0" fmla="*/ 13140 w 694097"/>
                    <a:gd name="connsiteY0" fmla="*/ 0 h 2990850"/>
                    <a:gd name="connsiteX1" fmla="*/ 25840 w 694097"/>
                    <a:gd name="connsiteY1" fmla="*/ 190500 h 2990850"/>
                    <a:gd name="connsiteX2" fmla="*/ 181415 w 694097"/>
                    <a:gd name="connsiteY2" fmla="*/ 234950 h 2990850"/>
                    <a:gd name="connsiteX3" fmla="*/ 467165 w 694097"/>
                    <a:gd name="connsiteY3" fmla="*/ 247650 h 2990850"/>
                    <a:gd name="connsiteX4" fmla="*/ 451290 w 694097"/>
                    <a:gd name="connsiteY4" fmla="*/ 285750 h 2990850"/>
                    <a:gd name="connsiteX5" fmla="*/ 279840 w 694097"/>
                    <a:gd name="connsiteY5" fmla="*/ 307975 h 2990850"/>
                    <a:gd name="connsiteX6" fmla="*/ 203640 w 694097"/>
                    <a:gd name="connsiteY6" fmla="*/ 350837 h 2990850"/>
                    <a:gd name="connsiteX7" fmla="*/ 314765 w 694097"/>
                    <a:gd name="connsiteY7" fmla="*/ 384175 h 2990850"/>
                    <a:gd name="connsiteX8" fmla="*/ 238565 w 694097"/>
                    <a:gd name="connsiteY8" fmla="*/ 422275 h 2990850"/>
                    <a:gd name="connsiteX9" fmla="*/ 70290 w 694097"/>
                    <a:gd name="connsiteY9" fmla="*/ 425450 h 2990850"/>
                    <a:gd name="connsiteX10" fmla="*/ 32190 w 694097"/>
                    <a:gd name="connsiteY10" fmla="*/ 476250 h 2990850"/>
                    <a:gd name="connsiteX11" fmla="*/ 98865 w 694097"/>
                    <a:gd name="connsiteY11" fmla="*/ 504825 h 2990850"/>
                    <a:gd name="connsiteX12" fmla="*/ 229040 w 694097"/>
                    <a:gd name="connsiteY12" fmla="*/ 511175 h 2990850"/>
                    <a:gd name="connsiteX13" fmla="*/ 286190 w 694097"/>
                    <a:gd name="connsiteY13" fmla="*/ 549275 h 2990850"/>
                    <a:gd name="connsiteX14" fmla="*/ 156015 w 694097"/>
                    <a:gd name="connsiteY14" fmla="*/ 587375 h 2990850"/>
                    <a:gd name="connsiteX15" fmla="*/ 38540 w 694097"/>
                    <a:gd name="connsiteY15" fmla="*/ 600075 h 2990850"/>
                    <a:gd name="connsiteX16" fmla="*/ 9965 w 694097"/>
                    <a:gd name="connsiteY16" fmla="*/ 688975 h 2990850"/>
                    <a:gd name="connsiteX17" fmla="*/ 18696 w 694097"/>
                    <a:gd name="connsiteY17" fmla="*/ 829468 h 2990850"/>
                    <a:gd name="connsiteX18" fmla="*/ 92515 w 694097"/>
                    <a:gd name="connsiteY18" fmla="*/ 908049 h 2990850"/>
                    <a:gd name="connsiteX19" fmla="*/ 9965 w 694097"/>
                    <a:gd name="connsiteY19" fmla="*/ 1089025 h 2990850"/>
                    <a:gd name="connsiteX20" fmla="*/ 19490 w 694097"/>
                    <a:gd name="connsiteY20" fmla="*/ 2514599 h 2990850"/>
                    <a:gd name="connsiteX21" fmla="*/ 171890 w 694097"/>
                    <a:gd name="connsiteY21" fmla="*/ 2638425 h 2990850"/>
                    <a:gd name="connsiteX22" fmla="*/ 416365 w 694097"/>
                    <a:gd name="connsiteY22" fmla="*/ 2647949 h 2990850"/>
                    <a:gd name="connsiteX23" fmla="*/ 679890 w 694097"/>
                    <a:gd name="connsiteY23" fmla="*/ 2708275 h 2990850"/>
                    <a:gd name="connsiteX24" fmla="*/ 82990 w 694097"/>
                    <a:gd name="connsiteY24" fmla="*/ 2781300 h 2990850"/>
                    <a:gd name="connsiteX25" fmla="*/ 19490 w 694097"/>
                    <a:gd name="connsiteY25" fmla="*/ 2990850 h 2990850"/>
                    <a:gd name="connsiteX0" fmla="*/ 13140 w 694097"/>
                    <a:gd name="connsiteY0" fmla="*/ 0 h 2990850"/>
                    <a:gd name="connsiteX1" fmla="*/ 25840 w 694097"/>
                    <a:gd name="connsiteY1" fmla="*/ 190500 h 2990850"/>
                    <a:gd name="connsiteX2" fmla="*/ 181415 w 694097"/>
                    <a:gd name="connsiteY2" fmla="*/ 234950 h 2990850"/>
                    <a:gd name="connsiteX3" fmla="*/ 467165 w 694097"/>
                    <a:gd name="connsiteY3" fmla="*/ 247650 h 2990850"/>
                    <a:gd name="connsiteX4" fmla="*/ 451290 w 694097"/>
                    <a:gd name="connsiteY4" fmla="*/ 285750 h 2990850"/>
                    <a:gd name="connsiteX5" fmla="*/ 279840 w 694097"/>
                    <a:gd name="connsiteY5" fmla="*/ 307975 h 2990850"/>
                    <a:gd name="connsiteX6" fmla="*/ 203640 w 694097"/>
                    <a:gd name="connsiteY6" fmla="*/ 350837 h 2990850"/>
                    <a:gd name="connsiteX7" fmla="*/ 314765 w 694097"/>
                    <a:gd name="connsiteY7" fmla="*/ 384175 h 2990850"/>
                    <a:gd name="connsiteX8" fmla="*/ 238565 w 694097"/>
                    <a:gd name="connsiteY8" fmla="*/ 422275 h 2990850"/>
                    <a:gd name="connsiteX9" fmla="*/ 70290 w 694097"/>
                    <a:gd name="connsiteY9" fmla="*/ 425450 h 2990850"/>
                    <a:gd name="connsiteX10" fmla="*/ 32190 w 694097"/>
                    <a:gd name="connsiteY10" fmla="*/ 476250 h 2990850"/>
                    <a:gd name="connsiteX11" fmla="*/ 98865 w 694097"/>
                    <a:gd name="connsiteY11" fmla="*/ 504825 h 2990850"/>
                    <a:gd name="connsiteX12" fmla="*/ 229040 w 694097"/>
                    <a:gd name="connsiteY12" fmla="*/ 511175 h 2990850"/>
                    <a:gd name="connsiteX13" fmla="*/ 286190 w 694097"/>
                    <a:gd name="connsiteY13" fmla="*/ 549275 h 2990850"/>
                    <a:gd name="connsiteX14" fmla="*/ 156015 w 694097"/>
                    <a:gd name="connsiteY14" fmla="*/ 587375 h 2990850"/>
                    <a:gd name="connsiteX15" fmla="*/ 38540 w 694097"/>
                    <a:gd name="connsiteY15" fmla="*/ 600075 h 2990850"/>
                    <a:gd name="connsiteX16" fmla="*/ 9965 w 694097"/>
                    <a:gd name="connsiteY16" fmla="*/ 688975 h 2990850"/>
                    <a:gd name="connsiteX17" fmla="*/ 11552 w 694097"/>
                    <a:gd name="connsiteY17" fmla="*/ 824705 h 2990850"/>
                    <a:gd name="connsiteX18" fmla="*/ 92515 w 694097"/>
                    <a:gd name="connsiteY18" fmla="*/ 908049 h 2990850"/>
                    <a:gd name="connsiteX19" fmla="*/ 9965 w 694097"/>
                    <a:gd name="connsiteY19" fmla="*/ 1089025 h 2990850"/>
                    <a:gd name="connsiteX20" fmla="*/ 19490 w 694097"/>
                    <a:gd name="connsiteY20" fmla="*/ 2514599 h 2990850"/>
                    <a:gd name="connsiteX21" fmla="*/ 171890 w 694097"/>
                    <a:gd name="connsiteY21" fmla="*/ 2638425 h 2990850"/>
                    <a:gd name="connsiteX22" fmla="*/ 416365 w 694097"/>
                    <a:gd name="connsiteY22" fmla="*/ 2647949 h 2990850"/>
                    <a:gd name="connsiteX23" fmla="*/ 679890 w 694097"/>
                    <a:gd name="connsiteY23" fmla="*/ 2708275 h 2990850"/>
                    <a:gd name="connsiteX24" fmla="*/ 82990 w 694097"/>
                    <a:gd name="connsiteY24" fmla="*/ 2781300 h 2990850"/>
                    <a:gd name="connsiteX25" fmla="*/ 19490 w 694097"/>
                    <a:gd name="connsiteY25" fmla="*/ 2990850 h 2990850"/>
                    <a:gd name="connsiteX0" fmla="*/ 8069 w 689026"/>
                    <a:gd name="connsiteY0" fmla="*/ 0 h 2990850"/>
                    <a:gd name="connsiteX1" fmla="*/ 20769 w 689026"/>
                    <a:gd name="connsiteY1" fmla="*/ 190500 h 2990850"/>
                    <a:gd name="connsiteX2" fmla="*/ 176344 w 689026"/>
                    <a:gd name="connsiteY2" fmla="*/ 234950 h 2990850"/>
                    <a:gd name="connsiteX3" fmla="*/ 462094 w 689026"/>
                    <a:gd name="connsiteY3" fmla="*/ 247650 h 2990850"/>
                    <a:gd name="connsiteX4" fmla="*/ 446219 w 689026"/>
                    <a:gd name="connsiteY4" fmla="*/ 285750 h 2990850"/>
                    <a:gd name="connsiteX5" fmla="*/ 274769 w 689026"/>
                    <a:gd name="connsiteY5" fmla="*/ 307975 h 2990850"/>
                    <a:gd name="connsiteX6" fmla="*/ 198569 w 689026"/>
                    <a:gd name="connsiteY6" fmla="*/ 350837 h 2990850"/>
                    <a:gd name="connsiteX7" fmla="*/ 309694 w 689026"/>
                    <a:gd name="connsiteY7" fmla="*/ 384175 h 2990850"/>
                    <a:gd name="connsiteX8" fmla="*/ 233494 w 689026"/>
                    <a:gd name="connsiteY8" fmla="*/ 422275 h 2990850"/>
                    <a:gd name="connsiteX9" fmla="*/ 65219 w 689026"/>
                    <a:gd name="connsiteY9" fmla="*/ 425450 h 2990850"/>
                    <a:gd name="connsiteX10" fmla="*/ 27119 w 689026"/>
                    <a:gd name="connsiteY10" fmla="*/ 476250 h 2990850"/>
                    <a:gd name="connsiteX11" fmla="*/ 93794 w 689026"/>
                    <a:gd name="connsiteY11" fmla="*/ 504825 h 2990850"/>
                    <a:gd name="connsiteX12" fmla="*/ 223969 w 689026"/>
                    <a:gd name="connsiteY12" fmla="*/ 511175 h 2990850"/>
                    <a:gd name="connsiteX13" fmla="*/ 281119 w 689026"/>
                    <a:gd name="connsiteY13" fmla="*/ 549275 h 2990850"/>
                    <a:gd name="connsiteX14" fmla="*/ 150944 w 689026"/>
                    <a:gd name="connsiteY14" fmla="*/ 587375 h 2990850"/>
                    <a:gd name="connsiteX15" fmla="*/ 33469 w 689026"/>
                    <a:gd name="connsiteY15" fmla="*/ 600075 h 2990850"/>
                    <a:gd name="connsiteX16" fmla="*/ 4894 w 689026"/>
                    <a:gd name="connsiteY16" fmla="*/ 688975 h 2990850"/>
                    <a:gd name="connsiteX17" fmla="*/ 6481 w 689026"/>
                    <a:gd name="connsiteY17" fmla="*/ 824705 h 2990850"/>
                    <a:gd name="connsiteX18" fmla="*/ 87444 w 689026"/>
                    <a:gd name="connsiteY18" fmla="*/ 908049 h 2990850"/>
                    <a:gd name="connsiteX19" fmla="*/ 4894 w 689026"/>
                    <a:gd name="connsiteY19" fmla="*/ 1089025 h 2990850"/>
                    <a:gd name="connsiteX20" fmla="*/ 14419 w 689026"/>
                    <a:gd name="connsiteY20" fmla="*/ 2514599 h 2990850"/>
                    <a:gd name="connsiteX21" fmla="*/ 166819 w 689026"/>
                    <a:gd name="connsiteY21" fmla="*/ 2638425 h 2990850"/>
                    <a:gd name="connsiteX22" fmla="*/ 411294 w 689026"/>
                    <a:gd name="connsiteY22" fmla="*/ 2647949 h 2990850"/>
                    <a:gd name="connsiteX23" fmla="*/ 674819 w 689026"/>
                    <a:gd name="connsiteY23" fmla="*/ 2708275 h 2990850"/>
                    <a:gd name="connsiteX24" fmla="*/ 77919 w 689026"/>
                    <a:gd name="connsiteY24" fmla="*/ 2781300 h 2990850"/>
                    <a:gd name="connsiteX25" fmla="*/ 14419 w 689026"/>
                    <a:gd name="connsiteY25" fmla="*/ 2990850 h 2990850"/>
                    <a:gd name="connsiteX0" fmla="*/ 15219 w 696176"/>
                    <a:gd name="connsiteY0" fmla="*/ 0 h 2990850"/>
                    <a:gd name="connsiteX1" fmla="*/ 27919 w 696176"/>
                    <a:gd name="connsiteY1" fmla="*/ 190500 h 2990850"/>
                    <a:gd name="connsiteX2" fmla="*/ 183494 w 696176"/>
                    <a:gd name="connsiteY2" fmla="*/ 234950 h 2990850"/>
                    <a:gd name="connsiteX3" fmla="*/ 469244 w 696176"/>
                    <a:gd name="connsiteY3" fmla="*/ 247650 h 2990850"/>
                    <a:gd name="connsiteX4" fmla="*/ 453369 w 696176"/>
                    <a:gd name="connsiteY4" fmla="*/ 285750 h 2990850"/>
                    <a:gd name="connsiteX5" fmla="*/ 281919 w 696176"/>
                    <a:gd name="connsiteY5" fmla="*/ 307975 h 2990850"/>
                    <a:gd name="connsiteX6" fmla="*/ 205719 w 696176"/>
                    <a:gd name="connsiteY6" fmla="*/ 350837 h 2990850"/>
                    <a:gd name="connsiteX7" fmla="*/ 316844 w 696176"/>
                    <a:gd name="connsiteY7" fmla="*/ 384175 h 2990850"/>
                    <a:gd name="connsiteX8" fmla="*/ 240644 w 696176"/>
                    <a:gd name="connsiteY8" fmla="*/ 422275 h 2990850"/>
                    <a:gd name="connsiteX9" fmla="*/ 72369 w 696176"/>
                    <a:gd name="connsiteY9" fmla="*/ 425450 h 2990850"/>
                    <a:gd name="connsiteX10" fmla="*/ 34269 w 696176"/>
                    <a:gd name="connsiteY10" fmla="*/ 476250 h 2990850"/>
                    <a:gd name="connsiteX11" fmla="*/ 100944 w 696176"/>
                    <a:gd name="connsiteY11" fmla="*/ 504825 h 2990850"/>
                    <a:gd name="connsiteX12" fmla="*/ 231119 w 696176"/>
                    <a:gd name="connsiteY12" fmla="*/ 511175 h 2990850"/>
                    <a:gd name="connsiteX13" fmla="*/ 288269 w 696176"/>
                    <a:gd name="connsiteY13" fmla="*/ 549275 h 2990850"/>
                    <a:gd name="connsiteX14" fmla="*/ 158094 w 696176"/>
                    <a:gd name="connsiteY14" fmla="*/ 587375 h 2990850"/>
                    <a:gd name="connsiteX15" fmla="*/ 40619 w 696176"/>
                    <a:gd name="connsiteY15" fmla="*/ 600075 h 2990850"/>
                    <a:gd name="connsiteX16" fmla="*/ 12044 w 696176"/>
                    <a:gd name="connsiteY16" fmla="*/ 688975 h 2990850"/>
                    <a:gd name="connsiteX17" fmla="*/ 13631 w 696176"/>
                    <a:gd name="connsiteY17" fmla="*/ 824705 h 2990850"/>
                    <a:gd name="connsiteX18" fmla="*/ 125550 w 696176"/>
                    <a:gd name="connsiteY18" fmla="*/ 908049 h 2990850"/>
                    <a:gd name="connsiteX19" fmla="*/ 12044 w 696176"/>
                    <a:gd name="connsiteY19" fmla="*/ 1089025 h 2990850"/>
                    <a:gd name="connsiteX20" fmla="*/ 21569 w 696176"/>
                    <a:gd name="connsiteY20" fmla="*/ 2514599 h 2990850"/>
                    <a:gd name="connsiteX21" fmla="*/ 173969 w 696176"/>
                    <a:gd name="connsiteY21" fmla="*/ 2638425 h 2990850"/>
                    <a:gd name="connsiteX22" fmla="*/ 418444 w 696176"/>
                    <a:gd name="connsiteY22" fmla="*/ 2647949 h 2990850"/>
                    <a:gd name="connsiteX23" fmla="*/ 681969 w 696176"/>
                    <a:gd name="connsiteY23" fmla="*/ 2708275 h 2990850"/>
                    <a:gd name="connsiteX24" fmla="*/ 85069 w 696176"/>
                    <a:gd name="connsiteY24" fmla="*/ 2781300 h 2990850"/>
                    <a:gd name="connsiteX25" fmla="*/ 21569 w 696176"/>
                    <a:gd name="connsiteY25" fmla="*/ 2990850 h 2990850"/>
                    <a:gd name="connsiteX0" fmla="*/ 15219 w 696176"/>
                    <a:gd name="connsiteY0" fmla="*/ 0 h 2990850"/>
                    <a:gd name="connsiteX1" fmla="*/ 27919 w 696176"/>
                    <a:gd name="connsiteY1" fmla="*/ 190500 h 2990850"/>
                    <a:gd name="connsiteX2" fmla="*/ 183494 w 696176"/>
                    <a:gd name="connsiteY2" fmla="*/ 234950 h 2990850"/>
                    <a:gd name="connsiteX3" fmla="*/ 469244 w 696176"/>
                    <a:gd name="connsiteY3" fmla="*/ 247650 h 2990850"/>
                    <a:gd name="connsiteX4" fmla="*/ 453369 w 696176"/>
                    <a:gd name="connsiteY4" fmla="*/ 285750 h 2990850"/>
                    <a:gd name="connsiteX5" fmla="*/ 281919 w 696176"/>
                    <a:gd name="connsiteY5" fmla="*/ 307975 h 2990850"/>
                    <a:gd name="connsiteX6" fmla="*/ 205719 w 696176"/>
                    <a:gd name="connsiteY6" fmla="*/ 350837 h 2990850"/>
                    <a:gd name="connsiteX7" fmla="*/ 316844 w 696176"/>
                    <a:gd name="connsiteY7" fmla="*/ 384175 h 2990850"/>
                    <a:gd name="connsiteX8" fmla="*/ 240644 w 696176"/>
                    <a:gd name="connsiteY8" fmla="*/ 422275 h 2990850"/>
                    <a:gd name="connsiteX9" fmla="*/ 72369 w 696176"/>
                    <a:gd name="connsiteY9" fmla="*/ 425450 h 2990850"/>
                    <a:gd name="connsiteX10" fmla="*/ 34269 w 696176"/>
                    <a:gd name="connsiteY10" fmla="*/ 476250 h 2990850"/>
                    <a:gd name="connsiteX11" fmla="*/ 100944 w 696176"/>
                    <a:gd name="connsiteY11" fmla="*/ 504825 h 2990850"/>
                    <a:gd name="connsiteX12" fmla="*/ 231119 w 696176"/>
                    <a:gd name="connsiteY12" fmla="*/ 511175 h 2990850"/>
                    <a:gd name="connsiteX13" fmla="*/ 288269 w 696176"/>
                    <a:gd name="connsiteY13" fmla="*/ 549275 h 2990850"/>
                    <a:gd name="connsiteX14" fmla="*/ 158094 w 696176"/>
                    <a:gd name="connsiteY14" fmla="*/ 587375 h 2990850"/>
                    <a:gd name="connsiteX15" fmla="*/ 40619 w 696176"/>
                    <a:gd name="connsiteY15" fmla="*/ 600075 h 2990850"/>
                    <a:gd name="connsiteX16" fmla="*/ 12044 w 696176"/>
                    <a:gd name="connsiteY16" fmla="*/ 688975 h 2990850"/>
                    <a:gd name="connsiteX17" fmla="*/ 16013 w 696176"/>
                    <a:gd name="connsiteY17" fmla="*/ 836611 h 2990850"/>
                    <a:gd name="connsiteX18" fmla="*/ 125550 w 696176"/>
                    <a:gd name="connsiteY18" fmla="*/ 908049 h 2990850"/>
                    <a:gd name="connsiteX19" fmla="*/ 12044 w 696176"/>
                    <a:gd name="connsiteY19" fmla="*/ 1089025 h 2990850"/>
                    <a:gd name="connsiteX20" fmla="*/ 21569 w 696176"/>
                    <a:gd name="connsiteY20" fmla="*/ 2514599 h 2990850"/>
                    <a:gd name="connsiteX21" fmla="*/ 173969 w 696176"/>
                    <a:gd name="connsiteY21" fmla="*/ 2638425 h 2990850"/>
                    <a:gd name="connsiteX22" fmla="*/ 418444 w 696176"/>
                    <a:gd name="connsiteY22" fmla="*/ 2647949 h 2990850"/>
                    <a:gd name="connsiteX23" fmla="*/ 681969 w 696176"/>
                    <a:gd name="connsiteY23" fmla="*/ 2708275 h 2990850"/>
                    <a:gd name="connsiteX24" fmla="*/ 85069 w 696176"/>
                    <a:gd name="connsiteY24" fmla="*/ 2781300 h 2990850"/>
                    <a:gd name="connsiteX25" fmla="*/ 21569 w 696176"/>
                    <a:gd name="connsiteY25" fmla="*/ 2990850 h 2990850"/>
                    <a:gd name="connsiteX0" fmla="*/ 15219 w 696176"/>
                    <a:gd name="connsiteY0" fmla="*/ 0 h 2990850"/>
                    <a:gd name="connsiteX1" fmla="*/ 27919 w 696176"/>
                    <a:gd name="connsiteY1" fmla="*/ 190500 h 2990850"/>
                    <a:gd name="connsiteX2" fmla="*/ 183494 w 696176"/>
                    <a:gd name="connsiteY2" fmla="*/ 234950 h 2990850"/>
                    <a:gd name="connsiteX3" fmla="*/ 469244 w 696176"/>
                    <a:gd name="connsiteY3" fmla="*/ 247650 h 2990850"/>
                    <a:gd name="connsiteX4" fmla="*/ 453369 w 696176"/>
                    <a:gd name="connsiteY4" fmla="*/ 285750 h 2990850"/>
                    <a:gd name="connsiteX5" fmla="*/ 281919 w 696176"/>
                    <a:gd name="connsiteY5" fmla="*/ 307975 h 2990850"/>
                    <a:gd name="connsiteX6" fmla="*/ 205719 w 696176"/>
                    <a:gd name="connsiteY6" fmla="*/ 350837 h 2990850"/>
                    <a:gd name="connsiteX7" fmla="*/ 316844 w 696176"/>
                    <a:gd name="connsiteY7" fmla="*/ 384175 h 2990850"/>
                    <a:gd name="connsiteX8" fmla="*/ 240644 w 696176"/>
                    <a:gd name="connsiteY8" fmla="*/ 422275 h 2990850"/>
                    <a:gd name="connsiteX9" fmla="*/ 72369 w 696176"/>
                    <a:gd name="connsiteY9" fmla="*/ 425450 h 2990850"/>
                    <a:gd name="connsiteX10" fmla="*/ 34269 w 696176"/>
                    <a:gd name="connsiteY10" fmla="*/ 476250 h 2990850"/>
                    <a:gd name="connsiteX11" fmla="*/ 100944 w 696176"/>
                    <a:gd name="connsiteY11" fmla="*/ 504825 h 2990850"/>
                    <a:gd name="connsiteX12" fmla="*/ 231119 w 696176"/>
                    <a:gd name="connsiteY12" fmla="*/ 511175 h 2990850"/>
                    <a:gd name="connsiteX13" fmla="*/ 288269 w 696176"/>
                    <a:gd name="connsiteY13" fmla="*/ 549275 h 2990850"/>
                    <a:gd name="connsiteX14" fmla="*/ 158094 w 696176"/>
                    <a:gd name="connsiteY14" fmla="*/ 587375 h 2990850"/>
                    <a:gd name="connsiteX15" fmla="*/ 40619 w 696176"/>
                    <a:gd name="connsiteY15" fmla="*/ 600075 h 2990850"/>
                    <a:gd name="connsiteX16" fmla="*/ 12044 w 696176"/>
                    <a:gd name="connsiteY16" fmla="*/ 688975 h 2990850"/>
                    <a:gd name="connsiteX17" fmla="*/ 13632 w 696176"/>
                    <a:gd name="connsiteY17" fmla="*/ 836611 h 2990850"/>
                    <a:gd name="connsiteX18" fmla="*/ 125550 w 696176"/>
                    <a:gd name="connsiteY18" fmla="*/ 908049 h 2990850"/>
                    <a:gd name="connsiteX19" fmla="*/ 12044 w 696176"/>
                    <a:gd name="connsiteY19" fmla="*/ 1089025 h 2990850"/>
                    <a:gd name="connsiteX20" fmla="*/ 21569 w 696176"/>
                    <a:gd name="connsiteY20" fmla="*/ 2514599 h 2990850"/>
                    <a:gd name="connsiteX21" fmla="*/ 173969 w 696176"/>
                    <a:gd name="connsiteY21" fmla="*/ 2638425 h 2990850"/>
                    <a:gd name="connsiteX22" fmla="*/ 418444 w 696176"/>
                    <a:gd name="connsiteY22" fmla="*/ 2647949 h 2990850"/>
                    <a:gd name="connsiteX23" fmla="*/ 681969 w 696176"/>
                    <a:gd name="connsiteY23" fmla="*/ 2708275 h 2990850"/>
                    <a:gd name="connsiteX24" fmla="*/ 85069 w 696176"/>
                    <a:gd name="connsiteY24" fmla="*/ 2781300 h 2990850"/>
                    <a:gd name="connsiteX25" fmla="*/ 21569 w 696176"/>
                    <a:gd name="connsiteY25" fmla="*/ 2990850 h 2990850"/>
                    <a:gd name="connsiteX0" fmla="*/ 10585 w 691542"/>
                    <a:gd name="connsiteY0" fmla="*/ 0 h 2990850"/>
                    <a:gd name="connsiteX1" fmla="*/ 23285 w 691542"/>
                    <a:gd name="connsiteY1" fmla="*/ 190500 h 2990850"/>
                    <a:gd name="connsiteX2" fmla="*/ 178860 w 691542"/>
                    <a:gd name="connsiteY2" fmla="*/ 234950 h 2990850"/>
                    <a:gd name="connsiteX3" fmla="*/ 464610 w 691542"/>
                    <a:gd name="connsiteY3" fmla="*/ 247650 h 2990850"/>
                    <a:gd name="connsiteX4" fmla="*/ 448735 w 691542"/>
                    <a:gd name="connsiteY4" fmla="*/ 285750 h 2990850"/>
                    <a:gd name="connsiteX5" fmla="*/ 277285 w 691542"/>
                    <a:gd name="connsiteY5" fmla="*/ 307975 h 2990850"/>
                    <a:gd name="connsiteX6" fmla="*/ 201085 w 691542"/>
                    <a:gd name="connsiteY6" fmla="*/ 350837 h 2990850"/>
                    <a:gd name="connsiteX7" fmla="*/ 312210 w 691542"/>
                    <a:gd name="connsiteY7" fmla="*/ 384175 h 2990850"/>
                    <a:gd name="connsiteX8" fmla="*/ 236010 w 691542"/>
                    <a:gd name="connsiteY8" fmla="*/ 422275 h 2990850"/>
                    <a:gd name="connsiteX9" fmla="*/ 67735 w 691542"/>
                    <a:gd name="connsiteY9" fmla="*/ 425450 h 2990850"/>
                    <a:gd name="connsiteX10" fmla="*/ 29635 w 691542"/>
                    <a:gd name="connsiteY10" fmla="*/ 476250 h 2990850"/>
                    <a:gd name="connsiteX11" fmla="*/ 96310 w 691542"/>
                    <a:gd name="connsiteY11" fmla="*/ 504825 h 2990850"/>
                    <a:gd name="connsiteX12" fmla="*/ 226485 w 691542"/>
                    <a:gd name="connsiteY12" fmla="*/ 511175 h 2990850"/>
                    <a:gd name="connsiteX13" fmla="*/ 283635 w 691542"/>
                    <a:gd name="connsiteY13" fmla="*/ 549275 h 2990850"/>
                    <a:gd name="connsiteX14" fmla="*/ 153460 w 691542"/>
                    <a:gd name="connsiteY14" fmla="*/ 587375 h 2990850"/>
                    <a:gd name="connsiteX15" fmla="*/ 35985 w 691542"/>
                    <a:gd name="connsiteY15" fmla="*/ 600075 h 2990850"/>
                    <a:gd name="connsiteX16" fmla="*/ 7410 w 691542"/>
                    <a:gd name="connsiteY16" fmla="*/ 688975 h 2990850"/>
                    <a:gd name="connsiteX17" fmla="*/ 8998 w 691542"/>
                    <a:gd name="connsiteY17" fmla="*/ 836611 h 2990850"/>
                    <a:gd name="connsiteX18" fmla="*/ 120916 w 691542"/>
                    <a:gd name="connsiteY18" fmla="*/ 908049 h 2990850"/>
                    <a:gd name="connsiteX19" fmla="*/ 7410 w 691542"/>
                    <a:gd name="connsiteY19" fmla="*/ 1089025 h 2990850"/>
                    <a:gd name="connsiteX20" fmla="*/ 16935 w 691542"/>
                    <a:gd name="connsiteY20" fmla="*/ 2514599 h 2990850"/>
                    <a:gd name="connsiteX21" fmla="*/ 169335 w 691542"/>
                    <a:gd name="connsiteY21" fmla="*/ 2638425 h 2990850"/>
                    <a:gd name="connsiteX22" fmla="*/ 413810 w 691542"/>
                    <a:gd name="connsiteY22" fmla="*/ 2647949 h 2990850"/>
                    <a:gd name="connsiteX23" fmla="*/ 677335 w 691542"/>
                    <a:gd name="connsiteY23" fmla="*/ 2708275 h 2990850"/>
                    <a:gd name="connsiteX24" fmla="*/ 80435 w 691542"/>
                    <a:gd name="connsiteY24" fmla="*/ 2781300 h 2990850"/>
                    <a:gd name="connsiteX25" fmla="*/ 16935 w 691542"/>
                    <a:gd name="connsiteY25" fmla="*/ 2990850 h 2990850"/>
                    <a:gd name="connsiteX0" fmla="*/ 10585 w 691542"/>
                    <a:gd name="connsiteY0" fmla="*/ 0 h 2990850"/>
                    <a:gd name="connsiteX1" fmla="*/ 23285 w 691542"/>
                    <a:gd name="connsiteY1" fmla="*/ 190500 h 2990850"/>
                    <a:gd name="connsiteX2" fmla="*/ 178860 w 691542"/>
                    <a:gd name="connsiteY2" fmla="*/ 234950 h 2990850"/>
                    <a:gd name="connsiteX3" fmla="*/ 464610 w 691542"/>
                    <a:gd name="connsiteY3" fmla="*/ 247650 h 2990850"/>
                    <a:gd name="connsiteX4" fmla="*/ 448735 w 691542"/>
                    <a:gd name="connsiteY4" fmla="*/ 285750 h 2990850"/>
                    <a:gd name="connsiteX5" fmla="*/ 277285 w 691542"/>
                    <a:gd name="connsiteY5" fmla="*/ 307975 h 2990850"/>
                    <a:gd name="connsiteX6" fmla="*/ 201085 w 691542"/>
                    <a:gd name="connsiteY6" fmla="*/ 350837 h 2990850"/>
                    <a:gd name="connsiteX7" fmla="*/ 312210 w 691542"/>
                    <a:gd name="connsiteY7" fmla="*/ 384175 h 2990850"/>
                    <a:gd name="connsiteX8" fmla="*/ 236010 w 691542"/>
                    <a:gd name="connsiteY8" fmla="*/ 422275 h 2990850"/>
                    <a:gd name="connsiteX9" fmla="*/ 67735 w 691542"/>
                    <a:gd name="connsiteY9" fmla="*/ 425450 h 2990850"/>
                    <a:gd name="connsiteX10" fmla="*/ 29635 w 691542"/>
                    <a:gd name="connsiteY10" fmla="*/ 476250 h 2990850"/>
                    <a:gd name="connsiteX11" fmla="*/ 96310 w 691542"/>
                    <a:gd name="connsiteY11" fmla="*/ 504825 h 2990850"/>
                    <a:gd name="connsiteX12" fmla="*/ 226485 w 691542"/>
                    <a:gd name="connsiteY12" fmla="*/ 511175 h 2990850"/>
                    <a:gd name="connsiteX13" fmla="*/ 283635 w 691542"/>
                    <a:gd name="connsiteY13" fmla="*/ 549275 h 2990850"/>
                    <a:gd name="connsiteX14" fmla="*/ 153460 w 691542"/>
                    <a:gd name="connsiteY14" fmla="*/ 587375 h 2990850"/>
                    <a:gd name="connsiteX15" fmla="*/ 35985 w 691542"/>
                    <a:gd name="connsiteY15" fmla="*/ 600075 h 2990850"/>
                    <a:gd name="connsiteX16" fmla="*/ 7410 w 691542"/>
                    <a:gd name="connsiteY16" fmla="*/ 688975 h 2990850"/>
                    <a:gd name="connsiteX17" fmla="*/ 120916 w 691542"/>
                    <a:gd name="connsiteY17" fmla="*/ 908049 h 2990850"/>
                    <a:gd name="connsiteX18" fmla="*/ 7410 w 691542"/>
                    <a:gd name="connsiteY18" fmla="*/ 1089025 h 2990850"/>
                    <a:gd name="connsiteX19" fmla="*/ 16935 w 691542"/>
                    <a:gd name="connsiteY19" fmla="*/ 2514599 h 2990850"/>
                    <a:gd name="connsiteX20" fmla="*/ 169335 w 691542"/>
                    <a:gd name="connsiteY20" fmla="*/ 2638425 h 2990850"/>
                    <a:gd name="connsiteX21" fmla="*/ 413810 w 691542"/>
                    <a:gd name="connsiteY21" fmla="*/ 2647949 h 2990850"/>
                    <a:gd name="connsiteX22" fmla="*/ 677335 w 691542"/>
                    <a:gd name="connsiteY22" fmla="*/ 2708275 h 2990850"/>
                    <a:gd name="connsiteX23" fmla="*/ 80435 w 691542"/>
                    <a:gd name="connsiteY23" fmla="*/ 2781300 h 2990850"/>
                    <a:gd name="connsiteX24" fmla="*/ 16935 w 691542"/>
                    <a:gd name="connsiteY24" fmla="*/ 2990850 h 2990850"/>
                    <a:gd name="connsiteX0" fmla="*/ 10585 w 691542"/>
                    <a:gd name="connsiteY0" fmla="*/ 0 h 2990850"/>
                    <a:gd name="connsiteX1" fmla="*/ 23285 w 691542"/>
                    <a:gd name="connsiteY1" fmla="*/ 190500 h 2990850"/>
                    <a:gd name="connsiteX2" fmla="*/ 178860 w 691542"/>
                    <a:gd name="connsiteY2" fmla="*/ 234950 h 2990850"/>
                    <a:gd name="connsiteX3" fmla="*/ 464610 w 691542"/>
                    <a:gd name="connsiteY3" fmla="*/ 247650 h 2990850"/>
                    <a:gd name="connsiteX4" fmla="*/ 448735 w 691542"/>
                    <a:gd name="connsiteY4" fmla="*/ 285750 h 2990850"/>
                    <a:gd name="connsiteX5" fmla="*/ 277285 w 691542"/>
                    <a:gd name="connsiteY5" fmla="*/ 307975 h 2990850"/>
                    <a:gd name="connsiteX6" fmla="*/ 201085 w 691542"/>
                    <a:gd name="connsiteY6" fmla="*/ 350837 h 2990850"/>
                    <a:gd name="connsiteX7" fmla="*/ 312210 w 691542"/>
                    <a:gd name="connsiteY7" fmla="*/ 384175 h 2990850"/>
                    <a:gd name="connsiteX8" fmla="*/ 236010 w 691542"/>
                    <a:gd name="connsiteY8" fmla="*/ 422275 h 2990850"/>
                    <a:gd name="connsiteX9" fmla="*/ 67735 w 691542"/>
                    <a:gd name="connsiteY9" fmla="*/ 425450 h 2990850"/>
                    <a:gd name="connsiteX10" fmla="*/ 29635 w 691542"/>
                    <a:gd name="connsiteY10" fmla="*/ 476250 h 2990850"/>
                    <a:gd name="connsiteX11" fmla="*/ 96310 w 691542"/>
                    <a:gd name="connsiteY11" fmla="*/ 504825 h 2990850"/>
                    <a:gd name="connsiteX12" fmla="*/ 226485 w 691542"/>
                    <a:gd name="connsiteY12" fmla="*/ 511175 h 2990850"/>
                    <a:gd name="connsiteX13" fmla="*/ 283635 w 691542"/>
                    <a:gd name="connsiteY13" fmla="*/ 549275 h 2990850"/>
                    <a:gd name="connsiteX14" fmla="*/ 153460 w 691542"/>
                    <a:gd name="connsiteY14" fmla="*/ 587375 h 2990850"/>
                    <a:gd name="connsiteX15" fmla="*/ 35985 w 691542"/>
                    <a:gd name="connsiteY15" fmla="*/ 600075 h 2990850"/>
                    <a:gd name="connsiteX16" fmla="*/ 7410 w 691542"/>
                    <a:gd name="connsiteY16" fmla="*/ 688975 h 2990850"/>
                    <a:gd name="connsiteX17" fmla="*/ 7410 w 691542"/>
                    <a:gd name="connsiteY17" fmla="*/ 1089025 h 2990850"/>
                    <a:gd name="connsiteX18" fmla="*/ 16935 w 691542"/>
                    <a:gd name="connsiteY18" fmla="*/ 2514599 h 2990850"/>
                    <a:gd name="connsiteX19" fmla="*/ 169335 w 691542"/>
                    <a:gd name="connsiteY19" fmla="*/ 2638425 h 2990850"/>
                    <a:gd name="connsiteX20" fmla="*/ 413810 w 691542"/>
                    <a:gd name="connsiteY20" fmla="*/ 2647949 h 2990850"/>
                    <a:gd name="connsiteX21" fmla="*/ 677335 w 691542"/>
                    <a:gd name="connsiteY21" fmla="*/ 2708275 h 2990850"/>
                    <a:gd name="connsiteX22" fmla="*/ 80435 w 691542"/>
                    <a:gd name="connsiteY22" fmla="*/ 2781300 h 2990850"/>
                    <a:gd name="connsiteX23" fmla="*/ 16935 w 691542"/>
                    <a:gd name="connsiteY23" fmla="*/ 2990850 h 2990850"/>
                    <a:gd name="connsiteX0" fmla="*/ 9792 w 690749"/>
                    <a:gd name="connsiteY0" fmla="*/ 0 h 2990850"/>
                    <a:gd name="connsiteX1" fmla="*/ 22492 w 690749"/>
                    <a:gd name="connsiteY1" fmla="*/ 190500 h 2990850"/>
                    <a:gd name="connsiteX2" fmla="*/ 178067 w 690749"/>
                    <a:gd name="connsiteY2" fmla="*/ 234950 h 2990850"/>
                    <a:gd name="connsiteX3" fmla="*/ 463817 w 690749"/>
                    <a:gd name="connsiteY3" fmla="*/ 247650 h 2990850"/>
                    <a:gd name="connsiteX4" fmla="*/ 447942 w 690749"/>
                    <a:gd name="connsiteY4" fmla="*/ 285750 h 2990850"/>
                    <a:gd name="connsiteX5" fmla="*/ 276492 w 690749"/>
                    <a:gd name="connsiteY5" fmla="*/ 307975 h 2990850"/>
                    <a:gd name="connsiteX6" fmla="*/ 200292 w 690749"/>
                    <a:gd name="connsiteY6" fmla="*/ 350837 h 2990850"/>
                    <a:gd name="connsiteX7" fmla="*/ 311417 w 690749"/>
                    <a:gd name="connsiteY7" fmla="*/ 384175 h 2990850"/>
                    <a:gd name="connsiteX8" fmla="*/ 235217 w 690749"/>
                    <a:gd name="connsiteY8" fmla="*/ 422275 h 2990850"/>
                    <a:gd name="connsiteX9" fmla="*/ 66942 w 690749"/>
                    <a:gd name="connsiteY9" fmla="*/ 425450 h 2990850"/>
                    <a:gd name="connsiteX10" fmla="*/ 28842 w 690749"/>
                    <a:gd name="connsiteY10" fmla="*/ 476250 h 2990850"/>
                    <a:gd name="connsiteX11" fmla="*/ 95517 w 690749"/>
                    <a:gd name="connsiteY11" fmla="*/ 504825 h 2990850"/>
                    <a:gd name="connsiteX12" fmla="*/ 225692 w 690749"/>
                    <a:gd name="connsiteY12" fmla="*/ 511175 h 2990850"/>
                    <a:gd name="connsiteX13" fmla="*/ 282842 w 690749"/>
                    <a:gd name="connsiteY13" fmla="*/ 549275 h 2990850"/>
                    <a:gd name="connsiteX14" fmla="*/ 152667 w 690749"/>
                    <a:gd name="connsiteY14" fmla="*/ 587375 h 2990850"/>
                    <a:gd name="connsiteX15" fmla="*/ 35192 w 690749"/>
                    <a:gd name="connsiteY15" fmla="*/ 600075 h 2990850"/>
                    <a:gd name="connsiteX16" fmla="*/ 6617 w 690749"/>
                    <a:gd name="connsiteY16" fmla="*/ 688975 h 2990850"/>
                    <a:gd name="connsiteX17" fmla="*/ 16142 w 690749"/>
                    <a:gd name="connsiteY17" fmla="*/ 2514599 h 2990850"/>
                    <a:gd name="connsiteX18" fmla="*/ 168542 w 690749"/>
                    <a:gd name="connsiteY18" fmla="*/ 2638425 h 2990850"/>
                    <a:gd name="connsiteX19" fmla="*/ 413017 w 690749"/>
                    <a:gd name="connsiteY19" fmla="*/ 2647949 h 2990850"/>
                    <a:gd name="connsiteX20" fmla="*/ 676542 w 690749"/>
                    <a:gd name="connsiteY20" fmla="*/ 2708275 h 2990850"/>
                    <a:gd name="connsiteX21" fmla="*/ 79642 w 690749"/>
                    <a:gd name="connsiteY21" fmla="*/ 2781300 h 2990850"/>
                    <a:gd name="connsiteX22" fmla="*/ 16142 w 690749"/>
                    <a:gd name="connsiteY22" fmla="*/ 2990850 h 2990850"/>
                    <a:gd name="connsiteX0" fmla="*/ 9792 w 690749"/>
                    <a:gd name="connsiteY0" fmla="*/ 0 h 2781300"/>
                    <a:gd name="connsiteX1" fmla="*/ 22492 w 690749"/>
                    <a:gd name="connsiteY1" fmla="*/ 190500 h 2781300"/>
                    <a:gd name="connsiteX2" fmla="*/ 178067 w 690749"/>
                    <a:gd name="connsiteY2" fmla="*/ 234950 h 2781300"/>
                    <a:gd name="connsiteX3" fmla="*/ 463817 w 690749"/>
                    <a:gd name="connsiteY3" fmla="*/ 247650 h 2781300"/>
                    <a:gd name="connsiteX4" fmla="*/ 447942 w 690749"/>
                    <a:gd name="connsiteY4" fmla="*/ 285750 h 2781300"/>
                    <a:gd name="connsiteX5" fmla="*/ 276492 w 690749"/>
                    <a:gd name="connsiteY5" fmla="*/ 307975 h 2781300"/>
                    <a:gd name="connsiteX6" fmla="*/ 200292 w 690749"/>
                    <a:gd name="connsiteY6" fmla="*/ 350837 h 2781300"/>
                    <a:gd name="connsiteX7" fmla="*/ 311417 w 690749"/>
                    <a:gd name="connsiteY7" fmla="*/ 384175 h 2781300"/>
                    <a:gd name="connsiteX8" fmla="*/ 235217 w 690749"/>
                    <a:gd name="connsiteY8" fmla="*/ 422275 h 2781300"/>
                    <a:gd name="connsiteX9" fmla="*/ 66942 w 690749"/>
                    <a:gd name="connsiteY9" fmla="*/ 425450 h 2781300"/>
                    <a:gd name="connsiteX10" fmla="*/ 28842 w 690749"/>
                    <a:gd name="connsiteY10" fmla="*/ 476250 h 2781300"/>
                    <a:gd name="connsiteX11" fmla="*/ 95517 w 690749"/>
                    <a:gd name="connsiteY11" fmla="*/ 504825 h 2781300"/>
                    <a:gd name="connsiteX12" fmla="*/ 225692 w 690749"/>
                    <a:gd name="connsiteY12" fmla="*/ 511175 h 2781300"/>
                    <a:gd name="connsiteX13" fmla="*/ 282842 w 690749"/>
                    <a:gd name="connsiteY13" fmla="*/ 549275 h 2781300"/>
                    <a:gd name="connsiteX14" fmla="*/ 152667 w 690749"/>
                    <a:gd name="connsiteY14" fmla="*/ 587375 h 2781300"/>
                    <a:gd name="connsiteX15" fmla="*/ 35192 w 690749"/>
                    <a:gd name="connsiteY15" fmla="*/ 600075 h 2781300"/>
                    <a:gd name="connsiteX16" fmla="*/ 6617 w 690749"/>
                    <a:gd name="connsiteY16" fmla="*/ 688975 h 2781300"/>
                    <a:gd name="connsiteX17" fmla="*/ 16142 w 690749"/>
                    <a:gd name="connsiteY17" fmla="*/ 2514599 h 2781300"/>
                    <a:gd name="connsiteX18" fmla="*/ 168542 w 690749"/>
                    <a:gd name="connsiteY18" fmla="*/ 2638425 h 2781300"/>
                    <a:gd name="connsiteX19" fmla="*/ 413017 w 690749"/>
                    <a:gd name="connsiteY19" fmla="*/ 2647949 h 2781300"/>
                    <a:gd name="connsiteX20" fmla="*/ 676542 w 690749"/>
                    <a:gd name="connsiteY20" fmla="*/ 2708275 h 2781300"/>
                    <a:gd name="connsiteX21" fmla="*/ 79642 w 690749"/>
                    <a:gd name="connsiteY21" fmla="*/ 2781300 h 2781300"/>
                    <a:gd name="connsiteX0" fmla="*/ 9792 w 690749"/>
                    <a:gd name="connsiteY0" fmla="*/ 0 h 2708275"/>
                    <a:gd name="connsiteX1" fmla="*/ 22492 w 690749"/>
                    <a:gd name="connsiteY1" fmla="*/ 190500 h 2708275"/>
                    <a:gd name="connsiteX2" fmla="*/ 178067 w 690749"/>
                    <a:gd name="connsiteY2" fmla="*/ 234950 h 2708275"/>
                    <a:gd name="connsiteX3" fmla="*/ 463817 w 690749"/>
                    <a:gd name="connsiteY3" fmla="*/ 247650 h 2708275"/>
                    <a:gd name="connsiteX4" fmla="*/ 447942 w 690749"/>
                    <a:gd name="connsiteY4" fmla="*/ 285750 h 2708275"/>
                    <a:gd name="connsiteX5" fmla="*/ 276492 w 690749"/>
                    <a:gd name="connsiteY5" fmla="*/ 307975 h 2708275"/>
                    <a:gd name="connsiteX6" fmla="*/ 200292 w 690749"/>
                    <a:gd name="connsiteY6" fmla="*/ 350837 h 2708275"/>
                    <a:gd name="connsiteX7" fmla="*/ 311417 w 690749"/>
                    <a:gd name="connsiteY7" fmla="*/ 384175 h 2708275"/>
                    <a:gd name="connsiteX8" fmla="*/ 235217 w 690749"/>
                    <a:gd name="connsiteY8" fmla="*/ 422275 h 2708275"/>
                    <a:gd name="connsiteX9" fmla="*/ 66942 w 690749"/>
                    <a:gd name="connsiteY9" fmla="*/ 425450 h 2708275"/>
                    <a:gd name="connsiteX10" fmla="*/ 28842 w 690749"/>
                    <a:gd name="connsiteY10" fmla="*/ 476250 h 2708275"/>
                    <a:gd name="connsiteX11" fmla="*/ 95517 w 690749"/>
                    <a:gd name="connsiteY11" fmla="*/ 504825 h 2708275"/>
                    <a:gd name="connsiteX12" fmla="*/ 225692 w 690749"/>
                    <a:gd name="connsiteY12" fmla="*/ 511175 h 2708275"/>
                    <a:gd name="connsiteX13" fmla="*/ 282842 w 690749"/>
                    <a:gd name="connsiteY13" fmla="*/ 549275 h 2708275"/>
                    <a:gd name="connsiteX14" fmla="*/ 152667 w 690749"/>
                    <a:gd name="connsiteY14" fmla="*/ 587375 h 2708275"/>
                    <a:gd name="connsiteX15" fmla="*/ 35192 w 690749"/>
                    <a:gd name="connsiteY15" fmla="*/ 600075 h 2708275"/>
                    <a:gd name="connsiteX16" fmla="*/ 6617 w 690749"/>
                    <a:gd name="connsiteY16" fmla="*/ 688975 h 2708275"/>
                    <a:gd name="connsiteX17" fmla="*/ 16142 w 690749"/>
                    <a:gd name="connsiteY17" fmla="*/ 2514599 h 2708275"/>
                    <a:gd name="connsiteX18" fmla="*/ 168542 w 690749"/>
                    <a:gd name="connsiteY18" fmla="*/ 2638425 h 2708275"/>
                    <a:gd name="connsiteX19" fmla="*/ 413017 w 690749"/>
                    <a:gd name="connsiteY19" fmla="*/ 2647949 h 2708275"/>
                    <a:gd name="connsiteX20" fmla="*/ 676542 w 690749"/>
                    <a:gd name="connsiteY20" fmla="*/ 2708275 h 2708275"/>
                    <a:gd name="connsiteX0" fmla="*/ 11532 w 692489"/>
                    <a:gd name="connsiteY0" fmla="*/ 0 h 2708275"/>
                    <a:gd name="connsiteX1" fmla="*/ 24232 w 692489"/>
                    <a:gd name="connsiteY1" fmla="*/ 190500 h 2708275"/>
                    <a:gd name="connsiteX2" fmla="*/ 179807 w 692489"/>
                    <a:gd name="connsiteY2" fmla="*/ 234950 h 2708275"/>
                    <a:gd name="connsiteX3" fmla="*/ 465557 w 692489"/>
                    <a:gd name="connsiteY3" fmla="*/ 247650 h 2708275"/>
                    <a:gd name="connsiteX4" fmla="*/ 449682 w 692489"/>
                    <a:gd name="connsiteY4" fmla="*/ 285750 h 2708275"/>
                    <a:gd name="connsiteX5" fmla="*/ 278232 w 692489"/>
                    <a:gd name="connsiteY5" fmla="*/ 307975 h 2708275"/>
                    <a:gd name="connsiteX6" fmla="*/ 202032 w 692489"/>
                    <a:gd name="connsiteY6" fmla="*/ 350837 h 2708275"/>
                    <a:gd name="connsiteX7" fmla="*/ 313157 w 692489"/>
                    <a:gd name="connsiteY7" fmla="*/ 384175 h 2708275"/>
                    <a:gd name="connsiteX8" fmla="*/ 236957 w 692489"/>
                    <a:gd name="connsiteY8" fmla="*/ 422275 h 2708275"/>
                    <a:gd name="connsiteX9" fmla="*/ 68682 w 692489"/>
                    <a:gd name="connsiteY9" fmla="*/ 425450 h 2708275"/>
                    <a:gd name="connsiteX10" fmla="*/ 30582 w 692489"/>
                    <a:gd name="connsiteY10" fmla="*/ 476250 h 2708275"/>
                    <a:gd name="connsiteX11" fmla="*/ 97257 w 692489"/>
                    <a:gd name="connsiteY11" fmla="*/ 504825 h 2708275"/>
                    <a:gd name="connsiteX12" fmla="*/ 227432 w 692489"/>
                    <a:gd name="connsiteY12" fmla="*/ 511175 h 2708275"/>
                    <a:gd name="connsiteX13" fmla="*/ 284582 w 692489"/>
                    <a:gd name="connsiteY13" fmla="*/ 549275 h 2708275"/>
                    <a:gd name="connsiteX14" fmla="*/ 154407 w 692489"/>
                    <a:gd name="connsiteY14" fmla="*/ 587375 h 2708275"/>
                    <a:gd name="connsiteX15" fmla="*/ 36932 w 692489"/>
                    <a:gd name="connsiteY15" fmla="*/ 600075 h 2708275"/>
                    <a:gd name="connsiteX16" fmla="*/ 8357 w 692489"/>
                    <a:gd name="connsiteY16" fmla="*/ 688975 h 2708275"/>
                    <a:gd name="connsiteX17" fmla="*/ 170282 w 692489"/>
                    <a:gd name="connsiteY17" fmla="*/ 2638425 h 2708275"/>
                    <a:gd name="connsiteX18" fmla="*/ 414757 w 692489"/>
                    <a:gd name="connsiteY18" fmla="*/ 2647949 h 2708275"/>
                    <a:gd name="connsiteX19" fmla="*/ 678282 w 692489"/>
                    <a:gd name="connsiteY19" fmla="*/ 2708275 h 2708275"/>
                    <a:gd name="connsiteX0" fmla="*/ 29375 w 707311"/>
                    <a:gd name="connsiteY0" fmla="*/ 0 h 2809824"/>
                    <a:gd name="connsiteX1" fmla="*/ 42075 w 707311"/>
                    <a:gd name="connsiteY1" fmla="*/ 190500 h 2809824"/>
                    <a:gd name="connsiteX2" fmla="*/ 197650 w 707311"/>
                    <a:gd name="connsiteY2" fmla="*/ 234950 h 2809824"/>
                    <a:gd name="connsiteX3" fmla="*/ 483400 w 707311"/>
                    <a:gd name="connsiteY3" fmla="*/ 247650 h 2809824"/>
                    <a:gd name="connsiteX4" fmla="*/ 467525 w 707311"/>
                    <a:gd name="connsiteY4" fmla="*/ 285750 h 2809824"/>
                    <a:gd name="connsiteX5" fmla="*/ 296075 w 707311"/>
                    <a:gd name="connsiteY5" fmla="*/ 307975 h 2809824"/>
                    <a:gd name="connsiteX6" fmla="*/ 219875 w 707311"/>
                    <a:gd name="connsiteY6" fmla="*/ 350837 h 2809824"/>
                    <a:gd name="connsiteX7" fmla="*/ 331000 w 707311"/>
                    <a:gd name="connsiteY7" fmla="*/ 384175 h 2809824"/>
                    <a:gd name="connsiteX8" fmla="*/ 254800 w 707311"/>
                    <a:gd name="connsiteY8" fmla="*/ 422275 h 2809824"/>
                    <a:gd name="connsiteX9" fmla="*/ 86525 w 707311"/>
                    <a:gd name="connsiteY9" fmla="*/ 425450 h 2809824"/>
                    <a:gd name="connsiteX10" fmla="*/ 48425 w 707311"/>
                    <a:gd name="connsiteY10" fmla="*/ 476250 h 2809824"/>
                    <a:gd name="connsiteX11" fmla="*/ 115100 w 707311"/>
                    <a:gd name="connsiteY11" fmla="*/ 504825 h 2809824"/>
                    <a:gd name="connsiteX12" fmla="*/ 245275 w 707311"/>
                    <a:gd name="connsiteY12" fmla="*/ 511175 h 2809824"/>
                    <a:gd name="connsiteX13" fmla="*/ 302425 w 707311"/>
                    <a:gd name="connsiteY13" fmla="*/ 549275 h 2809824"/>
                    <a:gd name="connsiteX14" fmla="*/ 172250 w 707311"/>
                    <a:gd name="connsiteY14" fmla="*/ 587375 h 2809824"/>
                    <a:gd name="connsiteX15" fmla="*/ 54775 w 707311"/>
                    <a:gd name="connsiteY15" fmla="*/ 600075 h 2809824"/>
                    <a:gd name="connsiteX16" fmla="*/ 26200 w 707311"/>
                    <a:gd name="connsiteY16" fmla="*/ 688975 h 2809824"/>
                    <a:gd name="connsiteX17" fmla="*/ 432600 w 707311"/>
                    <a:gd name="connsiteY17" fmla="*/ 2647949 h 2809824"/>
                    <a:gd name="connsiteX18" fmla="*/ 696125 w 707311"/>
                    <a:gd name="connsiteY18" fmla="*/ 2708275 h 2809824"/>
                    <a:gd name="connsiteX0" fmla="*/ 48816 w 715566"/>
                    <a:gd name="connsiteY0" fmla="*/ 0 h 2708275"/>
                    <a:gd name="connsiteX1" fmla="*/ 61516 w 715566"/>
                    <a:gd name="connsiteY1" fmla="*/ 190500 h 2708275"/>
                    <a:gd name="connsiteX2" fmla="*/ 217091 w 715566"/>
                    <a:gd name="connsiteY2" fmla="*/ 234950 h 2708275"/>
                    <a:gd name="connsiteX3" fmla="*/ 502841 w 715566"/>
                    <a:gd name="connsiteY3" fmla="*/ 247650 h 2708275"/>
                    <a:gd name="connsiteX4" fmla="*/ 486966 w 715566"/>
                    <a:gd name="connsiteY4" fmla="*/ 285750 h 2708275"/>
                    <a:gd name="connsiteX5" fmla="*/ 315516 w 715566"/>
                    <a:gd name="connsiteY5" fmla="*/ 307975 h 2708275"/>
                    <a:gd name="connsiteX6" fmla="*/ 239316 w 715566"/>
                    <a:gd name="connsiteY6" fmla="*/ 350837 h 2708275"/>
                    <a:gd name="connsiteX7" fmla="*/ 350441 w 715566"/>
                    <a:gd name="connsiteY7" fmla="*/ 384175 h 2708275"/>
                    <a:gd name="connsiteX8" fmla="*/ 274241 w 715566"/>
                    <a:gd name="connsiteY8" fmla="*/ 422275 h 2708275"/>
                    <a:gd name="connsiteX9" fmla="*/ 105966 w 715566"/>
                    <a:gd name="connsiteY9" fmla="*/ 425450 h 2708275"/>
                    <a:gd name="connsiteX10" fmla="*/ 67866 w 715566"/>
                    <a:gd name="connsiteY10" fmla="*/ 476250 h 2708275"/>
                    <a:gd name="connsiteX11" fmla="*/ 134541 w 715566"/>
                    <a:gd name="connsiteY11" fmla="*/ 504825 h 2708275"/>
                    <a:gd name="connsiteX12" fmla="*/ 264716 w 715566"/>
                    <a:gd name="connsiteY12" fmla="*/ 511175 h 2708275"/>
                    <a:gd name="connsiteX13" fmla="*/ 321866 w 715566"/>
                    <a:gd name="connsiteY13" fmla="*/ 549275 h 2708275"/>
                    <a:gd name="connsiteX14" fmla="*/ 191691 w 715566"/>
                    <a:gd name="connsiteY14" fmla="*/ 587375 h 2708275"/>
                    <a:gd name="connsiteX15" fmla="*/ 74216 w 715566"/>
                    <a:gd name="connsiteY15" fmla="*/ 600075 h 2708275"/>
                    <a:gd name="connsiteX16" fmla="*/ 45641 w 715566"/>
                    <a:gd name="connsiteY16" fmla="*/ 688975 h 2708275"/>
                    <a:gd name="connsiteX17" fmla="*/ 715566 w 715566"/>
                    <a:gd name="connsiteY17" fmla="*/ 2708275 h 2708275"/>
                    <a:gd name="connsiteX0" fmla="*/ 48816 w 525824"/>
                    <a:gd name="connsiteY0" fmla="*/ 0 h 688975"/>
                    <a:gd name="connsiteX1" fmla="*/ 61516 w 525824"/>
                    <a:gd name="connsiteY1" fmla="*/ 190500 h 688975"/>
                    <a:gd name="connsiteX2" fmla="*/ 217091 w 525824"/>
                    <a:gd name="connsiteY2" fmla="*/ 234950 h 688975"/>
                    <a:gd name="connsiteX3" fmla="*/ 502841 w 525824"/>
                    <a:gd name="connsiteY3" fmla="*/ 247650 h 688975"/>
                    <a:gd name="connsiteX4" fmla="*/ 486966 w 525824"/>
                    <a:gd name="connsiteY4" fmla="*/ 285750 h 688975"/>
                    <a:gd name="connsiteX5" fmla="*/ 315516 w 525824"/>
                    <a:gd name="connsiteY5" fmla="*/ 307975 h 688975"/>
                    <a:gd name="connsiteX6" fmla="*/ 239316 w 525824"/>
                    <a:gd name="connsiteY6" fmla="*/ 350837 h 688975"/>
                    <a:gd name="connsiteX7" fmla="*/ 350441 w 525824"/>
                    <a:gd name="connsiteY7" fmla="*/ 384175 h 688975"/>
                    <a:gd name="connsiteX8" fmla="*/ 274241 w 525824"/>
                    <a:gd name="connsiteY8" fmla="*/ 422275 h 688975"/>
                    <a:gd name="connsiteX9" fmla="*/ 105966 w 525824"/>
                    <a:gd name="connsiteY9" fmla="*/ 425450 h 688975"/>
                    <a:gd name="connsiteX10" fmla="*/ 67866 w 525824"/>
                    <a:gd name="connsiteY10" fmla="*/ 476250 h 688975"/>
                    <a:gd name="connsiteX11" fmla="*/ 134541 w 525824"/>
                    <a:gd name="connsiteY11" fmla="*/ 504825 h 688975"/>
                    <a:gd name="connsiteX12" fmla="*/ 264716 w 525824"/>
                    <a:gd name="connsiteY12" fmla="*/ 511175 h 688975"/>
                    <a:gd name="connsiteX13" fmla="*/ 321866 w 525824"/>
                    <a:gd name="connsiteY13" fmla="*/ 549275 h 688975"/>
                    <a:gd name="connsiteX14" fmla="*/ 191691 w 525824"/>
                    <a:gd name="connsiteY14" fmla="*/ 587375 h 688975"/>
                    <a:gd name="connsiteX15" fmla="*/ 74216 w 525824"/>
                    <a:gd name="connsiteY15" fmla="*/ 600075 h 688975"/>
                    <a:gd name="connsiteX16" fmla="*/ 45641 w 525824"/>
                    <a:gd name="connsiteY16" fmla="*/ 688975 h 688975"/>
                    <a:gd name="connsiteX0" fmla="*/ 7113 w 484121"/>
                    <a:gd name="connsiteY0" fmla="*/ 0 h 600075"/>
                    <a:gd name="connsiteX1" fmla="*/ 19813 w 484121"/>
                    <a:gd name="connsiteY1" fmla="*/ 190500 h 600075"/>
                    <a:gd name="connsiteX2" fmla="*/ 175388 w 484121"/>
                    <a:gd name="connsiteY2" fmla="*/ 234950 h 600075"/>
                    <a:gd name="connsiteX3" fmla="*/ 461138 w 484121"/>
                    <a:gd name="connsiteY3" fmla="*/ 247650 h 600075"/>
                    <a:gd name="connsiteX4" fmla="*/ 445263 w 484121"/>
                    <a:gd name="connsiteY4" fmla="*/ 285750 h 600075"/>
                    <a:gd name="connsiteX5" fmla="*/ 273813 w 484121"/>
                    <a:gd name="connsiteY5" fmla="*/ 307975 h 600075"/>
                    <a:gd name="connsiteX6" fmla="*/ 197613 w 484121"/>
                    <a:gd name="connsiteY6" fmla="*/ 350837 h 600075"/>
                    <a:gd name="connsiteX7" fmla="*/ 308738 w 484121"/>
                    <a:gd name="connsiteY7" fmla="*/ 384175 h 600075"/>
                    <a:gd name="connsiteX8" fmla="*/ 232538 w 484121"/>
                    <a:gd name="connsiteY8" fmla="*/ 422275 h 600075"/>
                    <a:gd name="connsiteX9" fmla="*/ 64263 w 484121"/>
                    <a:gd name="connsiteY9" fmla="*/ 425450 h 600075"/>
                    <a:gd name="connsiteX10" fmla="*/ 26163 w 484121"/>
                    <a:gd name="connsiteY10" fmla="*/ 476250 h 600075"/>
                    <a:gd name="connsiteX11" fmla="*/ 92838 w 484121"/>
                    <a:gd name="connsiteY11" fmla="*/ 504825 h 600075"/>
                    <a:gd name="connsiteX12" fmla="*/ 223013 w 484121"/>
                    <a:gd name="connsiteY12" fmla="*/ 511175 h 600075"/>
                    <a:gd name="connsiteX13" fmla="*/ 280163 w 484121"/>
                    <a:gd name="connsiteY13" fmla="*/ 549275 h 600075"/>
                    <a:gd name="connsiteX14" fmla="*/ 149988 w 484121"/>
                    <a:gd name="connsiteY14" fmla="*/ 587375 h 600075"/>
                    <a:gd name="connsiteX15" fmla="*/ 32513 w 484121"/>
                    <a:gd name="connsiteY15" fmla="*/ 600075 h 600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84121" h="600075">
                      <a:moveTo>
                        <a:pt x="7113" y="0"/>
                      </a:moveTo>
                      <a:cubicBezTo>
                        <a:pt x="-560" y="75671"/>
                        <a:pt x="-8233" y="151342"/>
                        <a:pt x="19813" y="190500"/>
                      </a:cubicBezTo>
                      <a:cubicBezTo>
                        <a:pt x="47859" y="229658"/>
                        <a:pt x="101834" y="225425"/>
                        <a:pt x="175388" y="234950"/>
                      </a:cubicBezTo>
                      <a:cubicBezTo>
                        <a:pt x="248942" y="244475"/>
                        <a:pt x="416159" y="239183"/>
                        <a:pt x="461138" y="247650"/>
                      </a:cubicBezTo>
                      <a:cubicBezTo>
                        <a:pt x="506117" y="256117"/>
                        <a:pt x="476484" y="275696"/>
                        <a:pt x="445263" y="285750"/>
                      </a:cubicBezTo>
                      <a:cubicBezTo>
                        <a:pt x="414042" y="295804"/>
                        <a:pt x="315088" y="297127"/>
                        <a:pt x="273813" y="307975"/>
                      </a:cubicBezTo>
                      <a:cubicBezTo>
                        <a:pt x="232538" y="318823"/>
                        <a:pt x="191792" y="338137"/>
                        <a:pt x="197613" y="350837"/>
                      </a:cubicBezTo>
                      <a:cubicBezTo>
                        <a:pt x="203434" y="363537"/>
                        <a:pt x="302917" y="372269"/>
                        <a:pt x="308738" y="384175"/>
                      </a:cubicBezTo>
                      <a:cubicBezTo>
                        <a:pt x="314559" y="396081"/>
                        <a:pt x="273284" y="415396"/>
                        <a:pt x="232538" y="422275"/>
                      </a:cubicBezTo>
                      <a:cubicBezTo>
                        <a:pt x="191792" y="429154"/>
                        <a:pt x="98659" y="416454"/>
                        <a:pt x="64263" y="425450"/>
                      </a:cubicBezTo>
                      <a:cubicBezTo>
                        <a:pt x="29867" y="434446"/>
                        <a:pt x="21401" y="463021"/>
                        <a:pt x="26163" y="476250"/>
                      </a:cubicBezTo>
                      <a:cubicBezTo>
                        <a:pt x="30925" y="489479"/>
                        <a:pt x="60030" y="499004"/>
                        <a:pt x="92838" y="504825"/>
                      </a:cubicBezTo>
                      <a:cubicBezTo>
                        <a:pt x="125646" y="510646"/>
                        <a:pt x="191792" y="503767"/>
                        <a:pt x="223013" y="511175"/>
                      </a:cubicBezTo>
                      <a:cubicBezTo>
                        <a:pt x="254234" y="518583"/>
                        <a:pt x="292334" y="536575"/>
                        <a:pt x="280163" y="549275"/>
                      </a:cubicBezTo>
                      <a:cubicBezTo>
                        <a:pt x="267992" y="561975"/>
                        <a:pt x="191263" y="578908"/>
                        <a:pt x="149988" y="587375"/>
                      </a:cubicBezTo>
                      <a:cubicBezTo>
                        <a:pt x="108713" y="595842"/>
                        <a:pt x="56855" y="583142"/>
                        <a:pt x="32513" y="600075"/>
                      </a:cubicBezTo>
                    </a:path>
                  </a:pathLst>
                </a:cu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dirty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1" name="Groupe 20">
                <a:extLst>
                  <a:ext uri="{FF2B5EF4-FFF2-40B4-BE49-F238E27FC236}">
                    <a16:creationId xmlns:a16="http://schemas.microsoft.com/office/drawing/2014/main" id="{A7622A05-53D5-4B62-B1E6-76D6AB5806A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86120" y="2761105"/>
                <a:ext cx="646233" cy="831472"/>
                <a:chOff x="5440372" y="3108031"/>
                <a:chExt cx="320771" cy="793340"/>
              </a:xfrm>
            </p:grpSpPr>
            <p:sp>
              <p:nvSpPr>
                <p:cNvPr id="23" name="Forme libre 22">
                  <a:extLst>
                    <a:ext uri="{FF2B5EF4-FFF2-40B4-BE49-F238E27FC236}">
                      <a16:creationId xmlns:a16="http://schemas.microsoft.com/office/drawing/2014/main" id="{B6F20EDB-81EF-4E7E-B3E5-DFC6C35F4655}"/>
                    </a:ext>
                  </a:extLst>
                </p:cNvPr>
                <p:cNvSpPr/>
                <p:nvPr/>
              </p:nvSpPr>
              <p:spPr>
                <a:xfrm>
                  <a:off x="5440372" y="3609727"/>
                  <a:ext cx="117510" cy="76207"/>
                </a:xfrm>
                <a:custGeom>
                  <a:avLst/>
                  <a:gdLst>
                    <a:gd name="connsiteX0" fmla="*/ 134764 w 1941339"/>
                    <a:gd name="connsiteY0" fmla="*/ 0 h 2397151"/>
                    <a:gd name="connsiteX1" fmla="*/ 147464 w 1941339"/>
                    <a:gd name="connsiteY1" fmla="*/ 190500 h 2397151"/>
                    <a:gd name="connsiteX2" fmla="*/ 303039 w 1941339"/>
                    <a:gd name="connsiteY2" fmla="*/ 234950 h 2397151"/>
                    <a:gd name="connsiteX3" fmla="*/ 588789 w 1941339"/>
                    <a:gd name="connsiteY3" fmla="*/ 247650 h 2397151"/>
                    <a:gd name="connsiteX4" fmla="*/ 572914 w 1941339"/>
                    <a:gd name="connsiteY4" fmla="*/ 285750 h 2397151"/>
                    <a:gd name="connsiteX5" fmla="*/ 315739 w 1941339"/>
                    <a:gd name="connsiteY5" fmla="*/ 307975 h 2397151"/>
                    <a:gd name="connsiteX6" fmla="*/ 166514 w 1941339"/>
                    <a:gd name="connsiteY6" fmla="*/ 323850 h 2397151"/>
                    <a:gd name="connsiteX7" fmla="*/ 156989 w 1941339"/>
                    <a:gd name="connsiteY7" fmla="*/ 365125 h 2397151"/>
                    <a:gd name="connsiteX8" fmla="*/ 306214 w 1941339"/>
                    <a:gd name="connsiteY8" fmla="*/ 374650 h 2397151"/>
                    <a:gd name="connsiteX9" fmla="*/ 436389 w 1941339"/>
                    <a:gd name="connsiteY9" fmla="*/ 384175 h 2397151"/>
                    <a:gd name="connsiteX10" fmla="*/ 360189 w 1941339"/>
                    <a:gd name="connsiteY10" fmla="*/ 422275 h 2397151"/>
                    <a:gd name="connsiteX11" fmla="*/ 191914 w 1941339"/>
                    <a:gd name="connsiteY11" fmla="*/ 425450 h 2397151"/>
                    <a:gd name="connsiteX12" fmla="*/ 153814 w 1941339"/>
                    <a:gd name="connsiteY12" fmla="*/ 476250 h 2397151"/>
                    <a:gd name="connsiteX13" fmla="*/ 220489 w 1941339"/>
                    <a:gd name="connsiteY13" fmla="*/ 504825 h 2397151"/>
                    <a:gd name="connsiteX14" fmla="*/ 350664 w 1941339"/>
                    <a:gd name="connsiteY14" fmla="*/ 511175 h 2397151"/>
                    <a:gd name="connsiteX15" fmla="*/ 407814 w 1941339"/>
                    <a:gd name="connsiteY15" fmla="*/ 549275 h 2397151"/>
                    <a:gd name="connsiteX16" fmla="*/ 277639 w 1941339"/>
                    <a:gd name="connsiteY16" fmla="*/ 587375 h 2397151"/>
                    <a:gd name="connsiteX17" fmla="*/ 160164 w 1941339"/>
                    <a:gd name="connsiteY17" fmla="*/ 600075 h 2397151"/>
                    <a:gd name="connsiteX18" fmla="*/ 131589 w 1941339"/>
                    <a:gd name="connsiteY18" fmla="*/ 688975 h 2397151"/>
                    <a:gd name="connsiteX19" fmla="*/ 131589 w 1941339"/>
                    <a:gd name="connsiteY19" fmla="*/ 1089025 h 2397151"/>
                    <a:gd name="connsiteX20" fmla="*/ 134764 w 1941339"/>
                    <a:gd name="connsiteY20" fmla="*/ 2387600 h 2397151"/>
                    <a:gd name="connsiteX21" fmla="*/ 1941339 w 1941339"/>
                    <a:gd name="connsiteY21" fmla="*/ 1689100 h 2397151"/>
                    <a:gd name="connsiteX0" fmla="*/ 25210 w 1831785"/>
                    <a:gd name="connsiteY0" fmla="*/ 0 h 2645668"/>
                    <a:gd name="connsiteX1" fmla="*/ 37910 w 1831785"/>
                    <a:gd name="connsiteY1" fmla="*/ 190500 h 2645668"/>
                    <a:gd name="connsiteX2" fmla="*/ 193485 w 1831785"/>
                    <a:gd name="connsiteY2" fmla="*/ 234950 h 2645668"/>
                    <a:gd name="connsiteX3" fmla="*/ 479235 w 1831785"/>
                    <a:gd name="connsiteY3" fmla="*/ 247650 h 2645668"/>
                    <a:gd name="connsiteX4" fmla="*/ 463360 w 1831785"/>
                    <a:gd name="connsiteY4" fmla="*/ 285750 h 2645668"/>
                    <a:gd name="connsiteX5" fmla="*/ 206185 w 1831785"/>
                    <a:gd name="connsiteY5" fmla="*/ 307975 h 2645668"/>
                    <a:gd name="connsiteX6" fmla="*/ 56960 w 1831785"/>
                    <a:gd name="connsiteY6" fmla="*/ 323850 h 2645668"/>
                    <a:gd name="connsiteX7" fmla="*/ 47435 w 1831785"/>
                    <a:gd name="connsiteY7" fmla="*/ 365125 h 2645668"/>
                    <a:gd name="connsiteX8" fmla="*/ 196660 w 1831785"/>
                    <a:gd name="connsiteY8" fmla="*/ 374650 h 2645668"/>
                    <a:gd name="connsiteX9" fmla="*/ 326835 w 1831785"/>
                    <a:gd name="connsiteY9" fmla="*/ 384175 h 2645668"/>
                    <a:gd name="connsiteX10" fmla="*/ 250635 w 1831785"/>
                    <a:gd name="connsiteY10" fmla="*/ 422275 h 2645668"/>
                    <a:gd name="connsiteX11" fmla="*/ 82360 w 1831785"/>
                    <a:gd name="connsiteY11" fmla="*/ 425450 h 2645668"/>
                    <a:gd name="connsiteX12" fmla="*/ 44260 w 1831785"/>
                    <a:gd name="connsiteY12" fmla="*/ 476250 h 2645668"/>
                    <a:gd name="connsiteX13" fmla="*/ 110935 w 1831785"/>
                    <a:gd name="connsiteY13" fmla="*/ 504825 h 2645668"/>
                    <a:gd name="connsiteX14" fmla="*/ 241110 w 1831785"/>
                    <a:gd name="connsiteY14" fmla="*/ 511175 h 2645668"/>
                    <a:gd name="connsiteX15" fmla="*/ 298260 w 1831785"/>
                    <a:gd name="connsiteY15" fmla="*/ 549275 h 2645668"/>
                    <a:gd name="connsiteX16" fmla="*/ 168085 w 1831785"/>
                    <a:gd name="connsiteY16" fmla="*/ 587375 h 2645668"/>
                    <a:gd name="connsiteX17" fmla="*/ 50610 w 1831785"/>
                    <a:gd name="connsiteY17" fmla="*/ 600075 h 2645668"/>
                    <a:gd name="connsiteX18" fmla="*/ 22035 w 1831785"/>
                    <a:gd name="connsiteY18" fmla="*/ 688975 h 2645668"/>
                    <a:gd name="connsiteX19" fmla="*/ 22035 w 1831785"/>
                    <a:gd name="connsiteY19" fmla="*/ 1089025 h 2645668"/>
                    <a:gd name="connsiteX20" fmla="*/ 183960 w 1831785"/>
                    <a:gd name="connsiteY20" fmla="*/ 2638425 h 2645668"/>
                    <a:gd name="connsiteX21" fmla="*/ 1831785 w 1831785"/>
                    <a:gd name="connsiteY21" fmla="*/ 1689100 h 2645668"/>
                    <a:gd name="connsiteX0" fmla="*/ 38582 w 1845157"/>
                    <a:gd name="connsiteY0" fmla="*/ 0 h 2645668"/>
                    <a:gd name="connsiteX1" fmla="*/ 51282 w 1845157"/>
                    <a:gd name="connsiteY1" fmla="*/ 190500 h 2645668"/>
                    <a:gd name="connsiteX2" fmla="*/ 206857 w 1845157"/>
                    <a:gd name="connsiteY2" fmla="*/ 234950 h 2645668"/>
                    <a:gd name="connsiteX3" fmla="*/ 492607 w 1845157"/>
                    <a:gd name="connsiteY3" fmla="*/ 247650 h 2645668"/>
                    <a:gd name="connsiteX4" fmla="*/ 476732 w 1845157"/>
                    <a:gd name="connsiteY4" fmla="*/ 285750 h 2645668"/>
                    <a:gd name="connsiteX5" fmla="*/ 219557 w 1845157"/>
                    <a:gd name="connsiteY5" fmla="*/ 307975 h 2645668"/>
                    <a:gd name="connsiteX6" fmla="*/ 70332 w 1845157"/>
                    <a:gd name="connsiteY6" fmla="*/ 323850 h 2645668"/>
                    <a:gd name="connsiteX7" fmla="*/ 60807 w 1845157"/>
                    <a:gd name="connsiteY7" fmla="*/ 365125 h 2645668"/>
                    <a:gd name="connsiteX8" fmla="*/ 210032 w 1845157"/>
                    <a:gd name="connsiteY8" fmla="*/ 374650 h 2645668"/>
                    <a:gd name="connsiteX9" fmla="*/ 340207 w 1845157"/>
                    <a:gd name="connsiteY9" fmla="*/ 384175 h 2645668"/>
                    <a:gd name="connsiteX10" fmla="*/ 264007 w 1845157"/>
                    <a:gd name="connsiteY10" fmla="*/ 422275 h 2645668"/>
                    <a:gd name="connsiteX11" fmla="*/ 95732 w 1845157"/>
                    <a:gd name="connsiteY11" fmla="*/ 425450 h 2645668"/>
                    <a:gd name="connsiteX12" fmla="*/ 57632 w 1845157"/>
                    <a:gd name="connsiteY12" fmla="*/ 476250 h 2645668"/>
                    <a:gd name="connsiteX13" fmla="*/ 124307 w 1845157"/>
                    <a:gd name="connsiteY13" fmla="*/ 504825 h 2645668"/>
                    <a:gd name="connsiteX14" fmla="*/ 254482 w 1845157"/>
                    <a:gd name="connsiteY14" fmla="*/ 511175 h 2645668"/>
                    <a:gd name="connsiteX15" fmla="*/ 311632 w 1845157"/>
                    <a:gd name="connsiteY15" fmla="*/ 549275 h 2645668"/>
                    <a:gd name="connsiteX16" fmla="*/ 181457 w 1845157"/>
                    <a:gd name="connsiteY16" fmla="*/ 587375 h 2645668"/>
                    <a:gd name="connsiteX17" fmla="*/ 63982 w 1845157"/>
                    <a:gd name="connsiteY17" fmla="*/ 600075 h 2645668"/>
                    <a:gd name="connsiteX18" fmla="*/ 35407 w 1845157"/>
                    <a:gd name="connsiteY18" fmla="*/ 688975 h 2645668"/>
                    <a:gd name="connsiteX19" fmla="*/ 35407 w 1845157"/>
                    <a:gd name="connsiteY19" fmla="*/ 1089025 h 2645668"/>
                    <a:gd name="connsiteX20" fmla="*/ 197332 w 1845157"/>
                    <a:gd name="connsiteY20" fmla="*/ 2638425 h 2645668"/>
                    <a:gd name="connsiteX21" fmla="*/ 1845157 w 1845157"/>
                    <a:gd name="connsiteY21" fmla="*/ 1689100 h 2645668"/>
                    <a:gd name="connsiteX0" fmla="*/ 42092 w 1848667"/>
                    <a:gd name="connsiteY0" fmla="*/ 0 h 2645668"/>
                    <a:gd name="connsiteX1" fmla="*/ 54792 w 1848667"/>
                    <a:gd name="connsiteY1" fmla="*/ 190500 h 2645668"/>
                    <a:gd name="connsiteX2" fmla="*/ 210367 w 1848667"/>
                    <a:gd name="connsiteY2" fmla="*/ 234950 h 2645668"/>
                    <a:gd name="connsiteX3" fmla="*/ 496117 w 1848667"/>
                    <a:gd name="connsiteY3" fmla="*/ 247650 h 2645668"/>
                    <a:gd name="connsiteX4" fmla="*/ 480242 w 1848667"/>
                    <a:gd name="connsiteY4" fmla="*/ 285750 h 2645668"/>
                    <a:gd name="connsiteX5" fmla="*/ 223067 w 1848667"/>
                    <a:gd name="connsiteY5" fmla="*/ 307975 h 2645668"/>
                    <a:gd name="connsiteX6" fmla="*/ 73842 w 1848667"/>
                    <a:gd name="connsiteY6" fmla="*/ 323850 h 2645668"/>
                    <a:gd name="connsiteX7" fmla="*/ 64317 w 1848667"/>
                    <a:gd name="connsiteY7" fmla="*/ 365125 h 2645668"/>
                    <a:gd name="connsiteX8" fmla="*/ 213542 w 1848667"/>
                    <a:gd name="connsiteY8" fmla="*/ 374650 h 2645668"/>
                    <a:gd name="connsiteX9" fmla="*/ 343717 w 1848667"/>
                    <a:gd name="connsiteY9" fmla="*/ 384175 h 2645668"/>
                    <a:gd name="connsiteX10" fmla="*/ 267517 w 1848667"/>
                    <a:gd name="connsiteY10" fmla="*/ 422275 h 2645668"/>
                    <a:gd name="connsiteX11" fmla="*/ 99242 w 1848667"/>
                    <a:gd name="connsiteY11" fmla="*/ 425450 h 2645668"/>
                    <a:gd name="connsiteX12" fmla="*/ 61142 w 1848667"/>
                    <a:gd name="connsiteY12" fmla="*/ 476250 h 2645668"/>
                    <a:gd name="connsiteX13" fmla="*/ 127817 w 1848667"/>
                    <a:gd name="connsiteY13" fmla="*/ 504825 h 2645668"/>
                    <a:gd name="connsiteX14" fmla="*/ 257992 w 1848667"/>
                    <a:gd name="connsiteY14" fmla="*/ 511175 h 2645668"/>
                    <a:gd name="connsiteX15" fmla="*/ 315142 w 1848667"/>
                    <a:gd name="connsiteY15" fmla="*/ 549275 h 2645668"/>
                    <a:gd name="connsiteX16" fmla="*/ 184967 w 1848667"/>
                    <a:gd name="connsiteY16" fmla="*/ 587375 h 2645668"/>
                    <a:gd name="connsiteX17" fmla="*/ 67492 w 1848667"/>
                    <a:gd name="connsiteY17" fmla="*/ 600075 h 2645668"/>
                    <a:gd name="connsiteX18" fmla="*/ 38917 w 1848667"/>
                    <a:gd name="connsiteY18" fmla="*/ 688975 h 2645668"/>
                    <a:gd name="connsiteX19" fmla="*/ 38917 w 1848667"/>
                    <a:gd name="connsiteY19" fmla="*/ 1089025 h 2645668"/>
                    <a:gd name="connsiteX20" fmla="*/ 10342 w 1848667"/>
                    <a:gd name="connsiteY20" fmla="*/ 1933574 h 2645668"/>
                    <a:gd name="connsiteX21" fmla="*/ 200842 w 1848667"/>
                    <a:gd name="connsiteY21" fmla="*/ 2638425 h 2645668"/>
                    <a:gd name="connsiteX22" fmla="*/ 1848667 w 1848667"/>
                    <a:gd name="connsiteY22" fmla="*/ 1689100 h 2645668"/>
                    <a:gd name="connsiteX0" fmla="*/ 20009 w 1826584"/>
                    <a:gd name="connsiteY0" fmla="*/ 0 h 2728824"/>
                    <a:gd name="connsiteX1" fmla="*/ 32709 w 1826584"/>
                    <a:gd name="connsiteY1" fmla="*/ 190500 h 2728824"/>
                    <a:gd name="connsiteX2" fmla="*/ 188284 w 1826584"/>
                    <a:gd name="connsiteY2" fmla="*/ 234950 h 2728824"/>
                    <a:gd name="connsiteX3" fmla="*/ 474034 w 1826584"/>
                    <a:gd name="connsiteY3" fmla="*/ 247650 h 2728824"/>
                    <a:gd name="connsiteX4" fmla="*/ 458159 w 1826584"/>
                    <a:gd name="connsiteY4" fmla="*/ 285750 h 2728824"/>
                    <a:gd name="connsiteX5" fmla="*/ 200984 w 1826584"/>
                    <a:gd name="connsiteY5" fmla="*/ 307975 h 2728824"/>
                    <a:gd name="connsiteX6" fmla="*/ 51759 w 1826584"/>
                    <a:gd name="connsiteY6" fmla="*/ 323850 h 2728824"/>
                    <a:gd name="connsiteX7" fmla="*/ 42234 w 1826584"/>
                    <a:gd name="connsiteY7" fmla="*/ 365125 h 2728824"/>
                    <a:gd name="connsiteX8" fmla="*/ 191459 w 1826584"/>
                    <a:gd name="connsiteY8" fmla="*/ 374650 h 2728824"/>
                    <a:gd name="connsiteX9" fmla="*/ 321634 w 1826584"/>
                    <a:gd name="connsiteY9" fmla="*/ 384175 h 2728824"/>
                    <a:gd name="connsiteX10" fmla="*/ 245434 w 1826584"/>
                    <a:gd name="connsiteY10" fmla="*/ 422275 h 2728824"/>
                    <a:gd name="connsiteX11" fmla="*/ 77159 w 1826584"/>
                    <a:gd name="connsiteY11" fmla="*/ 425450 h 2728824"/>
                    <a:gd name="connsiteX12" fmla="*/ 39059 w 1826584"/>
                    <a:gd name="connsiteY12" fmla="*/ 476250 h 2728824"/>
                    <a:gd name="connsiteX13" fmla="*/ 105734 w 1826584"/>
                    <a:gd name="connsiteY13" fmla="*/ 504825 h 2728824"/>
                    <a:gd name="connsiteX14" fmla="*/ 235909 w 1826584"/>
                    <a:gd name="connsiteY14" fmla="*/ 511175 h 2728824"/>
                    <a:gd name="connsiteX15" fmla="*/ 293059 w 1826584"/>
                    <a:gd name="connsiteY15" fmla="*/ 549275 h 2728824"/>
                    <a:gd name="connsiteX16" fmla="*/ 162884 w 1826584"/>
                    <a:gd name="connsiteY16" fmla="*/ 587375 h 2728824"/>
                    <a:gd name="connsiteX17" fmla="*/ 45409 w 1826584"/>
                    <a:gd name="connsiteY17" fmla="*/ 600075 h 2728824"/>
                    <a:gd name="connsiteX18" fmla="*/ 16834 w 1826584"/>
                    <a:gd name="connsiteY18" fmla="*/ 688975 h 2728824"/>
                    <a:gd name="connsiteX19" fmla="*/ 16834 w 1826584"/>
                    <a:gd name="connsiteY19" fmla="*/ 1089025 h 2728824"/>
                    <a:gd name="connsiteX20" fmla="*/ 26359 w 1826584"/>
                    <a:gd name="connsiteY20" fmla="*/ 2514599 h 2728824"/>
                    <a:gd name="connsiteX21" fmla="*/ 178759 w 1826584"/>
                    <a:gd name="connsiteY21" fmla="*/ 2638425 h 2728824"/>
                    <a:gd name="connsiteX22" fmla="*/ 1826584 w 1826584"/>
                    <a:gd name="connsiteY22" fmla="*/ 1689100 h 2728824"/>
                    <a:gd name="connsiteX0" fmla="*/ 8231 w 1814806"/>
                    <a:gd name="connsiteY0" fmla="*/ 0 h 2665947"/>
                    <a:gd name="connsiteX1" fmla="*/ 20931 w 1814806"/>
                    <a:gd name="connsiteY1" fmla="*/ 190500 h 2665947"/>
                    <a:gd name="connsiteX2" fmla="*/ 176506 w 1814806"/>
                    <a:gd name="connsiteY2" fmla="*/ 234950 h 2665947"/>
                    <a:gd name="connsiteX3" fmla="*/ 462256 w 1814806"/>
                    <a:gd name="connsiteY3" fmla="*/ 247650 h 2665947"/>
                    <a:gd name="connsiteX4" fmla="*/ 446381 w 1814806"/>
                    <a:gd name="connsiteY4" fmla="*/ 285750 h 2665947"/>
                    <a:gd name="connsiteX5" fmla="*/ 189206 w 1814806"/>
                    <a:gd name="connsiteY5" fmla="*/ 307975 h 2665947"/>
                    <a:gd name="connsiteX6" fmla="*/ 39981 w 1814806"/>
                    <a:gd name="connsiteY6" fmla="*/ 323850 h 2665947"/>
                    <a:gd name="connsiteX7" fmla="*/ 30456 w 1814806"/>
                    <a:gd name="connsiteY7" fmla="*/ 365125 h 2665947"/>
                    <a:gd name="connsiteX8" fmla="*/ 179681 w 1814806"/>
                    <a:gd name="connsiteY8" fmla="*/ 374650 h 2665947"/>
                    <a:gd name="connsiteX9" fmla="*/ 309856 w 1814806"/>
                    <a:gd name="connsiteY9" fmla="*/ 384175 h 2665947"/>
                    <a:gd name="connsiteX10" fmla="*/ 233656 w 1814806"/>
                    <a:gd name="connsiteY10" fmla="*/ 422275 h 2665947"/>
                    <a:gd name="connsiteX11" fmla="*/ 65381 w 1814806"/>
                    <a:gd name="connsiteY11" fmla="*/ 425450 h 2665947"/>
                    <a:gd name="connsiteX12" fmla="*/ 27281 w 1814806"/>
                    <a:gd name="connsiteY12" fmla="*/ 476250 h 2665947"/>
                    <a:gd name="connsiteX13" fmla="*/ 93956 w 1814806"/>
                    <a:gd name="connsiteY13" fmla="*/ 504825 h 2665947"/>
                    <a:gd name="connsiteX14" fmla="*/ 224131 w 1814806"/>
                    <a:gd name="connsiteY14" fmla="*/ 511175 h 2665947"/>
                    <a:gd name="connsiteX15" fmla="*/ 281281 w 1814806"/>
                    <a:gd name="connsiteY15" fmla="*/ 549275 h 2665947"/>
                    <a:gd name="connsiteX16" fmla="*/ 151106 w 1814806"/>
                    <a:gd name="connsiteY16" fmla="*/ 587375 h 2665947"/>
                    <a:gd name="connsiteX17" fmla="*/ 33631 w 1814806"/>
                    <a:gd name="connsiteY17" fmla="*/ 600075 h 2665947"/>
                    <a:gd name="connsiteX18" fmla="*/ 5056 w 1814806"/>
                    <a:gd name="connsiteY18" fmla="*/ 688975 h 2665947"/>
                    <a:gd name="connsiteX19" fmla="*/ 5056 w 1814806"/>
                    <a:gd name="connsiteY19" fmla="*/ 1089025 h 2665947"/>
                    <a:gd name="connsiteX20" fmla="*/ 14581 w 1814806"/>
                    <a:gd name="connsiteY20" fmla="*/ 2514599 h 2665947"/>
                    <a:gd name="connsiteX21" fmla="*/ 166981 w 1814806"/>
                    <a:gd name="connsiteY21" fmla="*/ 2638425 h 2665947"/>
                    <a:gd name="connsiteX22" fmla="*/ 1814806 w 1814806"/>
                    <a:gd name="connsiteY22" fmla="*/ 1689100 h 2665947"/>
                    <a:gd name="connsiteX0" fmla="*/ 8231 w 1557631"/>
                    <a:gd name="connsiteY0" fmla="*/ 0 h 2677629"/>
                    <a:gd name="connsiteX1" fmla="*/ 20931 w 1557631"/>
                    <a:gd name="connsiteY1" fmla="*/ 190500 h 2677629"/>
                    <a:gd name="connsiteX2" fmla="*/ 176506 w 1557631"/>
                    <a:gd name="connsiteY2" fmla="*/ 234950 h 2677629"/>
                    <a:gd name="connsiteX3" fmla="*/ 462256 w 1557631"/>
                    <a:gd name="connsiteY3" fmla="*/ 247650 h 2677629"/>
                    <a:gd name="connsiteX4" fmla="*/ 446381 w 1557631"/>
                    <a:gd name="connsiteY4" fmla="*/ 285750 h 2677629"/>
                    <a:gd name="connsiteX5" fmla="*/ 189206 w 1557631"/>
                    <a:gd name="connsiteY5" fmla="*/ 307975 h 2677629"/>
                    <a:gd name="connsiteX6" fmla="*/ 39981 w 1557631"/>
                    <a:gd name="connsiteY6" fmla="*/ 323850 h 2677629"/>
                    <a:gd name="connsiteX7" fmla="*/ 30456 w 1557631"/>
                    <a:gd name="connsiteY7" fmla="*/ 365125 h 2677629"/>
                    <a:gd name="connsiteX8" fmla="*/ 179681 w 1557631"/>
                    <a:gd name="connsiteY8" fmla="*/ 374650 h 2677629"/>
                    <a:gd name="connsiteX9" fmla="*/ 309856 w 1557631"/>
                    <a:gd name="connsiteY9" fmla="*/ 384175 h 2677629"/>
                    <a:gd name="connsiteX10" fmla="*/ 233656 w 1557631"/>
                    <a:gd name="connsiteY10" fmla="*/ 422275 h 2677629"/>
                    <a:gd name="connsiteX11" fmla="*/ 65381 w 1557631"/>
                    <a:gd name="connsiteY11" fmla="*/ 425450 h 2677629"/>
                    <a:gd name="connsiteX12" fmla="*/ 27281 w 1557631"/>
                    <a:gd name="connsiteY12" fmla="*/ 476250 h 2677629"/>
                    <a:gd name="connsiteX13" fmla="*/ 93956 w 1557631"/>
                    <a:gd name="connsiteY13" fmla="*/ 504825 h 2677629"/>
                    <a:gd name="connsiteX14" fmla="*/ 224131 w 1557631"/>
                    <a:gd name="connsiteY14" fmla="*/ 511175 h 2677629"/>
                    <a:gd name="connsiteX15" fmla="*/ 281281 w 1557631"/>
                    <a:gd name="connsiteY15" fmla="*/ 549275 h 2677629"/>
                    <a:gd name="connsiteX16" fmla="*/ 151106 w 1557631"/>
                    <a:gd name="connsiteY16" fmla="*/ 587375 h 2677629"/>
                    <a:gd name="connsiteX17" fmla="*/ 33631 w 1557631"/>
                    <a:gd name="connsiteY17" fmla="*/ 600075 h 2677629"/>
                    <a:gd name="connsiteX18" fmla="*/ 5056 w 1557631"/>
                    <a:gd name="connsiteY18" fmla="*/ 688975 h 2677629"/>
                    <a:gd name="connsiteX19" fmla="*/ 5056 w 1557631"/>
                    <a:gd name="connsiteY19" fmla="*/ 1089025 h 2677629"/>
                    <a:gd name="connsiteX20" fmla="*/ 14581 w 1557631"/>
                    <a:gd name="connsiteY20" fmla="*/ 2514599 h 2677629"/>
                    <a:gd name="connsiteX21" fmla="*/ 166981 w 1557631"/>
                    <a:gd name="connsiteY21" fmla="*/ 2638425 h 2677629"/>
                    <a:gd name="connsiteX22" fmla="*/ 1557631 w 1557631"/>
                    <a:gd name="connsiteY22" fmla="*/ 2635250 h 2677629"/>
                    <a:gd name="connsiteX0" fmla="*/ 8231 w 1557631"/>
                    <a:gd name="connsiteY0" fmla="*/ 0 h 2667045"/>
                    <a:gd name="connsiteX1" fmla="*/ 20931 w 1557631"/>
                    <a:gd name="connsiteY1" fmla="*/ 190500 h 2667045"/>
                    <a:gd name="connsiteX2" fmla="*/ 176506 w 1557631"/>
                    <a:gd name="connsiteY2" fmla="*/ 234950 h 2667045"/>
                    <a:gd name="connsiteX3" fmla="*/ 462256 w 1557631"/>
                    <a:gd name="connsiteY3" fmla="*/ 247650 h 2667045"/>
                    <a:gd name="connsiteX4" fmla="*/ 446381 w 1557631"/>
                    <a:gd name="connsiteY4" fmla="*/ 285750 h 2667045"/>
                    <a:gd name="connsiteX5" fmla="*/ 189206 w 1557631"/>
                    <a:gd name="connsiteY5" fmla="*/ 307975 h 2667045"/>
                    <a:gd name="connsiteX6" fmla="*/ 39981 w 1557631"/>
                    <a:gd name="connsiteY6" fmla="*/ 323850 h 2667045"/>
                    <a:gd name="connsiteX7" fmla="*/ 30456 w 1557631"/>
                    <a:gd name="connsiteY7" fmla="*/ 365125 h 2667045"/>
                    <a:gd name="connsiteX8" fmla="*/ 179681 w 1557631"/>
                    <a:gd name="connsiteY8" fmla="*/ 374650 h 2667045"/>
                    <a:gd name="connsiteX9" fmla="*/ 309856 w 1557631"/>
                    <a:gd name="connsiteY9" fmla="*/ 384175 h 2667045"/>
                    <a:gd name="connsiteX10" fmla="*/ 233656 w 1557631"/>
                    <a:gd name="connsiteY10" fmla="*/ 422275 h 2667045"/>
                    <a:gd name="connsiteX11" fmla="*/ 65381 w 1557631"/>
                    <a:gd name="connsiteY11" fmla="*/ 425450 h 2667045"/>
                    <a:gd name="connsiteX12" fmla="*/ 27281 w 1557631"/>
                    <a:gd name="connsiteY12" fmla="*/ 476250 h 2667045"/>
                    <a:gd name="connsiteX13" fmla="*/ 93956 w 1557631"/>
                    <a:gd name="connsiteY13" fmla="*/ 504825 h 2667045"/>
                    <a:gd name="connsiteX14" fmla="*/ 224131 w 1557631"/>
                    <a:gd name="connsiteY14" fmla="*/ 511175 h 2667045"/>
                    <a:gd name="connsiteX15" fmla="*/ 281281 w 1557631"/>
                    <a:gd name="connsiteY15" fmla="*/ 549275 h 2667045"/>
                    <a:gd name="connsiteX16" fmla="*/ 151106 w 1557631"/>
                    <a:gd name="connsiteY16" fmla="*/ 587375 h 2667045"/>
                    <a:gd name="connsiteX17" fmla="*/ 33631 w 1557631"/>
                    <a:gd name="connsiteY17" fmla="*/ 600075 h 2667045"/>
                    <a:gd name="connsiteX18" fmla="*/ 5056 w 1557631"/>
                    <a:gd name="connsiteY18" fmla="*/ 688975 h 2667045"/>
                    <a:gd name="connsiteX19" fmla="*/ 5056 w 1557631"/>
                    <a:gd name="connsiteY19" fmla="*/ 1089025 h 2667045"/>
                    <a:gd name="connsiteX20" fmla="*/ 14581 w 1557631"/>
                    <a:gd name="connsiteY20" fmla="*/ 2514599 h 2667045"/>
                    <a:gd name="connsiteX21" fmla="*/ 166981 w 1557631"/>
                    <a:gd name="connsiteY21" fmla="*/ 2638425 h 2667045"/>
                    <a:gd name="connsiteX22" fmla="*/ 611481 w 1557631"/>
                    <a:gd name="connsiteY22" fmla="*/ 2667000 h 2667045"/>
                    <a:gd name="connsiteX23" fmla="*/ 1557631 w 1557631"/>
                    <a:gd name="connsiteY23" fmla="*/ 2635250 h 2667045"/>
                    <a:gd name="connsiteX0" fmla="*/ 8231 w 647238"/>
                    <a:gd name="connsiteY0" fmla="*/ 0 h 2765619"/>
                    <a:gd name="connsiteX1" fmla="*/ 20931 w 647238"/>
                    <a:gd name="connsiteY1" fmla="*/ 190500 h 2765619"/>
                    <a:gd name="connsiteX2" fmla="*/ 176506 w 647238"/>
                    <a:gd name="connsiteY2" fmla="*/ 234950 h 2765619"/>
                    <a:gd name="connsiteX3" fmla="*/ 462256 w 647238"/>
                    <a:gd name="connsiteY3" fmla="*/ 247650 h 2765619"/>
                    <a:gd name="connsiteX4" fmla="*/ 446381 w 647238"/>
                    <a:gd name="connsiteY4" fmla="*/ 285750 h 2765619"/>
                    <a:gd name="connsiteX5" fmla="*/ 189206 w 647238"/>
                    <a:gd name="connsiteY5" fmla="*/ 307975 h 2765619"/>
                    <a:gd name="connsiteX6" fmla="*/ 39981 w 647238"/>
                    <a:gd name="connsiteY6" fmla="*/ 323850 h 2765619"/>
                    <a:gd name="connsiteX7" fmla="*/ 30456 w 647238"/>
                    <a:gd name="connsiteY7" fmla="*/ 365125 h 2765619"/>
                    <a:gd name="connsiteX8" fmla="*/ 179681 w 647238"/>
                    <a:gd name="connsiteY8" fmla="*/ 374650 h 2765619"/>
                    <a:gd name="connsiteX9" fmla="*/ 309856 w 647238"/>
                    <a:gd name="connsiteY9" fmla="*/ 384175 h 2765619"/>
                    <a:gd name="connsiteX10" fmla="*/ 233656 w 647238"/>
                    <a:gd name="connsiteY10" fmla="*/ 422275 h 2765619"/>
                    <a:gd name="connsiteX11" fmla="*/ 65381 w 647238"/>
                    <a:gd name="connsiteY11" fmla="*/ 425450 h 2765619"/>
                    <a:gd name="connsiteX12" fmla="*/ 27281 w 647238"/>
                    <a:gd name="connsiteY12" fmla="*/ 476250 h 2765619"/>
                    <a:gd name="connsiteX13" fmla="*/ 93956 w 647238"/>
                    <a:gd name="connsiteY13" fmla="*/ 504825 h 2765619"/>
                    <a:gd name="connsiteX14" fmla="*/ 224131 w 647238"/>
                    <a:gd name="connsiteY14" fmla="*/ 511175 h 2765619"/>
                    <a:gd name="connsiteX15" fmla="*/ 281281 w 647238"/>
                    <a:gd name="connsiteY15" fmla="*/ 549275 h 2765619"/>
                    <a:gd name="connsiteX16" fmla="*/ 151106 w 647238"/>
                    <a:gd name="connsiteY16" fmla="*/ 587375 h 2765619"/>
                    <a:gd name="connsiteX17" fmla="*/ 33631 w 647238"/>
                    <a:gd name="connsiteY17" fmla="*/ 600075 h 2765619"/>
                    <a:gd name="connsiteX18" fmla="*/ 5056 w 647238"/>
                    <a:gd name="connsiteY18" fmla="*/ 688975 h 2765619"/>
                    <a:gd name="connsiteX19" fmla="*/ 5056 w 647238"/>
                    <a:gd name="connsiteY19" fmla="*/ 1089025 h 2765619"/>
                    <a:gd name="connsiteX20" fmla="*/ 14581 w 647238"/>
                    <a:gd name="connsiteY20" fmla="*/ 2514599 h 2765619"/>
                    <a:gd name="connsiteX21" fmla="*/ 166981 w 647238"/>
                    <a:gd name="connsiteY21" fmla="*/ 2638425 h 2765619"/>
                    <a:gd name="connsiteX22" fmla="*/ 611481 w 647238"/>
                    <a:gd name="connsiteY22" fmla="*/ 2667000 h 2765619"/>
                    <a:gd name="connsiteX23" fmla="*/ 24106 w 647238"/>
                    <a:gd name="connsiteY23" fmla="*/ 2765425 h 2765619"/>
                    <a:gd name="connsiteX0" fmla="*/ 8231 w 611632"/>
                    <a:gd name="connsiteY0" fmla="*/ 0 h 2765425"/>
                    <a:gd name="connsiteX1" fmla="*/ 20931 w 611632"/>
                    <a:gd name="connsiteY1" fmla="*/ 190500 h 2765425"/>
                    <a:gd name="connsiteX2" fmla="*/ 176506 w 611632"/>
                    <a:gd name="connsiteY2" fmla="*/ 234950 h 2765425"/>
                    <a:gd name="connsiteX3" fmla="*/ 462256 w 611632"/>
                    <a:gd name="connsiteY3" fmla="*/ 247650 h 2765425"/>
                    <a:gd name="connsiteX4" fmla="*/ 446381 w 611632"/>
                    <a:gd name="connsiteY4" fmla="*/ 285750 h 2765425"/>
                    <a:gd name="connsiteX5" fmla="*/ 189206 w 611632"/>
                    <a:gd name="connsiteY5" fmla="*/ 307975 h 2765425"/>
                    <a:gd name="connsiteX6" fmla="*/ 39981 w 611632"/>
                    <a:gd name="connsiteY6" fmla="*/ 323850 h 2765425"/>
                    <a:gd name="connsiteX7" fmla="*/ 30456 w 611632"/>
                    <a:gd name="connsiteY7" fmla="*/ 365125 h 2765425"/>
                    <a:gd name="connsiteX8" fmla="*/ 179681 w 611632"/>
                    <a:gd name="connsiteY8" fmla="*/ 374650 h 2765425"/>
                    <a:gd name="connsiteX9" fmla="*/ 309856 w 611632"/>
                    <a:gd name="connsiteY9" fmla="*/ 384175 h 2765425"/>
                    <a:gd name="connsiteX10" fmla="*/ 233656 w 611632"/>
                    <a:gd name="connsiteY10" fmla="*/ 422275 h 2765425"/>
                    <a:gd name="connsiteX11" fmla="*/ 65381 w 611632"/>
                    <a:gd name="connsiteY11" fmla="*/ 425450 h 2765425"/>
                    <a:gd name="connsiteX12" fmla="*/ 27281 w 611632"/>
                    <a:gd name="connsiteY12" fmla="*/ 476250 h 2765425"/>
                    <a:gd name="connsiteX13" fmla="*/ 93956 w 611632"/>
                    <a:gd name="connsiteY13" fmla="*/ 504825 h 2765425"/>
                    <a:gd name="connsiteX14" fmla="*/ 224131 w 611632"/>
                    <a:gd name="connsiteY14" fmla="*/ 511175 h 2765425"/>
                    <a:gd name="connsiteX15" fmla="*/ 281281 w 611632"/>
                    <a:gd name="connsiteY15" fmla="*/ 549275 h 2765425"/>
                    <a:gd name="connsiteX16" fmla="*/ 151106 w 611632"/>
                    <a:gd name="connsiteY16" fmla="*/ 587375 h 2765425"/>
                    <a:gd name="connsiteX17" fmla="*/ 33631 w 611632"/>
                    <a:gd name="connsiteY17" fmla="*/ 600075 h 2765425"/>
                    <a:gd name="connsiteX18" fmla="*/ 5056 w 611632"/>
                    <a:gd name="connsiteY18" fmla="*/ 688975 h 2765425"/>
                    <a:gd name="connsiteX19" fmla="*/ 5056 w 611632"/>
                    <a:gd name="connsiteY19" fmla="*/ 1089025 h 2765425"/>
                    <a:gd name="connsiteX20" fmla="*/ 14581 w 611632"/>
                    <a:gd name="connsiteY20" fmla="*/ 2514599 h 2765425"/>
                    <a:gd name="connsiteX21" fmla="*/ 166981 w 611632"/>
                    <a:gd name="connsiteY21" fmla="*/ 2638425 h 2765425"/>
                    <a:gd name="connsiteX22" fmla="*/ 611481 w 611632"/>
                    <a:gd name="connsiteY22" fmla="*/ 2667000 h 2765425"/>
                    <a:gd name="connsiteX23" fmla="*/ 214606 w 611632"/>
                    <a:gd name="connsiteY23" fmla="*/ 2730500 h 2765425"/>
                    <a:gd name="connsiteX24" fmla="*/ 24106 w 611632"/>
                    <a:gd name="connsiteY24" fmla="*/ 2765425 h 2765425"/>
                    <a:gd name="connsiteX0" fmla="*/ 8231 w 611632"/>
                    <a:gd name="connsiteY0" fmla="*/ 0 h 2990850"/>
                    <a:gd name="connsiteX1" fmla="*/ 20931 w 611632"/>
                    <a:gd name="connsiteY1" fmla="*/ 190500 h 2990850"/>
                    <a:gd name="connsiteX2" fmla="*/ 176506 w 611632"/>
                    <a:gd name="connsiteY2" fmla="*/ 234950 h 2990850"/>
                    <a:gd name="connsiteX3" fmla="*/ 462256 w 611632"/>
                    <a:gd name="connsiteY3" fmla="*/ 247650 h 2990850"/>
                    <a:gd name="connsiteX4" fmla="*/ 446381 w 611632"/>
                    <a:gd name="connsiteY4" fmla="*/ 285750 h 2990850"/>
                    <a:gd name="connsiteX5" fmla="*/ 189206 w 611632"/>
                    <a:gd name="connsiteY5" fmla="*/ 307975 h 2990850"/>
                    <a:gd name="connsiteX6" fmla="*/ 39981 w 611632"/>
                    <a:gd name="connsiteY6" fmla="*/ 323850 h 2990850"/>
                    <a:gd name="connsiteX7" fmla="*/ 30456 w 611632"/>
                    <a:gd name="connsiteY7" fmla="*/ 365125 h 2990850"/>
                    <a:gd name="connsiteX8" fmla="*/ 179681 w 611632"/>
                    <a:gd name="connsiteY8" fmla="*/ 374650 h 2990850"/>
                    <a:gd name="connsiteX9" fmla="*/ 309856 w 611632"/>
                    <a:gd name="connsiteY9" fmla="*/ 384175 h 2990850"/>
                    <a:gd name="connsiteX10" fmla="*/ 233656 w 611632"/>
                    <a:gd name="connsiteY10" fmla="*/ 422275 h 2990850"/>
                    <a:gd name="connsiteX11" fmla="*/ 65381 w 611632"/>
                    <a:gd name="connsiteY11" fmla="*/ 425450 h 2990850"/>
                    <a:gd name="connsiteX12" fmla="*/ 27281 w 611632"/>
                    <a:gd name="connsiteY12" fmla="*/ 476250 h 2990850"/>
                    <a:gd name="connsiteX13" fmla="*/ 93956 w 611632"/>
                    <a:gd name="connsiteY13" fmla="*/ 504825 h 2990850"/>
                    <a:gd name="connsiteX14" fmla="*/ 224131 w 611632"/>
                    <a:gd name="connsiteY14" fmla="*/ 511175 h 2990850"/>
                    <a:gd name="connsiteX15" fmla="*/ 281281 w 611632"/>
                    <a:gd name="connsiteY15" fmla="*/ 549275 h 2990850"/>
                    <a:gd name="connsiteX16" fmla="*/ 151106 w 611632"/>
                    <a:gd name="connsiteY16" fmla="*/ 587375 h 2990850"/>
                    <a:gd name="connsiteX17" fmla="*/ 33631 w 611632"/>
                    <a:gd name="connsiteY17" fmla="*/ 600075 h 2990850"/>
                    <a:gd name="connsiteX18" fmla="*/ 5056 w 611632"/>
                    <a:gd name="connsiteY18" fmla="*/ 688975 h 2990850"/>
                    <a:gd name="connsiteX19" fmla="*/ 5056 w 611632"/>
                    <a:gd name="connsiteY19" fmla="*/ 1089025 h 2990850"/>
                    <a:gd name="connsiteX20" fmla="*/ 14581 w 611632"/>
                    <a:gd name="connsiteY20" fmla="*/ 2514599 h 2990850"/>
                    <a:gd name="connsiteX21" fmla="*/ 166981 w 611632"/>
                    <a:gd name="connsiteY21" fmla="*/ 2638425 h 2990850"/>
                    <a:gd name="connsiteX22" fmla="*/ 611481 w 611632"/>
                    <a:gd name="connsiteY22" fmla="*/ 2667000 h 2990850"/>
                    <a:gd name="connsiteX23" fmla="*/ 214606 w 611632"/>
                    <a:gd name="connsiteY23" fmla="*/ 2730500 h 2990850"/>
                    <a:gd name="connsiteX24" fmla="*/ 14581 w 611632"/>
                    <a:gd name="connsiteY24" fmla="*/ 2990850 h 2990850"/>
                    <a:gd name="connsiteX0" fmla="*/ 8231 w 611586"/>
                    <a:gd name="connsiteY0" fmla="*/ 0 h 2990850"/>
                    <a:gd name="connsiteX1" fmla="*/ 20931 w 611586"/>
                    <a:gd name="connsiteY1" fmla="*/ 190500 h 2990850"/>
                    <a:gd name="connsiteX2" fmla="*/ 176506 w 611586"/>
                    <a:gd name="connsiteY2" fmla="*/ 234950 h 2990850"/>
                    <a:gd name="connsiteX3" fmla="*/ 462256 w 611586"/>
                    <a:gd name="connsiteY3" fmla="*/ 247650 h 2990850"/>
                    <a:gd name="connsiteX4" fmla="*/ 446381 w 611586"/>
                    <a:gd name="connsiteY4" fmla="*/ 285750 h 2990850"/>
                    <a:gd name="connsiteX5" fmla="*/ 189206 w 611586"/>
                    <a:gd name="connsiteY5" fmla="*/ 307975 h 2990850"/>
                    <a:gd name="connsiteX6" fmla="*/ 39981 w 611586"/>
                    <a:gd name="connsiteY6" fmla="*/ 323850 h 2990850"/>
                    <a:gd name="connsiteX7" fmla="*/ 30456 w 611586"/>
                    <a:gd name="connsiteY7" fmla="*/ 365125 h 2990850"/>
                    <a:gd name="connsiteX8" fmla="*/ 179681 w 611586"/>
                    <a:gd name="connsiteY8" fmla="*/ 374650 h 2990850"/>
                    <a:gd name="connsiteX9" fmla="*/ 309856 w 611586"/>
                    <a:gd name="connsiteY9" fmla="*/ 384175 h 2990850"/>
                    <a:gd name="connsiteX10" fmla="*/ 233656 w 611586"/>
                    <a:gd name="connsiteY10" fmla="*/ 422275 h 2990850"/>
                    <a:gd name="connsiteX11" fmla="*/ 65381 w 611586"/>
                    <a:gd name="connsiteY11" fmla="*/ 425450 h 2990850"/>
                    <a:gd name="connsiteX12" fmla="*/ 27281 w 611586"/>
                    <a:gd name="connsiteY12" fmla="*/ 476250 h 2990850"/>
                    <a:gd name="connsiteX13" fmla="*/ 93956 w 611586"/>
                    <a:gd name="connsiteY13" fmla="*/ 504825 h 2990850"/>
                    <a:gd name="connsiteX14" fmla="*/ 224131 w 611586"/>
                    <a:gd name="connsiteY14" fmla="*/ 511175 h 2990850"/>
                    <a:gd name="connsiteX15" fmla="*/ 281281 w 611586"/>
                    <a:gd name="connsiteY15" fmla="*/ 549275 h 2990850"/>
                    <a:gd name="connsiteX16" fmla="*/ 151106 w 611586"/>
                    <a:gd name="connsiteY16" fmla="*/ 587375 h 2990850"/>
                    <a:gd name="connsiteX17" fmla="*/ 33631 w 611586"/>
                    <a:gd name="connsiteY17" fmla="*/ 600075 h 2990850"/>
                    <a:gd name="connsiteX18" fmla="*/ 5056 w 611586"/>
                    <a:gd name="connsiteY18" fmla="*/ 688975 h 2990850"/>
                    <a:gd name="connsiteX19" fmla="*/ 5056 w 611586"/>
                    <a:gd name="connsiteY19" fmla="*/ 1089025 h 2990850"/>
                    <a:gd name="connsiteX20" fmla="*/ 14581 w 611586"/>
                    <a:gd name="connsiteY20" fmla="*/ 2514599 h 2990850"/>
                    <a:gd name="connsiteX21" fmla="*/ 166981 w 611586"/>
                    <a:gd name="connsiteY21" fmla="*/ 2638425 h 2990850"/>
                    <a:gd name="connsiteX22" fmla="*/ 611481 w 611586"/>
                    <a:gd name="connsiteY22" fmla="*/ 2667000 h 2990850"/>
                    <a:gd name="connsiteX23" fmla="*/ 78081 w 611586"/>
                    <a:gd name="connsiteY23" fmla="*/ 2781300 h 2990850"/>
                    <a:gd name="connsiteX24" fmla="*/ 14581 w 611586"/>
                    <a:gd name="connsiteY24" fmla="*/ 2990850 h 2990850"/>
                    <a:gd name="connsiteX0" fmla="*/ 8231 w 626548"/>
                    <a:gd name="connsiteY0" fmla="*/ 0 h 2990850"/>
                    <a:gd name="connsiteX1" fmla="*/ 20931 w 626548"/>
                    <a:gd name="connsiteY1" fmla="*/ 190500 h 2990850"/>
                    <a:gd name="connsiteX2" fmla="*/ 176506 w 626548"/>
                    <a:gd name="connsiteY2" fmla="*/ 234950 h 2990850"/>
                    <a:gd name="connsiteX3" fmla="*/ 462256 w 626548"/>
                    <a:gd name="connsiteY3" fmla="*/ 247650 h 2990850"/>
                    <a:gd name="connsiteX4" fmla="*/ 446381 w 626548"/>
                    <a:gd name="connsiteY4" fmla="*/ 285750 h 2990850"/>
                    <a:gd name="connsiteX5" fmla="*/ 189206 w 626548"/>
                    <a:gd name="connsiteY5" fmla="*/ 307975 h 2990850"/>
                    <a:gd name="connsiteX6" fmla="*/ 39981 w 626548"/>
                    <a:gd name="connsiteY6" fmla="*/ 323850 h 2990850"/>
                    <a:gd name="connsiteX7" fmla="*/ 30456 w 626548"/>
                    <a:gd name="connsiteY7" fmla="*/ 365125 h 2990850"/>
                    <a:gd name="connsiteX8" fmla="*/ 179681 w 626548"/>
                    <a:gd name="connsiteY8" fmla="*/ 374650 h 2990850"/>
                    <a:gd name="connsiteX9" fmla="*/ 309856 w 626548"/>
                    <a:gd name="connsiteY9" fmla="*/ 384175 h 2990850"/>
                    <a:gd name="connsiteX10" fmla="*/ 233656 w 626548"/>
                    <a:gd name="connsiteY10" fmla="*/ 422275 h 2990850"/>
                    <a:gd name="connsiteX11" fmla="*/ 65381 w 626548"/>
                    <a:gd name="connsiteY11" fmla="*/ 425450 h 2990850"/>
                    <a:gd name="connsiteX12" fmla="*/ 27281 w 626548"/>
                    <a:gd name="connsiteY12" fmla="*/ 476250 h 2990850"/>
                    <a:gd name="connsiteX13" fmla="*/ 93956 w 626548"/>
                    <a:gd name="connsiteY13" fmla="*/ 504825 h 2990850"/>
                    <a:gd name="connsiteX14" fmla="*/ 224131 w 626548"/>
                    <a:gd name="connsiteY14" fmla="*/ 511175 h 2990850"/>
                    <a:gd name="connsiteX15" fmla="*/ 281281 w 626548"/>
                    <a:gd name="connsiteY15" fmla="*/ 549275 h 2990850"/>
                    <a:gd name="connsiteX16" fmla="*/ 151106 w 626548"/>
                    <a:gd name="connsiteY16" fmla="*/ 587375 h 2990850"/>
                    <a:gd name="connsiteX17" fmla="*/ 33631 w 626548"/>
                    <a:gd name="connsiteY17" fmla="*/ 600075 h 2990850"/>
                    <a:gd name="connsiteX18" fmla="*/ 5056 w 626548"/>
                    <a:gd name="connsiteY18" fmla="*/ 688975 h 2990850"/>
                    <a:gd name="connsiteX19" fmla="*/ 5056 w 626548"/>
                    <a:gd name="connsiteY19" fmla="*/ 1089025 h 2990850"/>
                    <a:gd name="connsiteX20" fmla="*/ 14581 w 626548"/>
                    <a:gd name="connsiteY20" fmla="*/ 2514599 h 2990850"/>
                    <a:gd name="connsiteX21" fmla="*/ 166981 w 626548"/>
                    <a:gd name="connsiteY21" fmla="*/ 2638425 h 2990850"/>
                    <a:gd name="connsiteX22" fmla="*/ 452731 w 626548"/>
                    <a:gd name="connsiteY22" fmla="*/ 2663824 h 2990850"/>
                    <a:gd name="connsiteX23" fmla="*/ 611481 w 626548"/>
                    <a:gd name="connsiteY23" fmla="*/ 2667000 h 2990850"/>
                    <a:gd name="connsiteX24" fmla="*/ 78081 w 626548"/>
                    <a:gd name="connsiteY24" fmla="*/ 2781300 h 2990850"/>
                    <a:gd name="connsiteX25" fmla="*/ 14581 w 626548"/>
                    <a:gd name="connsiteY25" fmla="*/ 2990850 h 2990850"/>
                    <a:gd name="connsiteX0" fmla="*/ 8231 w 1114156"/>
                    <a:gd name="connsiteY0" fmla="*/ 0 h 2990850"/>
                    <a:gd name="connsiteX1" fmla="*/ 20931 w 1114156"/>
                    <a:gd name="connsiteY1" fmla="*/ 190500 h 2990850"/>
                    <a:gd name="connsiteX2" fmla="*/ 176506 w 1114156"/>
                    <a:gd name="connsiteY2" fmla="*/ 234950 h 2990850"/>
                    <a:gd name="connsiteX3" fmla="*/ 462256 w 1114156"/>
                    <a:gd name="connsiteY3" fmla="*/ 247650 h 2990850"/>
                    <a:gd name="connsiteX4" fmla="*/ 446381 w 1114156"/>
                    <a:gd name="connsiteY4" fmla="*/ 285750 h 2990850"/>
                    <a:gd name="connsiteX5" fmla="*/ 189206 w 1114156"/>
                    <a:gd name="connsiteY5" fmla="*/ 307975 h 2990850"/>
                    <a:gd name="connsiteX6" fmla="*/ 39981 w 1114156"/>
                    <a:gd name="connsiteY6" fmla="*/ 323850 h 2990850"/>
                    <a:gd name="connsiteX7" fmla="*/ 30456 w 1114156"/>
                    <a:gd name="connsiteY7" fmla="*/ 365125 h 2990850"/>
                    <a:gd name="connsiteX8" fmla="*/ 179681 w 1114156"/>
                    <a:gd name="connsiteY8" fmla="*/ 374650 h 2990850"/>
                    <a:gd name="connsiteX9" fmla="*/ 309856 w 1114156"/>
                    <a:gd name="connsiteY9" fmla="*/ 384175 h 2990850"/>
                    <a:gd name="connsiteX10" fmla="*/ 233656 w 1114156"/>
                    <a:gd name="connsiteY10" fmla="*/ 422275 h 2990850"/>
                    <a:gd name="connsiteX11" fmla="*/ 65381 w 1114156"/>
                    <a:gd name="connsiteY11" fmla="*/ 425450 h 2990850"/>
                    <a:gd name="connsiteX12" fmla="*/ 27281 w 1114156"/>
                    <a:gd name="connsiteY12" fmla="*/ 476250 h 2990850"/>
                    <a:gd name="connsiteX13" fmla="*/ 93956 w 1114156"/>
                    <a:gd name="connsiteY13" fmla="*/ 504825 h 2990850"/>
                    <a:gd name="connsiteX14" fmla="*/ 224131 w 1114156"/>
                    <a:gd name="connsiteY14" fmla="*/ 511175 h 2990850"/>
                    <a:gd name="connsiteX15" fmla="*/ 281281 w 1114156"/>
                    <a:gd name="connsiteY15" fmla="*/ 549275 h 2990850"/>
                    <a:gd name="connsiteX16" fmla="*/ 151106 w 1114156"/>
                    <a:gd name="connsiteY16" fmla="*/ 587375 h 2990850"/>
                    <a:gd name="connsiteX17" fmla="*/ 33631 w 1114156"/>
                    <a:gd name="connsiteY17" fmla="*/ 600075 h 2990850"/>
                    <a:gd name="connsiteX18" fmla="*/ 5056 w 1114156"/>
                    <a:gd name="connsiteY18" fmla="*/ 688975 h 2990850"/>
                    <a:gd name="connsiteX19" fmla="*/ 5056 w 1114156"/>
                    <a:gd name="connsiteY19" fmla="*/ 1089025 h 2990850"/>
                    <a:gd name="connsiteX20" fmla="*/ 14581 w 1114156"/>
                    <a:gd name="connsiteY20" fmla="*/ 2514599 h 2990850"/>
                    <a:gd name="connsiteX21" fmla="*/ 166981 w 1114156"/>
                    <a:gd name="connsiteY21" fmla="*/ 2638425 h 2990850"/>
                    <a:gd name="connsiteX22" fmla="*/ 1106781 w 1114156"/>
                    <a:gd name="connsiteY22" fmla="*/ 2613024 h 2990850"/>
                    <a:gd name="connsiteX23" fmla="*/ 611481 w 1114156"/>
                    <a:gd name="connsiteY23" fmla="*/ 2667000 h 2990850"/>
                    <a:gd name="connsiteX24" fmla="*/ 78081 w 1114156"/>
                    <a:gd name="connsiteY24" fmla="*/ 2781300 h 2990850"/>
                    <a:gd name="connsiteX25" fmla="*/ 14581 w 1114156"/>
                    <a:gd name="connsiteY25" fmla="*/ 2990850 h 2990850"/>
                    <a:gd name="connsiteX0" fmla="*/ 8231 w 1114114"/>
                    <a:gd name="connsiteY0" fmla="*/ 0 h 2990850"/>
                    <a:gd name="connsiteX1" fmla="*/ 20931 w 1114114"/>
                    <a:gd name="connsiteY1" fmla="*/ 190500 h 2990850"/>
                    <a:gd name="connsiteX2" fmla="*/ 176506 w 1114114"/>
                    <a:gd name="connsiteY2" fmla="*/ 234950 h 2990850"/>
                    <a:gd name="connsiteX3" fmla="*/ 462256 w 1114114"/>
                    <a:gd name="connsiteY3" fmla="*/ 247650 h 2990850"/>
                    <a:gd name="connsiteX4" fmla="*/ 446381 w 1114114"/>
                    <a:gd name="connsiteY4" fmla="*/ 285750 h 2990850"/>
                    <a:gd name="connsiteX5" fmla="*/ 189206 w 1114114"/>
                    <a:gd name="connsiteY5" fmla="*/ 307975 h 2990850"/>
                    <a:gd name="connsiteX6" fmla="*/ 39981 w 1114114"/>
                    <a:gd name="connsiteY6" fmla="*/ 323850 h 2990850"/>
                    <a:gd name="connsiteX7" fmla="*/ 30456 w 1114114"/>
                    <a:gd name="connsiteY7" fmla="*/ 365125 h 2990850"/>
                    <a:gd name="connsiteX8" fmla="*/ 179681 w 1114114"/>
                    <a:gd name="connsiteY8" fmla="*/ 374650 h 2990850"/>
                    <a:gd name="connsiteX9" fmla="*/ 309856 w 1114114"/>
                    <a:gd name="connsiteY9" fmla="*/ 384175 h 2990850"/>
                    <a:gd name="connsiteX10" fmla="*/ 233656 w 1114114"/>
                    <a:gd name="connsiteY10" fmla="*/ 422275 h 2990850"/>
                    <a:gd name="connsiteX11" fmla="*/ 65381 w 1114114"/>
                    <a:gd name="connsiteY11" fmla="*/ 425450 h 2990850"/>
                    <a:gd name="connsiteX12" fmla="*/ 27281 w 1114114"/>
                    <a:gd name="connsiteY12" fmla="*/ 476250 h 2990850"/>
                    <a:gd name="connsiteX13" fmla="*/ 93956 w 1114114"/>
                    <a:gd name="connsiteY13" fmla="*/ 504825 h 2990850"/>
                    <a:gd name="connsiteX14" fmla="*/ 224131 w 1114114"/>
                    <a:gd name="connsiteY14" fmla="*/ 511175 h 2990850"/>
                    <a:gd name="connsiteX15" fmla="*/ 281281 w 1114114"/>
                    <a:gd name="connsiteY15" fmla="*/ 549275 h 2990850"/>
                    <a:gd name="connsiteX16" fmla="*/ 151106 w 1114114"/>
                    <a:gd name="connsiteY16" fmla="*/ 587375 h 2990850"/>
                    <a:gd name="connsiteX17" fmla="*/ 33631 w 1114114"/>
                    <a:gd name="connsiteY17" fmla="*/ 600075 h 2990850"/>
                    <a:gd name="connsiteX18" fmla="*/ 5056 w 1114114"/>
                    <a:gd name="connsiteY18" fmla="*/ 688975 h 2990850"/>
                    <a:gd name="connsiteX19" fmla="*/ 5056 w 1114114"/>
                    <a:gd name="connsiteY19" fmla="*/ 1089025 h 2990850"/>
                    <a:gd name="connsiteX20" fmla="*/ 14581 w 1114114"/>
                    <a:gd name="connsiteY20" fmla="*/ 2514599 h 2990850"/>
                    <a:gd name="connsiteX21" fmla="*/ 166981 w 1114114"/>
                    <a:gd name="connsiteY21" fmla="*/ 2638425 h 2990850"/>
                    <a:gd name="connsiteX22" fmla="*/ 1106781 w 1114114"/>
                    <a:gd name="connsiteY22" fmla="*/ 2613024 h 2990850"/>
                    <a:gd name="connsiteX23" fmla="*/ 608306 w 1114114"/>
                    <a:gd name="connsiteY23" fmla="*/ 2727325 h 2990850"/>
                    <a:gd name="connsiteX24" fmla="*/ 78081 w 1114114"/>
                    <a:gd name="connsiteY24" fmla="*/ 2781300 h 2990850"/>
                    <a:gd name="connsiteX25" fmla="*/ 14581 w 1114114"/>
                    <a:gd name="connsiteY25" fmla="*/ 2990850 h 2990850"/>
                    <a:gd name="connsiteX0" fmla="*/ 8231 w 620954"/>
                    <a:gd name="connsiteY0" fmla="*/ 0 h 2990850"/>
                    <a:gd name="connsiteX1" fmla="*/ 20931 w 620954"/>
                    <a:gd name="connsiteY1" fmla="*/ 190500 h 2990850"/>
                    <a:gd name="connsiteX2" fmla="*/ 176506 w 620954"/>
                    <a:gd name="connsiteY2" fmla="*/ 234950 h 2990850"/>
                    <a:gd name="connsiteX3" fmla="*/ 462256 w 620954"/>
                    <a:gd name="connsiteY3" fmla="*/ 247650 h 2990850"/>
                    <a:gd name="connsiteX4" fmla="*/ 446381 w 620954"/>
                    <a:gd name="connsiteY4" fmla="*/ 285750 h 2990850"/>
                    <a:gd name="connsiteX5" fmla="*/ 189206 w 620954"/>
                    <a:gd name="connsiteY5" fmla="*/ 307975 h 2990850"/>
                    <a:gd name="connsiteX6" fmla="*/ 39981 w 620954"/>
                    <a:gd name="connsiteY6" fmla="*/ 323850 h 2990850"/>
                    <a:gd name="connsiteX7" fmla="*/ 30456 w 620954"/>
                    <a:gd name="connsiteY7" fmla="*/ 365125 h 2990850"/>
                    <a:gd name="connsiteX8" fmla="*/ 179681 w 620954"/>
                    <a:gd name="connsiteY8" fmla="*/ 374650 h 2990850"/>
                    <a:gd name="connsiteX9" fmla="*/ 309856 w 620954"/>
                    <a:gd name="connsiteY9" fmla="*/ 384175 h 2990850"/>
                    <a:gd name="connsiteX10" fmla="*/ 233656 w 620954"/>
                    <a:gd name="connsiteY10" fmla="*/ 422275 h 2990850"/>
                    <a:gd name="connsiteX11" fmla="*/ 65381 w 620954"/>
                    <a:gd name="connsiteY11" fmla="*/ 425450 h 2990850"/>
                    <a:gd name="connsiteX12" fmla="*/ 27281 w 620954"/>
                    <a:gd name="connsiteY12" fmla="*/ 476250 h 2990850"/>
                    <a:gd name="connsiteX13" fmla="*/ 93956 w 620954"/>
                    <a:gd name="connsiteY13" fmla="*/ 504825 h 2990850"/>
                    <a:gd name="connsiteX14" fmla="*/ 224131 w 620954"/>
                    <a:gd name="connsiteY14" fmla="*/ 511175 h 2990850"/>
                    <a:gd name="connsiteX15" fmla="*/ 281281 w 620954"/>
                    <a:gd name="connsiteY15" fmla="*/ 549275 h 2990850"/>
                    <a:gd name="connsiteX16" fmla="*/ 151106 w 620954"/>
                    <a:gd name="connsiteY16" fmla="*/ 587375 h 2990850"/>
                    <a:gd name="connsiteX17" fmla="*/ 33631 w 620954"/>
                    <a:gd name="connsiteY17" fmla="*/ 600075 h 2990850"/>
                    <a:gd name="connsiteX18" fmla="*/ 5056 w 620954"/>
                    <a:gd name="connsiteY18" fmla="*/ 688975 h 2990850"/>
                    <a:gd name="connsiteX19" fmla="*/ 5056 w 620954"/>
                    <a:gd name="connsiteY19" fmla="*/ 1089025 h 2990850"/>
                    <a:gd name="connsiteX20" fmla="*/ 14581 w 620954"/>
                    <a:gd name="connsiteY20" fmla="*/ 2514599 h 2990850"/>
                    <a:gd name="connsiteX21" fmla="*/ 166981 w 620954"/>
                    <a:gd name="connsiteY21" fmla="*/ 2638425 h 2990850"/>
                    <a:gd name="connsiteX22" fmla="*/ 411456 w 620954"/>
                    <a:gd name="connsiteY22" fmla="*/ 2647949 h 2990850"/>
                    <a:gd name="connsiteX23" fmla="*/ 608306 w 620954"/>
                    <a:gd name="connsiteY23" fmla="*/ 2727325 h 2990850"/>
                    <a:gd name="connsiteX24" fmla="*/ 78081 w 620954"/>
                    <a:gd name="connsiteY24" fmla="*/ 2781300 h 2990850"/>
                    <a:gd name="connsiteX25" fmla="*/ 14581 w 620954"/>
                    <a:gd name="connsiteY25" fmla="*/ 2990850 h 2990850"/>
                    <a:gd name="connsiteX0" fmla="*/ 8231 w 669507"/>
                    <a:gd name="connsiteY0" fmla="*/ 0 h 2990850"/>
                    <a:gd name="connsiteX1" fmla="*/ 20931 w 669507"/>
                    <a:gd name="connsiteY1" fmla="*/ 190500 h 2990850"/>
                    <a:gd name="connsiteX2" fmla="*/ 176506 w 669507"/>
                    <a:gd name="connsiteY2" fmla="*/ 234950 h 2990850"/>
                    <a:gd name="connsiteX3" fmla="*/ 462256 w 669507"/>
                    <a:gd name="connsiteY3" fmla="*/ 247650 h 2990850"/>
                    <a:gd name="connsiteX4" fmla="*/ 446381 w 669507"/>
                    <a:gd name="connsiteY4" fmla="*/ 285750 h 2990850"/>
                    <a:gd name="connsiteX5" fmla="*/ 189206 w 669507"/>
                    <a:gd name="connsiteY5" fmla="*/ 307975 h 2990850"/>
                    <a:gd name="connsiteX6" fmla="*/ 39981 w 669507"/>
                    <a:gd name="connsiteY6" fmla="*/ 323850 h 2990850"/>
                    <a:gd name="connsiteX7" fmla="*/ 30456 w 669507"/>
                    <a:gd name="connsiteY7" fmla="*/ 365125 h 2990850"/>
                    <a:gd name="connsiteX8" fmla="*/ 179681 w 669507"/>
                    <a:gd name="connsiteY8" fmla="*/ 374650 h 2990850"/>
                    <a:gd name="connsiteX9" fmla="*/ 309856 w 669507"/>
                    <a:gd name="connsiteY9" fmla="*/ 384175 h 2990850"/>
                    <a:gd name="connsiteX10" fmla="*/ 233656 w 669507"/>
                    <a:gd name="connsiteY10" fmla="*/ 422275 h 2990850"/>
                    <a:gd name="connsiteX11" fmla="*/ 65381 w 669507"/>
                    <a:gd name="connsiteY11" fmla="*/ 425450 h 2990850"/>
                    <a:gd name="connsiteX12" fmla="*/ 27281 w 669507"/>
                    <a:gd name="connsiteY12" fmla="*/ 476250 h 2990850"/>
                    <a:gd name="connsiteX13" fmla="*/ 93956 w 669507"/>
                    <a:gd name="connsiteY13" fmla="*/ 504825 h 2990850"/>
                    <a:gd name="connsiteX14" fmla="*/ 224131 w 669507"/>
                    <a:gd name="connsiteY14" fmla="*/ 511175 h 2990850"/>
                    <a:gd name="connsiteX15" fmla="*/ 281281 w 669507"/>
                    <a:gd name="connsiteY15" fmla="*/ 549275 h 2990850"/>
                    <a:gd name="connsiteX16" fmla="*/ 151106 w 669507"/>
                    <a:gd name="connsiteY16" fmla="*/ 587375 h 2990850"/>
                    <a:gd name="connsiteX17" fmla="*/ 33631 w 669507"/>
                    <a:gd name="connsiteY17" fmla="*/ 600075 h 2990850"/>
                    <a:gd name="connsiteX18" fmla="*/ 5056 w 669507"/>
                    <a:gd name="connsiteY18" fmla="*/ 688975 h 2990850"/>
                    <a:gd name="connsiteX19" fmla="*/ 5056 w 669507"/>
                    <a:gd name="connsiteY19" fmla="*/ 1089025 h 2990850"/>
                    <a:gd name="connsiteX20" fmla="*/ 14581 w 669507"/>
                    <a:gd name="connsiteY20" fmla="*/ 2514599 h 2990850"/>
                    <a:gd name="connsiteX21" fmla="*/ 166981 w 669507"/>
                    <a:gd name="connsiteY21" fmla="*/ 2638425 h 2990850"/>
                    <a:gd name="connsiteX22" fmla="*/ 411456 w 669507"/>
                    <a:gd name="connsiteY22" fmla="*/ 2647949 h 2990850"/>
                    <a:gd name="connsiteX23" fmla="*/ 659106 w 669507"/>
                    <a:gd name="connsiteY23" fmla="*/ 2724150 h 2990850"/>
                    <a:gd name="connsiteX24" fmla="*/ 78081 w 669507"/>
                    <a:gd name="connsiteY24" fmla="*/ 2781300 h 2990850"/>
                    <a:gd name="connsiteX25" fmla="*/ 14581 w 669507"/>
                    <a:gd name="connsiteY25" fmla="*/ 2990850 h 2990850"/>
                    <a:gd name="connsiteX0" fmla="*/ 8231 w 669507"/>
                    <a:gd name="connsiteY0" fmla="*/ 0 h 2990850"/>
                    <a:gd name="connsiteX1" fmla="*/ 20931 w 669507"/>
                    <a:gd name="connsiteY1" fmla="*/ 190500 h 2990850"/>
                    <a:gd name="connsiteX2" fmla="*/ 176506 w 669507"/>
                    <a:gd name="connsiteY2" fmla="*/ 234950 h 2990850"/>
                    <a:gd name="connsiteX3" fmla="*/ 462256 w 669507"/>
                    <a:gd name="connsiteY3" fmla="*/ 247650 h 2990850"/>
                    <a:gd name="connsiteX4" fmla="*/ 446381 w 669507"/>
                    <a:gd name="connsiteY4" fmla="*/ 285750 h 2990850"/>
                    <a:gd name="connsiteX5" fmla="*/ 189206 w 669507"/>
                    <a:gd name="connsiteY5" fmla="*/ 307975 h 2990850"/>
                    <a:gd name="connsiteX6" fmla="*/ 39981 w 669507"/>
                    <a:gd name="connsiteY6" fmla="*/ 323850 h 2990850"/>
                    <a:gd name="connsiteX7" fmla="*/ 30456 w 669507"/>
                    <a:gd name="connsiteY7" fmla="*/ 365125 h 2990850"/>
                    <a:gd name="connsiteX8" fmla="*/ 179681 w 669507"/>
                    <a:gd name="connsiteY8" fmla="*/ 374650 h 2990850"/>
                    <a:gd name="connsiteX9" fmla="*/ 309856 w 669507"/>
                    <a:gd name="connsiteY9" fmla="*/ 384175 h 2990850"/>
                    <a:gd name="connsiteX10" fmla="*/ 233656 w 669507"/>
                    <a:gd name="connsiteY10" fmla="*/ 422275 h 2990850"/>
                    <a:gd name="connsiteX11" fmla="*/ 65381 w 669507"/>
                    <a:gd name="connsiteY11" fmla="*/ 425450 h 2990850"/>
                    <a:gd name="connsiteX12" fmla="*/ 27281 w 669507"/>
                    <a:gd name="connsiteY12" fmla="*/ 476250 h 2990850"/>
                    <a:gd name="connsiteX13" fmla="*/ 93956 w 669507"/>
                    <a:gd name="connsiteY13" fmla="*/ 504825 h 2990850"/>
                    <a:gd name="connsiteX14" fmla="*/ 224131 w 669507"/>
                    <a:gd name="connsiteY14" fmla="*/ 511175 h 2990850"/>
                    <a:gd name="connsiteX15" fmla="*/ 281281 w 669507"/>
                    <a:gd name="connsiteY15" fmla="*/ 549275 h 2990850"/>
                    <a:gd name="connsiteX16" fmla="*/ 151106 w 669507"/>
                    <a:gd name="connsiteY16" fmla="*/ 587375 h 2990850"/>
                    <a:gd name="connsiteX17" fmla="*/ 33631 w 669507"/>
                    <a:gd name="connsiteY17" fmla="*/ 600075 h 2990850"/>
                    <a:gd name="connsiteX18" fmla="*/ 5056 w 669507"/>
                    <a:gd name="connsiteY18" fmla="*/ 688975 h 2990850"/>
                    <a:gd name="connsiteX19" fmla="*/ 5056 w 669507"/>
                    <a:gd name="connsiteY19" fmla="*/ 1089025 h 2990850"/>
                    <a:gd name="connsiteX20" fmla="*/ 14581 w 669507"/>
                    <a:gd name="connsiteY20" fmla="*/ 2514599 h 2990850"/>
                    <a:gd name="connsiteX21" fmla="*/ 166981 w 669507"/>
                    <a:gd name="connsiteY21" fmla="*/ 2638425 h 2990850"/>
                    <a:gd name="connsiteX22" fmla="*/ 411456 w 669507"/>
                    <a:gd name="connsiteY22" fmla="*/ 2647949 h 2990850"/>
                    <a:gd name="connsiteX23" fmla="*/ 659106 w 669507"/>
                    <a:gd name="connsiteY23" fmla="*/ 2724150 h 2990850"/>
                    <a:gd name="connsiteX24" fmla="*/ 78081 w 669507"/>
                    <a:gd name="connsiteY24" fmla="*/ 2781300 h 2990850"/>
                    <a:gd name="connsiteX25" fmla="*/ 14581 w 669507"/>
                    <a:gd name="connsiteY25" fmla="*/ 2990850 h 2990850"/>
                    <a:gd name="connsiteX0" fmla="*/ 8231 w 669507"/>
                    <a:gd name="connsiteY0" fmla="*/ 0 h 2990850"/>
                    <a:gd name="connsiteX1" fmla="*/ 20931 w 669507"/>
                    <a:gd name="connsiteY1" fmla="*/ 190500 h 2990850"/>
                    <a:gd name="connsiteX2" fmla="*/ 176506 w 669507"/>
                    <a:gd name="connsiteY2" fmla="*/ 234950 h 2990850"/>
                    <a:gd name="connsiteX3" fmla="*/ 462256 w 669507"/>
                    <a:gd name="connsiteY3" fmla="*/ 247650 h 2990850"/>
                    <a:gd name="connsiteX4" fmla="*/ 446381 w 669507"/>
                    <a:gd name="connsiteY4" fmla="*/ 285750 h 2990850"/>
                    <a:gd name="connsiteX5" fmla="*/ 189206 w 669507"/>
                    <a:gd name="connsiteY5" fmla="*/ 307975 h 2990850"/>
                    <a:gd name="connsiteX6" fmla="*/ 39981 w 669507"/>
                    <a:gd name="connsiteY6" fmla="*/ 323850 h 2990850"/>
                    <a:gd name="connsiteX7" fmla="*/ 30456 w 669507"/>
                    <a:gd name="connsiteY7" fmla="*/ 365125 h 2990850"/>
                    <a:gd name="connsiteX8" fmla="*/ 179681 w 669507"/>
                    <a:gd name="connsiteY8" fmla="*/ 374650 h 2990850"/>
                    <a:gd name="connsiteX9" fmla="*/ 309856 w 669507"/>
                    <a:gd name="connsiteY9" fmla="*/ 384175 h 2990850"/>
                    <a:gd name="connsiteX10" fmla="*/ 233656 w 669507"/>
                    <a:gd name="connsiteY10" fmla="*/ 422275 h 2990850"/>
                    <a:gd name="connsiteX11" fmla="*/ 65381 w 669507"/>
                    <a:gd name="connsiteY11" fmla="*/ 425450 h 2990850"/>
                    <a:gd name="connsiteX12" fmla="*/ 27281 w 669507"/>
                    <a:gd name="connsiteY12" fmla="*/ 476250 h 2990850"/>
                    <a:gd name="connsiteX13" fmla="*/ 93956 w 669507"/>
                    <a:gd name="connsiteY13" fmla="*/ 504825 h 2990850"/>
                    <a:gd name="connsiteX14" fmla="*/ 224131 w 669507"/>
                    <a:gd name="connsiteY14" fmla="*/ 511175 h 2990850"/>
                    <a:gd name="connsiteX15" fmla="*/ 281281 w 669507"/>
                    <a:gd name="connsiteY15" fmla="*/ 549275 h 2990850"/>
                    <a:gd name="connsiteX16" fmla="*/ 151106 w 669507"/>
                    <a:gd name="connsiteY16" fmla="*/ 587375 h 2990850"/>
                    <a:gd name="connsiteX17" fmla="*/ 33631 w 669507"/>
                    <a:gd name="connsiteY17" fmla="*/ 600075 h 2990850"/>
                    <a:gd name="connsiteX18" fmla="*/ 5056 w 669507"/>
                    <a:gd name="connsiteY18" fmla="*/ 688975 h 2990850"/>
                    <a:gd name="connsiteX19" fmla="*/ 5056 w 669507"/>
                    <a:gd name="connsiteY19" fmla="*/ 1089025 h 2990850"/>
                    <a:gd name="connsiteX20" fmla="*/ 14581 w 669507"/>
                    <a:gd name="connsiteY20" fmla="*/ 2514599 h 2990850"/>
                    <a:gd name="connsiteX21" fmla="*/ 166981 w 669507"/>
                    <a:gd name="connsiteY21" fmla="*/ 2638425 h 2990850"/>
                    <a:gd name="connsiteX22" fmla="*/ 411456 w 669507"/>
                    <a:gd name="connsiteY22" fmla="*/ 2647949 h 2990850"/>
                    <a:gd name="connsiteX23" fmla="*/ 659106 w 669507"/>
                    <a:gd name="connsiteY23" fmla="*/ 2724150 h 2990850"/>
                    <a:gd name="connsiteX24" fmla="*/ 78081 w 669507"/>
                    <a:gd name="connsiteY24" fmla="*/ 2781300 h 2990850"/>
                    <a:gd name="connsiteX25" fmla="*/ 14581 w 669507"/>
                    <a:gd name="connsiteY25" fmla="*/ 2990850 h 2990850"/>
                    <a:gd name="connsiteX0" fmla="*/ 8231 w 673778"/>
                    <a:gd name="connsiteY0" fmla="*/ 0 h 2990850"/>
                    <a:gd name="connsiteX1" fmla="*/ 20931 w 673778"/>
                    <a:gd name="connsiteY1" fmla="*/ 190500 h 2990850"/>
                    <a:gd name="connsiteX2" fmla="*/ 176506 w 673778"/>
                    <a:gd name="connsiteY2" fmla="*/ 234950 h 2990850"/>
                    <a:gd name="connsiteX3" fmla="*/ 462256 w 673778"/>
                    <a:gd name="connsiteY3" fmla="*/ 247650 h 2990850"/>
                    <a:gd name="connsiteX4" fmla="*/ 446381 w 673778"/>
                    <a:gd name="connsiteY4" fmla="*/ 285750 h 2990850"/>
                    <a:gd name="connsiteX5" fmla="*/ 189206 w 673778"/>
                    <a:gd name="connsiteY5" fmla="*/ 307975 h 2990850"/>
                    <a:gd name="connsiteX6" fmla="*/ 39981 w 673778"/>
                    <a:gd name="connsiteY6" fmla="*/ 323850 h 2990850"/>
                    <a:gd name="connsiteX7" fmla="*/ 30456 w 673778"/>
                    <a:gd name="connsiteY7" fmla="*/ 365125 h 2990850"/>
                    <a:gd name="connsiteX8" fmla="*/ 179681 w 673778"/>
                    <a:gd name="connsiteY8" fmla="*/ 374650 h 2990850"/>
                    <a:gd name="connsiteX9" fmla="*/ 309856 w 673778"/>
                    <a:gd name="connsiteY9" fmla="*/ 384175 h 2990850"/>
                    <a:gd name="connsiteX10" fmla="*/ 233656 w 673778"/>
                    <a:gd name="connsiteY10" fmla="*/ 422275 h 2990850"/>
                    <a:gd name="connsiteX11" fmla="*/ 65381 w 673778"/>
                    <a:gd name="connsiteY11" fmla="*/ 425450 h 2990850"/>
                    <a:gd name="connsiteX12" fmla="*/ 27281 w 673778"/>
                    <a:gd name="connsiteY12" fmla="*/ 476250 h 2990850"/>
                    <a:gd name="connsiteX13" fmla="*/ 93956 w 673778"/>
                    <a:gd name="connsiteY13" fmla="*/ 504825 h 2990850"/>
                    <a:gd name="connsiteX14" fmla="*/ 224131 w 673778"/>
                    <a:gd name="connsiteY14" fmla="*/ 511175 h 2990850"/>
                    <a:gd name="connsiteX15" fmla="*/ 281281 w 673778"/>
                    <a:gd name="connsiteY15" fmla="*/ 549275 h 2990850"/>
                    <a:gd name="connsiteX16" fmla="*/ 151106 w 673778"/>
                    <a:gd name="connsiteY16" fmla="*/ 587375 h 2990850"/>
                    <a:gd name="connsiteX17" fmla="*/ 33631 w 673778"/>
                    <a:gd name="connsiteY17" fmla="*/ 600075 h 2990850"/>
                    <a:gd name="connsiteX18" fmla="*/ 5056 w 673778"/>
                    <a:gd name="connsiteY18" fmla="*/ 688975 h 2990850"/>
                    <a:gd name="connsiteX19" fmla="*/ 5056 w 673778"/>
                    <a:gd name="connsiteY19" fmla="*/ 1089025 h 2990850"/>
                    <a:gd name="connsiteX20" fmla="*/ 14581 w 673778"/>
                    <a:gd name="connsiteY20" fmla="*/ 2514599 h 2990850"/>
                    <a:gd name="connsiteX21" fmla="*/ 166981 w 673778"/>
                    <a:gd name="connsiteY21" fmla="*/ 2638425 h 2990850"/>
                    <a:gd name="connsiteX22" fmla="*/ 411456 w 673778"/>
                    <a:gd name="connsiteY22" fmla="*/ 2647949 h 2990850"/>
                    <a:gd name="connsiteX23" fmla="*/ 659106 w 673778"/>
                    <a:gd name="connsiteY23" fmla="*/ 2724150 h 2990850"/>
                    <a:gd name="connsiteX24" fmla="*/ 78081 w 673778"/>
                    <a:gd name="connsiteY24" fmla="*/ 2781300 h 2990850"/>
                    <a:gd name="connsiteX25" fmla="*/ 14581 w 673778"/>
                    <a:gd name="connsiteY25" fmla="*/ 2990850 h 2990850"/>
                    <a:gd name="connsiteX0" fmla="*/ 8231 w 688624"/>
                    <a:gd name="connsiteY0" fmla="*/ 0 h 2990850"/>
                    <a:gd name="connsiteX1" fmla="*/ 20931 w 688624"/>
                    <a:gd name="connsiteY1" fmla="*/ 190500 h 2990850"/>
                    <a:gd name="connsiteX2" fmla="*/ 176506 w 688624"/>
                    <a:gd name="connsiteY2" fmla="*/ 234950 h 2990850"/>
                    <a:gd name="connsiteX3" fmla="*/ 462256 w 688624"/>
                    <a:gd name="connsiteY3" fmla="*/ 247650 h 2990850"/>
                    <a:gd name="connsiteX4" fmla="*/ 446381 w 688624"/>
                    <a:gd name="connsiteY4" fmla="*/ 285750 h 2990850"/>
                    <a:gd name="connsiteX5" fmla="*/ 189206 w 688624"/>
                    <a:gd name="connsiteY5" fmla="*/ 307975 h 2990850"/>
                    <a:gd name="connsiteX6" fmla="*/ 39981 w 688624"/>
                    <a:gd name="connsiteY6" fmla="*/ 323850 h 2990850"/>
                    <a:gd name="connsiteX7" fmla="*/ 30456 w 688624"/>
                    <a:gd name="connsiteY7" fmla="*/ 365125 h 2990850"/>
                    <a:gd name="connsiteX8" fmla="*/ 179681 w 688624"/>
                    <a:gd name="connsiteY8" fmla="*/ 374650 h 2990850"/>
                    <a:gd name="connsiteX9" fmla="*/ 309856 w 688624"/>
                    <a:gd name="connsiteY9" fmla="*/ 384175 h 2990850"/>
                    <a:gd name="connsiteX10" fmla="*/ 233656 w 688624"/>
                    <a:gd name="connsiteY10" fmla="*/ 422275 h 2990850"/>
                    <a:gd name="connsiteX11" fmla="*/ 65381 w 688624"/>
                    <a:gd name="connsiteY11" fmla="*/ 425450 h 2990850"/>
                    <a:gd name="connsiteX12" fmla="*/ 27281 w 688624"/>
                    <a:gd name="connsiteY12" fmla="*/ 476250 h 2990850"/>
                    <a:gd name="connsiteX13" fmla="*/ 93956 w 688624"/>
                    <a:gd name="connsiteY13" fmla="*/ 504825 h 2990850"/>
                    <a:gd name="connsiteX14" fmla="*/ 224131 w 688624"/>
                    <a:gd name="connsiteY14" fmla="*/ 511175 h 2990850"/>
                    <a:gd name="connsiteX15" fmla="*/ 281281 w 688624"/>
                    <a:gd name="connsiteY15" fmla="*/ 549275 h 2990850"/>
                    <a:gd name="connsiteX16" fmla="*/ 151106 w 688624"/>
                    <a:gd name="connsiteY16" fmla="*/ 587375 h 2990850"/>
                    <a:gd name="connsiteX17" fmla="*/ 33631 w 688624"/>
                    <a:gd name="connsiteY17" fmla="*/ 600075 h 2990850"/>
                    <a:gd name="connsiteX18" fmla="*/ 5056 w 688624"/>
                    <a:gd name="connsiteY18" fmla="*/ 688975 h 2990850"/>
                    <a:gd name="connsiteX19" fmla="*/ 5056 w 688624"/>
                    <a:gd name="connsiteY19" fmla="*/ 1089025 h 2990850"/>
                    <a:gd name="connsiteX20" fmla="*/ 14581 w 688624"/>
                    <a:gd name="connsiteY20" fmla="*/ 2514599 h 2990850"/>
                    <a:gd name="connsiteX21" fmla="*/ 166981 w 688624"/>
                    <a:gd name="connsiteY21" fmla="*/ 2638425 h 2990850"/>
                    <a:gd name="connsiteX22" fmla="*/ 411456 w 688624"/>
                    <a:gd name="connsiteY22" fmla="*/ 2647949 h 2990850"/>
                    <a:gd name="connsiteX23" fmla="*/ 674981 w 688624"/>
                    <a:gd name="connsiteY23" fmla="*/ 2708275 h 2990850"/>
                    <a:gd name="connsiteX24" fmla="*/ 78081 w 688624"/>
                    <a:gd name="connsiteY24" fmla="*/ 2781300 h 2990850"/>
                    <a:gd name="connsiteX25" fmla="*/ 14581 w 688624"/>
                    <a:gd name="connsiteY25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189206 w 689188"/>
                    <a:gd name="connsiteY5" fmla="*/ 307975 h 2990850"/>
                    <a:gd name="connsiteX6" fmla="*/ 39981 w 689188"/>
                    <a:gd name="connsiteY6" fmla="*/ 323850 h 2990850"/>
                    <a:gd name="connsiteX7" fmla="*/ 30456 w 689188"/>
                    <a:gd name="connsiteY7" fmla="*/ 365125 h 2990850"/>
                    <a:gd name="connsiteX8" fmla="*/ 179681 w 689188"/>
                    <a:gd name="connsiteY8" fmla="*/ 374650 h 2990850"/>
                    <a:gd name="connsiteX9" fmla="*/ 309856 w 689188"/>
                    <a:gd name="connsiteY9" fmla="*/ 384175 h 2990850"/>
                    <a:gd name="connsiteX10" fmla="*/ 233656 w 689188"/>
                    <a:gd name="connsiteY10" fmla="*/ 422275 h 2990850"/>
                    <a:gd name="connsiteX11" fmla="*/ 65381 w 689188"/>
                    <a:gd name="connsiteY11" fmla="*/ 425450 h 2990850"/>
                    <a:gd name="connsiteX12" fmla="*/ 27281 w 689188"/>
                    <a:gd name="connsiteY12" fmla="*/ 476250 h 2990850"/>
                    <a:gd name="connsiteX13" fmla="*/ 93956 w 689188"/>
                    <a:gd name="connsiteY13" fmla="*/ 504825 h 2990850"/>
                    <a:gd name="connsiteX14" fmla="*/ 224131 w 689188"/>
                    <a:gd name="connsiteY14" fmla="*/ 511175 h 2990850"/>
                    <a:gd name="connsiteX15" fmla="*/ 281281 w 689188"/>
                    <a:gd name="connsiteY15" fmla="*/ 549275 h 2990850"/>
                    <a:gd name="connsiteX16" fmla="*/ 151106 w 689188"/>
                    <a:gd name="connsiteY16" fmla="*/ 587375 h 2990850"/>
                    <a:gd name="connsiteX17" fmla="*/ 33631 w 689188"/>
                    <a:gd name="connsiteY17" fmla="*/ 600075 h 2990850"/>
                    <a:gd name="connsiteX18" fmla="*/ 5056 w 689188"/>
                    <a:gd name="connsiteY18" fmla="*/ 688975 h 2990850"/>
                    <a:gd name="connsiteX19" fmla="*/ 5056 w 689188"/>
                    <a:gd name="connsiteY19" fmla="*/ 1089025 h 2990850"/>
                    <a:gd name="connsiteX20" fmla="*/ 14581 w 689188"/>
                    <a:gd name="connsiteY20" fmla="*/ 2514599 h 2990850"/>
                    <a:gd name="connsiteX21" fmla="*/ 166981 w 689188"/>
                    <a:gd name="connsiteY21" fmla="*/ 2638425 h 2990850"/>
                    <a:gd name="connsiteX22" fmla="*/ 411456 w 689188"/>
                    <a:gd name="connsiteY22" fmla="*/ 2647949 h 2990850"/>
                    <a:gd name="connsiteX23" fmla="*/ 674981 w 689188"/>
                    <a:gd name="connsiteY23" fmla="*/ 2708275 h 2990850"/>
                    <a:gd name="connsiteX24" fmla="*/ 78081 w 689188"/>
                    <a:gd name="connsiteY24" fmla="*/ 2781300 h 2990850"/>
                    <a:gd name="connsiteX25" fmla="*/ 14581 w 689188"/>
                    <a:gd name="connsiteY25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189206 w 689188"/>
                    <a:gd name="connsiteY5" fmla="*/ 307975 h 2990850"/>
                    <a:gd name="connsiteX6" fmla="*/ 30456 w 689188"/>
                    <a:gd name="connsiteY6" fmla="*/ 365125 h 2990850"/>
                    <a:gd name="connsiteX7" fmla="*/ 179681 w 689188"/>
                    <a:gd name="connsiteY7" fmla="*/ 374650 h 2990850"/>
                    <a:gd name="connsiteX8" fmla="*/ 309856 w 689188"/>
                    <a:gd name="connsiteY8" fmla="*/ 384175 h 2990850"/>
                    <a:gd name="connsiteX9" fmla="*/ 233656 w 689188"/>
                    <a:gd name="connsiteY9" fmla="*/ 422275 h 2990850"/>
                    <a:gd name="connsiteX10" fmla="*/ 65381 w 689188"/>
                    <a:gd name="connsiteY10" fmla="*/ 425450 h 2990850"/>
                    <a:gd name="connsiteX11" fmla="*/ 27281 w 689188"/>
                    <a:gd name="connsiteY11" fmla="*/ 476250 h 2990850"/>
                    <a:gd name="connsiteX12" fmla="*/ 93956 w 689188"/>
                    <a:gd name="connsiteY12" fmla="*/ 504825 h 2990850"/>
                    <a:gd name="connsiteX13" fmla="*/ 224131 w 689188"/>
                    <a:gd name="connsiteY13" fmla="*/ 511175 h 2990850"/>
                    <a:gd name="connsiteX14" fmla="*/ 281281 w 689188"/>
                    <a:gd name="connsiteY14" fmla="*/ 549275 h 2990850"/>
                    <a:gd name="connsiteX15" fmla="*/ 151106 w 689188"/>
                    <a:gd name="connsiteY15" fmla="*/ 587375 h 2990850"/>
                    <a:gd name="connsiteX16" fmla="*/ 33631 w 689188"/>
                    <a:gd name="connsiteY16" fmla="*/ 600075 h 2990850"/>
                    <a:gd name="connsiteX17" fmla="*/ 5056 w 689188"/>
                    <a:gd name="connsiteY17" fmla="*/ 688975 h 2990850"/>
                    <a:gd name="connsiteX18" fmla="*/ 5056 w 689188"/>
                    <a:gd name="connsiteY18" fmla="*/ 1089025 h 2990850"/>
                    <a:gd name="connsiteX19" fmla="*/ 14581 w 689188"/>
                    <a:gd name="connsiteY19" fmla="*/ 2514599 h 2990850"/>
                    <a:gd name="connsiteX20" fmla="*/ 166981 w 689188"/>
                    <a:gd name="connsiteY20" fmla="*/ 2638425 h 2990850"/>
                    <a:gd name="connsiteX21" fmla="*/ 411456 w 689188"/>
                    <a:gd name="connsiteY21" fmla="*/ 2647949 h 2990850"/>
                    <a:gd name="connsiteX22" fmla="*/ 674981 w 689188"/>
                    <a:gd name="connsiteY22" fmla="*/ 2708275 h 2990850"/>
                    <a:gd name="connsiteX23" fmla="*/ 78081 w 689188"/>
                    <a:gd name="connsiteY23" fmla="*/ 2781300 h 2990850"/>
                    <a:gd name="connsiteX24" fmla="*/ 14581 w 689188"/>
                    <a:gd name="connsiteY24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189206 w 689188"/>
                    <a:gd name="connsiteY5" fmla="*/ 307975 h 2990850"/>
                    <a:gd name="connsiteX6" fmla="*/ 179681 w 689188"/>
                    <a:gd name="connsiteY6" fmla="*/ 374650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189206 w 689188"/>
                    <a:gd name="connsiteY5" fmla="*/ 307975 h 2990850"/>
                    <a:gd name="connsiteX6" fmla="*/ 193968 w 689188"/>
                    <a:gd name="connsiteY6" fmla="*/ 365125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274931 w 689188"/>
                    <a:gd name="connsiteY5" fmla="*/ 307975 h 2990850"/>
                    <a:gd name="connsiteX6" fmla="*/ 193968 w 689188"/>
                    <a:gd name="connsiteY6" fmla="*/ 365125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274931 w 689188"/>
                    <a:gd name="connsiteY5" fmla="*/ 307975 h 2990850"/>
                    <a:gd name="connsiteX6" fmla="*/ 217781 w 689188"/>
                    <a:gd name="connsiteY6" fmla="*/ 369887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274931 w 689188"/>
                    <a:gd name="connsiteY5" fmla="*/ 307975 h 2990850"/>
                    <a:gd name="connsiteX6" fmla="*/ 198731 w 689188"/>
                    <a:gd name="connsiteY6" fmla="*/ 350837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20931 w 689188"/>
                    <a:gd name="connsiteY0" fmla="*/ 0 h 2800350"/>
                    <a:gd name="connsiteX1" fmla="*/ 176506 w 689188"/>
                    <a:gd name="connsiteY1" fmla="*/ 44450 h 2800350"/>
                    <a:gd name="connsiteX2" fmla="*/ 462256 w 689188"/>
                    <a:gd name="connsiteY2" fmla="*/ 57150 h 2800350"/>
                    <a:gd name="connsiteX3" fmla="*/ 446381 w 689188"/>
                    <a:gd name="connsiteY3" fmla="*/ 95250 h 2800350"/>
                    <a:gd name="connsiteX4" fmla="*/ 274931 w 689188"/>
                    <a:gd name="connsiteY4" fmla="*/ 117475 h 2800350"/>
                    <a:gd name="connsiteX5" fmla="*/ 198731 w 689188"/>
                    <a:gd name="connsiteY5" fmla="*/ 160337 h 2800350"/>
                    <a:gd name="connsiteX6" fmla="*/ 309856 w 689188"/>
                    <a:gd name="connsiteY6" fmla="*/ 193675 h 2800350"/>
                    <a:gd name="connsiteX7" fmla="*/ 233656 w 689188"/>
                    <a:gd name="connsiteY7" fmla="*/ 231775 h 2800350"/>
                    <a:gd name="connsiteX8" fmla="*/ 65381 w 689188"/>
                    <a:gd name="connsiteY8" fmla="*/ 234950 h 2800350"/>
                    <a:gd name="connsiteX9" fmla="*/ 27281 w 689188"/>
                    <a:gd name="connsiteY9" fmla="*/ 285750 h 2800350"/>
                    <a:gd name="connsiteX10" fmla="*/ 93956 w 689188"/>
                    <a:gd name="connsiteY10" fmla="*/ 314325 h 2800350"/>
                    <a:gd name="connsiteX11" fmla="*/ 224131 w 689188"/>
                    <a:gd name="connsiteY11" fmla="*/ 320675 h 2800350"/>
                    <a:gd name="connsiteX12" fmla="*/ 281281 w 689188"/>
                    <a:gd name="connsiteY12" fmla="*/ 358775 h 2800350"/>
                    <a:gd name="connsiteX13" fmla="*/ 151106 w 689188"/>
                    <a:gd name="connsiteY13" fmla="*/ 396875 h 2800350"/>
                    <a:gd name="connsiteX14" fmla="*/ 33631 w 689188"/>
                    <a:gd name="connsiteY14" fmla="*/ 409575 h 2800350"/>
                    <a:gd name="connsiteX15" fmla="*/ 5056 w 689188"/>
                    <a:gd name="connsiteY15" fmla="*/ 498475 h 2800350"/>
                    <a:gd name="connsiteX16" fmla="*/ 5056 w 689188"/>
                    <a:gd name="connsiteY16" fmla="*/ 898525 h 2800350"/>
                    <a:gd name="connsiteX17" fmla="*/ 14581 w 689188"/>
                    <a:gd name="connsiteY17" fmla="*/ 2324099 h 2800350"/>
                    <a:gd name="connsiteX18" fmla="*/ 166981 w 689188"/>
                    <a:gd name="connsiteY18" fmla="*/ 2447925 h 2800350"/>
                    <a:gd name="connsiteX19" fmla="*/ 411456 w 689188"/>
                    <a:gd name="connsiteY19" fmla="*/ 2457449 h 2800350"/>
                    <a:gd name="connsiteX20" fmla="*/ 674981 w 689188"/>
                    <a:gd name="connsiteY20" fmla="*/ 2517775 h 2800350"/>
                    <a:gd name="connsiteX21" fmla="*/ 78081 w 689188"/>
                    <a:gd name="connsiteY21" fmla="*/ 2590800 h 2800350"/>
                    <a:gd name="connsiteX22" fmla="*/ 14581 w 689188"/>
                    <a:gd name="connsiteY22" fmla="*/ 2800350 h 2800350"/>
                    <a:gd name="connsiteX0" fmla="*/ 176506 w 689188"/>
                    <a:gd name="connsiteY0" fmla="*/ 0 h 2755900"/>
                    <a:gd name="connsiteX1" fmla="*/ 462256 w 689188"/>
                    <a:gd name="connsiteY1" fmla="*/ 12700 h 2755900"/>
                    <a:gd name="connsiteX2" fmla="*/ 446381 w 689188"/>
                    <a:gd name="connsiteY2" fmla="*/ 50800 h 2755900"/>
                    <a:gd name="connsiteX3" fmla="*/ 274931 w 689188"/>
                    <a:gd name="connsiteY3" fmla="*/ 73025 h 2755900"/>
                    <a:gd name="connsiteX4" fmla="*/ 198731 w 689188"/>
                    <a:gd name="connsiteY4" fmla="*/ 115887 h 2755900"/>
                    <a:gd name="connsiteX5" fmla="*/ 309856 w 689188"/>
                    <a:gd name="connsiteY5" fmla="*/ 149225 h 2755900"/>
                    <a:gd name="connsiteX6" fmla="*/ 233656 w 689188"/>
                    <a:gd name="connsiteY6" fmla="*/ 187325 h 2755900"/>
                    <a:gd name="connsiteX7" fmla="*/ 65381 w 689188"/>
                    <a:gd name="connsiteY7" fmla="*/ 190500 h 2755900"/>
                    <a:gd name="connsiteX8" fmla="*/ 27281 w 689188"/>
                    <a:gd name="connsiteY8" fmla="*/ 241300 h 2755900"/>
                    <a:gd name="connsiteX9" fmla="*/ 93956 w 689188"/>
                    <a:gd name="connsiteY9" fmla="*/ 269875 h 2755900"/>
                    <a:gd name="connsiteX10" fmla="*/ 224131 w 689188"/>
                    <a:gd name="connsiteY10" fmla="*/ 276225 h 2755900"/>
                    <a:gd name="connsiteX11" fmla="*/ 281281 w 689188"/>
                    <a:gd name="connsiteY11" fmla="*/ 314325 h 2755900"/>
                    <a:gd name="connsiteX12" fmla="*/ 151106 w 689188"/>
                    <a:gd name="connsiteY12" fmla="*/ 352425 h 2755900"/>
                    <a:gd name="connsiteX13" fmla="*/ 33631 w 689188"/>
                    <a:gd name="connsiteY13" fmla="*/ 365125 h 2755900"/>
                    <a:gd name="connsiteX14" fmla="*/ 5056 w 689188"/>
                    <a:gd name="connsiteY14" fmla="*/ 454025 h 2755900"/>
                    <a:gd name="connsiteX15" fmla="*/ 5056 w 689188"/>
                    <a:gd name="connsiteY15" fmla="*/ 854075 h 2755900"/>
                    <a:gd name="connsiteX16" fmla="*/ 14581 w 689188"/>
                    <a:gd name="connsiteY16" fmla="*/ 2279649 h 2755900"/>
                    <a:gd name="connsiteX17" fmla="*/ 166981 w 689188"/>
                    <a:gd name="connsiteY17" fmla="*/ 2403475 h 2755900"/>
                    <a:gd name="connsiteX18" fmla="*/ 411456 w 689188"/>
                    <a:gd name="connsiteY18" fmla="*/ 2412999 h 2755900"/>
                    <a:gd name="connsiteX19" fmla="*/ 674981 w 689188"/>
                    <a:gd name="connsiteY19" fmla="*/ 2473325 h 2755900"/>
                    <a:gd name="connsiteX20" fmla="*/ 78081 w 689188"/>
                    <a:gd name="connsiteY20" fmla="*/ 2546350 h 2755900"/>
                    <a:gd name="connsiteX21" fmla="*/ 14581 w 689188"/>
                    <a:gd name="connsiteY21" fmla="*/ 2755900 h 2755900"/>
                    <a:gd name="connsiteX0" fmla="*/ 462256 w 689188"/>
                    <a:gd name="connsiteY0" fmla="*/ 0 h 2743200"/>
                    <a:gd name="connsiteX1" fmla="*/ 446381 w 689188"/>
                    <a:gd name="connsiteY1" fmla="*/ 38100 h 2743200"/>
                    <a:gd name="connsiteX2" fmla="*/ 274931 w 689188"/>
                    <a:gd name="connsiteY2" fmla="*/ 60325 h 2743200"/>
                    <a:gd name="connsiteX3" fmla="*/ 198731 w 689188"/>
                    <a:gd name="connsiteY3" fmla="*/ 103187 h 2743200"/>
                    <a:gd name="connsiteX4" fmla="*/ 309856 w 689188"/>
                    <a:gd name="connsiteY4" fmla="*/ 136525 h 2743200"/>
                    <a:gd name="connsiteX5" fmla="*/ 233656 w 689188"/>
                    <a:gd name="connsiteY5" fmla="*/ 174625 h 2743200"/>
                    <a:gd name="connsiteX6" fmla="*/ 65381 w 689188"/>
                    <a:gd name="connsiteY6" fmla="*/ 177800 h 2743200"/>
                    <a:gd name="connsiteX7" fmla="*/ 27281 w 689188"/>
                    <a:gd name="connsiteY7" fmla="*/ 228600 h 2743200"/>
                    <a:gd name="connsiteX8" fmla="*/ 93956 w 689188"/>
                    <a:gd name="connsiteY8" fmla="*/ 257175 h 2743200"/>
                    <a:gd name="connsiteX9" fmla="*/ 224131 w 689188"/>
                    <a:gd name="connsiteY9" fmla="*/ 263525 h 2743200"/>
                    <a:gd name="connsiteX10" fmla="*/ 281281 w 689188"/>
                    <a:gd name="connsiteY10" fmla="*/ 301625 h 2743200"/>
                    <a:gd name="connsiteX11" fmla="*/ 151106 w 689188"/>
                    <a:gd name="connsiteY11" fmla="*/ 339725 h 2743200"/>
                    <a:gd name="connsiteX12" fmla="*/ 33631 w 689188"/>
                    <a:gd name="connsiteY12" fmla="*/ 352425 h 2743200"/>
                    <a:gd name="connsiteX13" fmla="*/ 5056 w 689188"/>
                    <a:gd name="connsiteY13" fmla="*/ 441325 h 2743200"/>
                    <a:gd name="connsiteX14" fmla="*/ 5056 w 689188"/>
                    <a:gd name="connsiteY14" fmla="*/ 841375 h 2743200"/>
                    <a:gd name="connsiteX15" fmla="*/ 14581 w 689188"/>
                    <a:gd name="connsiteY15" fmla="*/ 2266949 h 2743200"/>
                    <a:gd name="connsiteX16" fmla="*/ 166981 w 689188"/>
                    <a:gd name="connsiteY16" fmla="*/ 2390775 h 2743200"/>
                    <a:gd name="connsiteX17" fmla="*/ 411456 w 689188"/>
                    <a:gd name="connsiteY17" fmla="*/ 2400299 h 2743200"/>
                    <a:gd name="connsiteX18" fmla="*/ 674981 w 689188"/>
                    <a:gd name="connsiteY18" fmla="*/ 2460625 h 2743200"/>
                    <a:gd name="connsiteX19" fmla="*/ 78081 w 689188"/>
                    <a:gd name="connsiteY19" fmla="*/ 2533650 h 2743200"/>
                    <a:gd name="connsiteX20" fmla="*/ 14581 w 689188"/>
                    <a:gd name="connsiteY20" fmla="*/ 2743200 h 2743200"/>
                    <a:gd name="connsiteX0" fmla="*/ 462256 w 689188"/>
                    <a:gd name="connsiteY0" fmla="*/ 0 h 2743200"/>
                    <a:gd name="connsiteX1" fmla="*/ 446381 w 689188"/>
                    <a:gd name="connsiteY1" fmla="*/ 38100 h 2743200"/>
                    <a:gd name="connsiteX2" fmla="*/ 198731 w 689188"/>
                    <a:gd name="connsiteY2" fmla="*/ 103187 h 2743200"/>
                    <a:gd name="connsiteX3" fmla="*/ 309856 w 689188"/>
                    <a:gd name="connsiteY3" fmla="*/ 136525 h 2743200"/>
                    <a:gd name="connsiteX4" fmla="*/ 233656 w 689188"/>
                    <a:gd name="connsiteY4" fmla="*/ 174625 h 2743200"/>
                    <a:gd name="connsiteX5" fmla="*/ 65381 w 689188"/>
                    <a:gd name="connsiteY5" fmla="*/ 177800 h 2743200"/>
                    <a:gd name="connsiteX6" fmla="*/ 27281 w 689188"/>
                    <a:gd name="connsiteY6" fmla="*/ 228600 h 2743200"/>
                    <a:gd name="connsiteX7" fmla="*/ 93956 w 689188"/>
                    <a:gd name="connsiteY7" fmla="*/ 257175 h 2743200"/>
                    <a:gd name="connsiteX8" fmla="*/ 224131 w 689188"/>
                    <a:gd name="connsiteY8" fmla="*/ 263525 h 2743200"/>
                    <a:gd name="connsiteX9" fmla="*/ 281281 w 689188"/>
                    <a:gd name="connsiteY9" fmla="*/ 301625 h 2743200"/>
                    <a:gd name="connsiteX10" fmla="*/ 151106 w 689188"/>
                    <a:gd name="connsiteY10" fmla="*/ 339725 h 2743200"/>
                    <a:gd name="connsiteX11" fmla="*/ 33631 w 689188"/>
                    <a:gd name="connsiteY11" fmla="*/ 352425 h 2743200"/>
                    <a:gd name="connsiteX12" fmla="*/ 5056 w 689188"/>
                    <a:gd name="connsiteY12" fmla="*/ 441325 h 2743200"/>
                    <a:gd name="connsiteX13" fmla="*/ 5056 w 689188"/>
                    <a:gd name="connsiteY13" fmla="*/ 841375 h 2743200"/>
                    <a:gd name="connsiteX14" fmla="*/ 14581 w 689188"/>
                    <a:gd name="connsiteY14" fmla="*/ 2266949 h 2743200"/>
                    <a:gd name="connsiteX15" fmla="*/ 166981 w 689188"/>
                    <a:gd name="connsiteY15" fmla="*/ 2390775 h 2743200"/>
                    <a:gd name="connsiteX16" fmla="*/ 411456 w 689188"/>
                    <a:gd name="connsiteY16" fmla="*/ 2400299 h 2743200"/>
                    <a:gd name="connsiteX17" fmla="*/ 674981 w 689188"/>
                    <a:gd name="connsiteY17" fmla="*/ 2460625 h 2743200"/>
                    <a:gd name="connsiteX18" fmla="*/ 78081 w 689188"/>
                    <a:gd name="connsiteY18" fmla="*/ 2533650 h 2743200"/>
                    <a:gd name="connsiteX19" fmla="*/ 14581 w 689188"/>
                    <a:gd name="connsiteY19" fmla="*/ 2743200 h 2743200"/>
                    <a:gd name="connsiteX0" fmla="*/ 462256 w 689188"/>
                    <a:gd name="connsiteY0" fmla="*/ 0 h 2743200"/>
                    <a:gd name="connsiteX1" fmla="*/ 446381 w 689188"/>
                    <a:gd name="connsiteY1" fmla="*/ 38100 h 2743200"/>
                    <a:gd name="connsiteX2" fmla="*/ 309856 w 689188"/>
                    <a:gd name="connsiteY2" fmla="*/ 136525 h 2743200"/>
                    <a:gd name="connsiteX3" fmla="*/ 233656 w 689188"/>
                    <a:gd name="connsiteY3" fmla="*/ 174625 h 2743200"/>
                    <a:gd name="connsiteX4" fmla="*/ 65381 w 689188"/>
                    <a:gd name="connsiteY4" fmla="*/ 177800 h 2743200"/>
                    <a:gd name="connsiteX5" fmla="*/ 27281 w 689188"/>
                    <a:gd name="connsiteY5" fmla="*/ 228600 h 2743200"/>
                    <a:gd name="connsiteX6" fmla="*/ 93956 w 689188"/>
                    <a:gd name="connsiteY6" fmla="*/ 257175 h 2743200"/>
                    <a:gd name="connsiteX7" fmla="*/ 224131 w 689188"/>
                    <a:gd name="connsiteY7" fmla="*/ 263525 h 2743200"/>
                    <a:gd name="connsiteX8" fmla="*/ 281281 w 689188"/>
                    <a:gd name="connsiteY8" fmla="*/ 301625 h 2743200"/>
                    <a:gd name="connsiteX9" fmla="*/ 151106 w 689188"/>
                    <a:gd name="connsiteY9" fmla="*/ 339725 h 2743200"/>
                    <a:gd name="connsiteX10" fmla="*/ 33631 w 689188"/>
                    <a:gd name="connsiteY10" fmla="*/ 352425 h 2743200"/>
                    <a:gd name="connsiteX11" fmla="*/ 5056 w 689188"/>
                    <a:gd name="connsiteY11" fmla="*/ 441325 h 2743200"/>
                    <a:gd name="connsiteX12" fmla="*/ 5056 w 689188"/>
                    <a:gd name="connsiteY12" fmla="*/ 841375 h 2743200"/>
                    <a:gd name="connsiteX13" fmla="*/ 14581 w 689188"/>
                    <a:gd name="connsiteY13" fmla="*/ 2266949 h 2743200"/>
                    <a:gd name="connsiteX14" fmla="*/ 166981 w 689188"/>
                    <a:gd name="connsiteY14" fmla="*/ 2390775 h 2743200"/>
                    <a:gd name="connsiteX15" fmla="*/ 411456 w 689188"/>
                    <a:gd name="connsiteY15" fmla="*/ 2400299 h 2743200"/>
                    <a:gd name="connsiteX16" fmla="*/ 674981 w 689188"/>
                    <a:gd name="connsiteY16" fmla="*/ 2460625 h 2743200"/>
                    <a:gd name="connsiteX17" fmla="*/ 78081 w 689188"/>
                    <a:gd name="connsiteY17" fmla="*/ 2533650 h 2743200"/>
                    <a:gd name="connsiteX18" fmla="*/ 14581 w 689188"/>
                    <a:gd name="connsiteY18" fmla="*/ 2743200 h 2743200"/>
                    <a:gd name="connsiteX0" fmla="*/ 462256 w 689188"/>
                    <a:gd name="connsiteY0" fmla="*/ 0 h 2743200"/>
                    <a:gd name="connsiteX1" fmla="*/ 446381 w 689188"/>
                    <a:gd name="connsiteY1" fmla="*/ 38100 h 2743200"/>
                    <a:gd name="connsiteX2" fmla="*/ 233656 w 689188"/>
                    <a:gd name="connsiteY2" fmla="*/ 174625 h 2743200"/>
                    <a:gd name="connsiteX3" fmla="*/ 65381 w 689188"/>
                    <a:gd name="connsiteY3" fmla="*/ 177800 h 2743200"/>
                    <a:gd name="connsiteX4" fmla="*/ 27281 w 689188"/>
                    <a:gd name="connsiteY4" fmla="*/ 228600 h 2743200"/>
                    <a:gd name="connsiteX5" fmla="*/ 93956 w 689188"/>
                    <a:gd name="connsiteY5" fmla="*/ 257175 h 2743200"/>
                    <a:gd name="connsiteX6" fmla="*/ 224131 w 689188"/>
                    <a:gd name="connsiteY6" fmla="*/ 263525 h 2743200"/>
                    <a:gd name="connsiteX7" fmla="*/ 281281 w 689188"/>
                    <a:gd name="connsiteY7" fmla="*/ 301625 h 2743200"/>
                    <a:gd name="connsiteX8" fmla="*/ 151106 w 689188"/>
                    <a:gd name="connsiteY8" fmla="*/ 339725 h 2743200"/>
                    <a:gd name="connsiteX9" fmla="*/ 33631 w 689188"/>
                    <a:gd name="connsiteY9" fmla="*/ 352425 h 2743200"/>
                    <a:gd name="connsiteX10" fmla="*/ 5056 w 689188"/>
                    <a:gd name="connsiteY10" fmla="*/ 441325 h 2743200"/>
                    <a:gd name="connsiteX11" fmla="*/ 5056 w 689188"/>
                    <a:gd name="connsiteY11" fmla="*/ 841375 h 2743200"/>
                    <a:gd name="connsiteX12" fmla="*/ 14581 w 689188"/>
                    <a:gd name="connsiteY12" fmla="*/ 2266949 h 2743200"/>
                    <a:gd name="connsiteX13" fmla="*/ 166981 w 689188"/>
                    <a:gd name="connsiteY13" fmla="*/ 2390775 h 2743200"/>
                    <a:gd name="connsiteX14" fmla="*/ 411456 w 689188"/>
                    <a:gd name="connsiteY14" fmla="*/ 2400299 h 2743200"/>
                    <a:gd name="connsiteX15" fmla="*/ 674981 w 689188"/>
                    <a:gd name="connsiteY15" fmla="*/ 2460625 h 2743200"/>
                    <a:gd name="connsiteX16" fmla="*/ 78081 w 689188"/>
                    <a:gd name="connsiteY16" fmla="*/ 2533650 h 2743200"/>
                    <a:gd name="connsiteX17" fmla="*/ 14581 w 689188"/>
                    <a:gd name="connsiteY17" fmla="*/ 2743200 h 2743200"/>
                    <a:gd name="connsiteX0" fmla="*/ 462256 w 689188"/>
                    <a:gd name="connsiteY0" fmla="*/ 0 h 2743200"/>
                    <a:gd name="connsiteX1" fmla="*/ 446381 w 689188"/>
                    <a:gd name="connsiteY1" fmla="*/ 38100 h 2743200"/>
                    <a:gd name="connsiteX2" fmla="*/ 65381 w 689188"/>
                    <a:gd name="connsiteY2" fmla="*/ 177800 h 2743200"/>
                    <a:gd name="connsiteX3" fmla="*/ 27281 w 689188"/>
                    <a:gd name="connsiteY3" fmla="*/ 228600 h 2743200"/>
                    <a:gd name="connsiteX4" fmla="*/ 93956 w 689188"/>
                    <a:gd name="connsiteY4" fmla="*/ 257175 h 2743200"/>
                    <a:gd name="connsiteX5" fmla="*/ 224131 w 689188"/>
                    <a:gd name="connsiteY5" fmla="*/ 263525 h 2743200"/>
                    <a:gd name="connsiteX6" fmla="*/ 281281 w 689188"/>
                    <a:gd name="connsiteY6" fmla="*/ 301625 h 2743200"/>
                    <a:gd name="connsiteX7" fmla="*/ 151106 w 689188"/>
                    <a:gd name="connsiteY7" fmla="*/ 339725 h 2743200"/>
                    <a:gd name="connsiteX8" fmla="*/ 33631 w 689188"/>
                    <a:gd name="connsiteY8" fmla="*/ 352425 h 2743200"/>
                    <a:gd name="connsiteX9" fmla="*/ 5056 w 689188"/>
                    <a:gd name="connsiteY9" fmla="*/ 441325 h 2743200"/>
                    <a:gd name="connsiteX10" fmla="*/ 5056 w 689188"/>
                    <a:gd name="connsiteY10" fmla="*/ 841375 h 2743200"/>
                    <a:gd name="connsiteX11" fmla="*/ 14581 w 689188"/>
                    <a:gd name="connsiteY11" fmla="*/ 2266949 h 2743200"/>
                    <a:gd name="connsiteX12" fmla="*/ 166981 w 689188"/>
                    <a:gd name="connsiteY12" fmla="*/ 2390775 h 2743200"/>
                    <a:gd name="connsiteX13" fmla="*/ 411456 w 689188"/>
                    <a:gd name="connsiteY13" fmla="*/ 2400299 h 2743200"/>
                    <a:gd name="connsiteX14" fmla="*/ 674981 w 689188"/>
                    <a:gd name="connsiteY14" fmla="*/ 2460625 h 2743200"/>
                    <a:gd name="connsiteX15" fmla="*/ 78081 w 689188"/>
                    <a:gd name="connsiteY15" fmla="*/ 2533650 h 2743200"/>
                    <a:gd name="connsiteX16" fmla="*/ 14581 w 689188"/>
                    <a:gd name="connsiteY16" fmla="*/ 2743200 h 2743200"/>
                    <a:gd name="connsiteX0" fmla="*/ 462256 w 689188"/>
                    <a:gd name="connsiteY0" fmla="*/ 0 h 2743200"/>
                    <a:gd name="connsiteX1" fmla="*/ 65381 w 689188"/>
                    <a:gd name="connsiteY1" fmla="*/ 177800 h 2743200"/>
                    <a:gd name="connsiteX2" fmla="*/ 27281 w 689188"/>
                    <a:gd name="connsiteY2" fmla="*/ 228600 h 2743200"/>
                    <a:gd name="connsiteX3" fmla="*/ 93956 w 689188"/>
                    <a:gd name="connsiteY3" fmla="*/ 257175 h 2743200"/>
                    <a:gd name="connsiteX4" fmla="*/ 224131 w 689188"/>
                    <a:gd name="connsiteY4" fmla="*/ 263525 h 2743200"/>
                    <a:gd name="connsiteX5" fmla="*/ 281281 w 689188"/>
                    <a:gd name="connsiteY5" fmla="*/ 301625 h 2743200"/>
                    <a:gd name="connsiteX6" fmla="*/ 151106 w 689188"/>
                    <a:gd name="connsiteY6" fmla="*/ 339725 h 2743200"/>
                    <a:gd name="connsiteX7" fmla="*/ 33631 w 689188"/>
                    <a:gd name="connsiteY7" fmla="*/ 352425 h 2743200"/>
                    <a:gd name="connsiteX8" fmla="*/ 5056 w 689188"/>
                    <a:gd name="connsiteY8" fmla="*/ 441325 h 2743200"/>
                    <a:gd name="connsiteX9" fmla="*/ 5056 w 689188"/>
                    <a:gd name="connsiteY9" fmla="*/ 841375 h 2743200"/>
                    <a:gd name="connsiteX10" fmla="*/ 14581 w 689188"/>
                    <a:gd name="connsiteY10" fmla="*/ 2266949 h 2743200"/>
                    <a:gd name="connsiteX11" fmla="*/ 166981 w 689188"/>
                    <a:gd name="connsiteY11" fmla="*/ 2390775 h 2743200"/>
                    <a:gd name="connsiteX12" fmla="*/ 411456 w 689188"/>
                    <a:gd name="connsiteY12" fmla="*/ 2400299 h 2743200"/>
                    <a:gd name="connsiteX13" fmla="*/ 674981 w 689188"/>
                    <a:gd name="connsiteY13" fmla="*/ 2460625 h 2743200"/>
                    <a:gd name="connsiteX14" fmla="*/ 78081 w 689188"/>
                    <a:gd name="connsiteY14" fmla="*/ 2533650 h 2743200"/>
                    <a:gd name="connsiteX15" fmla="*/ 14581 w 689188"/>
                    <a:gd name="connsiteY15" fmla="*/ 2743200 h 2743200"/>
                    <a:gd name="connsiteX0" fmla="*/ 65381 w 689188"/>
                    <a:gd name="connsiteY0" fmla="*/ 0 h 2565400"/>
                    <a:gd name="connsiteX1" fmla="*/ 27281 w 689188"/>
                    <a:gd name="connsiteY1" fmla="*/ 50800 h 2565400"/>
                    <a:gd name="connsiteX2" fmla="*/ 93956 w 689188"/>
                    <a:gd name="connsiteY2" fmla="*/ 79375 h 2565400"/>
                    <a:gd name="connsiteX3" fmla="*/ 224131 w 689188"/>
                    <a:gd name="connsiteY3" fmla="*/ 85725 h 2565400"/>
                    <a:gd name="connsiteX4" fmla="*/ 281281 w 689188"/>
                    <a:gd name="connsiteY4" fmla="*/ 123825 h 2565400"/>
                    <a:gd name="connsiteX5" fmla="*/ 151106 w 689188"/>
                    <a:gd name="connsiteY5" fmla="*/ 161925 h 2565400"/>
                    <a:gd name="connsiteX6" fmla="*/ 33631 w 689188"/>
                    <a:gd name="connsiteY6" fmla="*/ 174625 h 2565400"/>
                    <a:gd name="connsiteX7" fmla="*/ 5056 w 689188"/>
                    <a:gd name="connsiteY7" fmla="*/ 263525 h 2565400"/>
                    <a:gd name="connsiteX8" fmla="*/ 5056 w 689188"/>
                    <a:gd name="connsiteY8" fmla="*/ 663575 h 2565400"/>
                    <a:gd name="connsiteX9" fmla="*/ 14581 w 689188"/>
                    <a:gd name="connsiteY9" fmla="*/ 2089149 h 2565400"/>
                    <a:gd name="connsiteX10" fmla="*/ 166981 w 689188"/>
                    <a:gd name="connsiteY10" fmla="*/ 2212975 h 2565400"/>
                    <a:gd name="connsiteX11" fmla="*/ 411456 w 689188"/>
                    <a:gd name="connsiteY11" fmla="*/ 2222499 h 2565400"/>
                    <a:gd name="connsiteX12" fmla="*/ 674981 w 689188"/>
                    <a:gd name="connsiteY12" fmla="*/ 2282825 h 2565400"/>
                    <a:gd name="connsiteX13" fmla="*/ 78081 w 689188"/>
                    <a:gd name="connsiteY13" fmla="*/ 2355850 h 2565400"/>
                    <a:gd name="connsiteX14" fmla="*/ 14581 w 689188"/>
                    <a:gd name="connsiteY14" fmla="*/ 2565400 h 2565400"/>
                    <a:gd name="connsiteX0" fmla="*/ 27281 w 689188"/>
                    <a:gd name="connsiteY0" fmla="*/ 0 h 2514600"/>
                    <a:gd name="connsiteX1" fmla="*/ 93956 w 689188"/>
                    <a:gd name="connsiteY1" fmla="*/ 28575 h 2514600"/>
                    <a:gd name="connsiteX2" fmla="*/ 224131 w 689188"/>
                    <a:gd name="connsiteY2" fmla="*/ 34925 h 2514600"/>
                    <a:gd name="connsiteX3" fmla="*/ 281281 w 689188"/>
                    <a:gd name="connsiteY3" fmla="*/ 73025 h 2514600"/>
                    <a:gd name="connsiteX4" fmla="*/ 151106 w 689188"/>
                    <a:gd name="connsiteY4" fmla="*/ 111125 h 2514600"/>
                    <a:gd name="connsiteX5" fmla="*/ 33631 w 689188"/>
                    <a:gd name="connsiteY5" fmla="*/ 123825 h 2514600"/>
                    <a:gd name="connsiteX6" fmla="*/ 5056 w 689188"/>
                    <a:gd name="connsiteY6" fmla="*/ 212725 h 2514600"/>
                    <a:gd name="connsiteX7" fmla="*/ 5056 w 689188"/>
                    <a:gd name="connsiteY7" fmla="*/ 612775 h 2514600"/>
                    <a:gd name="connsiteX8" fmla="*/ 14581 w 689188"/>
                    <a:gd name="connsiteY8" fmla="*/ 2038349 h 2514600"/>
                    <a:gd name="connsiteX9" fmla="*/ 166981 w 689188"/>
                    <a:gd name="connsiteY9" fmla="*/ 2162175 h 2514600"/>
                    <a:gd name="connsiteX10" fmla="*/ 411456 w 689188"/>
                    <a:gd name="connsiteY10" fmla="*/ 2171699 h 2514600"/>
                    <a:gd name="connsiteX11" fmla="*/ 674981 w 689188"/>
                    <a:gd name="connsiteY11" fmla="*/ 2232025 h 2514600"/>
                    <a:gd name="connsiteX12" fmla="*/ 78081 w 689188"/>
                    <a:gd name="connsiteY12" fmla="*/ 2305050 h 2514600"/>
                    <a:gd name="connsiteX13" fmla="*/ 14581 w 689188"/>
                    <a:gd name="connsiteY13" fmla="*/ 2514600 h 2514600"/>
                    <a:gd name="connsiteX0" fmla="*/ 93956 w 689188"/>
                    <a:gd name="connsiteY0" fmla="*/ 0 h 2486025"/>
                    <a:gd name="connsiteX1" fmla="*/ 224131 w 689188"/>
                    <a:gd name="connsiteY1" fmla="*/ 6350 h 2486025"/>
                    <a:gd name="connsiteX2" fmla="*/ 281281 w 689188"/>
                    <a:gd name="connsiteY2" fmla="*/ 44450 h 2486025"/>
                    <a:gd name="connsiteX3" fmla="*/ 151106 w 689188"/>
                    <a:gd name="connsiteY3" fmla="*/ 82550 h 2486025"/>
                    <a:gd name="connsiteX4" fmla="*/ 33631 w 689188"/>
                    <a:gd name="connsiteY4" fmla="*/ 95250 h 2486025"/>
                    <a:gd name="connsiteX5" fmla="*/ 5056 w 689188"/>
                    <a:gd name="connsiteY5" fmla="*/ 184150 h 2486025"/>
                    <a:gd name="connsiteX6" fmla="*/ 5056 w 689188"/>
                    <a:gd name="connsiteY6" fmla="*/ 584200 h 2486025"/>
                    <a:gd name="connsiteX7" fmla="*/ 14581 w 689188"/>
                    <a:gd name="connsiteY7" fmla="*/ 2009774 h 2486025"/>
                    <a:gd name="connsiteX8" fmla="*/ 166981 w 689188"/>
                    <a:gd name="connsiteY8" fmla="*/ 2133600 h 2486025"/>
                    <a:gd name="connsiteX9" fmla="*/ 411456 w 689188"/>
                    <a:gd name="connsiteY9" fmla="*/ 2143124 h 2486025"/>
                    <a:gd name="connsiteX10" fmla="*/ 674981 w 689188"/>
                    <a:gd name="connsiteY10" fmla="*/ 2203450 h 2486025"/>
                    <a:gd name="connsiteX11" fmla="*/ 78081 w 689188"/>
                    <a:gd name="connsiteY11" fmla="*/ 2276475 h 2486025"/>
                    <a:gd name="connsiteX12" fmla="*/ 14581 w 689188"/>
                    <a:gd name="connsiteY12" fmla="*/ 2486025 h 2486025"/>
                    <a:gd name="connsiteX0" fmla="*/ 93956 w 689188"/>
                    <a:gd name="connsiteY0" fmla="*/ 0 h 2486025"/>
                    <a:gd name="connsiteX1" fmla="*/ 166186 w 689188"/>
                    <a:gd name="connsiteY1" fmla="*/ 5555 h 2486025"/>
                    <a:gd name="connsiteX2" fmla="*/ 224131 w 689188"/>
                    <a:gd name="connsiteY2" fmla="*/ 6350 h 2486025"/>
                    <a:gd name="connsiteX3" fmla="*/ 281281 w 689188"/>
                    <a:gd name="connsiteY3" fmla="*/ 44450 h 2486025"/>
                    <a:gd name="connsiteX4" fmla="*/ 151106 w 689188"/>
                    <a:gd name="connsiteY4" fmla="*/ 82550 h 2486025"/>
                    <a:gd name="connsiteX5" fmla="*/ 33631 w 689188"/>
                    <a:gd name="connsiteY5" fmla="*/ 95250 h 2486025"/>
                    <a:gd name="connsiteX6" fmla="*/ 5056 w 689188"/>
                    <a:gd name="connsiteY6" fmla="*/ 184150 h 2486025"/>
                    <a:gd name="connsiteX7" fmla="*/ 5056 w 689188"/>
                    <a:gd name="connsiteY7" fmla="*/ 584200 h 2486025"/>
                    <a:gd name="connsiteX8" fmla="*/ 14581 w 689188"/>
                    <a:gd name="connsiteY8" fmla="*/ 2009774 h 2486025"/>
                    <a:gd name="connsiteX9" fmla="*/ 166981 w 689188"/>
                    <a:gd name="connsiteY9" fmla="*/ 2133600 h 2486025"/>
                    <a:gd name="connsiteX10" fmla="*/ 411456 w 689188"/>
                    <a:gd name="connsiteY10" fmla="*/ 2143124 h 2486025"/>
                    <a:gd name="connsiteX11" fmla="*/ 674981 w 689188"/>
                    <a:gd name="connsiteY11" fmla="*/ 2203450 h 2486025"/>
                    <a:gd name="connsiteX12" fmla="*/ 78081 w 689188"/>
                    <a:gd name="connsiteY12" fmla="*/ 2276475 h 2486025"/>
                    <a:gd name="connsiteX13" fmla="*/ 14581 w 689188"/>
                    <a:gd name="connsiteY13" fmla="*/ 2486025 h 2486025"/>
                    <a:gd name="connsiteX0" fmla="*/ 93956 w 689188"/>
                    <a:gd name="connsiteY0" fmla="*/ 0 h 2486025"/>
                    <a:gd name="connsiteX1" fmla="*/ 166186 w 689188"/>
                    <a:gd name="connsiteY1" fmla="*/ 5555 h 2486025"/>
                    <a:gd name="connsiteX2" fmla="*/ 224131 w 689188"/>
                    <a:gd name="connsiteY2" fmla="*/ 6350 h 2486025"/>
                    <a:gd name="connsiteX3" fmla="*/ 281281 w 689188"/>
                    <a:gd name="connsiteY3" fmla="*/ 44450 h 2486025"/>
                    <a:gd name="connsiteX4" fmla="*/ 166186 w 689188"/>
                    <a:gd name="connsiteY4" fmla="*/ 79374 h 2486025"/>
                    <a:gd name="connsiteX5" fmla="*/ 151106 w 689188"/>
                    <a:gd name="connsiteY5" fmla="*/ 82550 h 2486025"/>
                    <a:gd name="connsiteX6" fmla="*/ 33631 w 689188"/>
                    <a:gd name="connsiteY6" fmla="*/ 95250 h 2486025"/>
                    <a:gd name="connsiteX7" fmla="*/ 5056 w 689188"/>
                    <a:gd name="connsiteY7" fmla="*/ 184150 h 2486025"/>
                    <a:gd name="connsiteX8" fmla="*/ 5056 w 689188"/>
                    <a:gd name="connsiteY8" fmla="*/ 584200 h 2486025"/>
                    <a:gd name="connsiteX9" fmla="*/ 14581 w 689188"/>
                    <a:gd name="connsiteY9" fmla="*/ 2009774 h 2486025"/>
                    <a:gd name="connsiteX10" fmla="*/ 166981 w 689188"/>
                    <a:gd name="connsiteY10" fmla="*/ 2133600 h 2486025"/>
                    <a:gd name="connsiteX11" fmla="*/ 411456 w 689188"/>
                    <a:gd name="connsiteY11" fmla="*/ 2143124 h 2486025"/>
                    <a:gd name="connsiteX12" fmla="*/ 674981 w 689188"/>
                    <a:gd name="connsiteY12" fmla="*/ 2203450 h 2486025"/>
                    <a:gd name="connsiteX13" fmla="*/ 78081 w 689188"/>
                    <a:gd name="connsiteY13" fmla="*/ 2276475 h 2486025"/>
                    <a:gd name="connsiteX14" fmla="*/ 14581 w 689188"/>
                    <a:gd name="connsiteY14" fmla="*/ 2486025 h 2486025"/>
                    <a:gd name="connsiteX0" fmla="*/ 93956 w 689188"/>
                    <a:gd name="connsiteY0" fmla="*/ 0 h 2486025"/>
                    <a:gd name="connsiteX1" fmla="*/ 166186 w 689188"/>
                    <a:gd name="connsiteY1" fmla="*/ 5555 h 2486025"/>
                    <a:gd name="connsiteX2" fmla="*/ 224131 w 689188"/>
                    <a:gd name="connsiteY2" fmla="*/ 6350 h 2486025"/>
                    <a:gd name="connsiteX3" fmla="*/ 281281 w 689188"/>
                    <a:gd name="connsiteY3" fmla="*/ 44450 h 2486025"/>
                    <a:gd name="connsiteX4" fmla="*/ 166186 w 689188"/>
                    <a:gd name="connsiteY4" fmla="*/ 79374 h 2486025"/>
                    <a:gd name="connsiteX5" fmla="*/ 33631 w 689188"/>
                    <a:gd name="connsiteY5" fmla="*/ 95250 h 2486025"/>
                    <a:gd name="connsiteX6" fmla="*/ 5056 w 689188"/>
                    <a:gd name="connsiteY6" fmla="*/ 184150 h 2486025"/>
                    <a:gd name="connsiteX7" fmla="*/ 5056 w 689188"/>
                    <a:gd name="connsiteY7" fmla="*/ 584200 h 2486025"/>
                    <a:gd name="connsiteX8" fmla="*/ 14581 w 689188"/>
                    <a:gd name="connsiteY8" fmla="*/ 2009774 h 2486025"/>
                    <a:gd name="connsiteX9" fmla="*/ 166981 w 689188"/>
                    <a:gd name="connsiteY9" fmla="*/ 2133600 h 2486025"/>
                    <a:gd name="connsiteX10" fmla="*/ 411456 w 689188"/>
                    <a:gd name="connsiteY10" fmla="*/ 2143124 h 2486025"/>
                    <a:gd name="connsiteX11" fmla="*/ 674981 w 689188"/>
                    <a:gd name="connsiteY11" fmla="*/ 2203450 h 2486025"/>
                    <a:gd name="connsiteX12" fmla="*/ 78081 w 689188"/>
                    <a:gd name="connsiteY12" fmla="*/ 2276475 h 2486025"/>
                    <a:gd name="connsiteX13" fmla="*/ 14581 w 689188"/>
                    <a:gd name="connsiteY13" fmla="*/ 2486025 h 2486025"/>
                    <a:gd name="connsiteX0" fmla="*/ 166186 w 689188"/>
                    <a:gd name="connsiteY0" fmla="*/ 2057 h 2482527"/>
                    <a:gd name="connsiteX1" fmla="*/ 224131 w 689188"/>
                    <a:gd name="connsiteY1" fmla="*/ 2852 h 2482527"/>
                    <a:gd name="connsiteX2" fmla="*/ 281281 w 689188"/>
                    <a:gd name="connsiteY2" fmla="*/ 40952 h 2482527"/>
                    <a:gd name="connsiteX3" fmla="*/ 166186 w 689188"/>
                    <a:gd name="connsiteY3" fmla="*/ 75876 h 2482527"/>
                    <a:gd name="connsiteX4" fmla="*/ 33631 w 689188"/>
                    <a:gd name="connsiteY4" fmla="*/ 91752 h 2482527"/>
                    <a:gd name="connsiteX5" fmla="*/ 5056 w 689188"/>
                    <a:gd name="connsiteY5" fmla="*/ 180652 h 2482527"/>
                    <a:gd name="connsiteX6" fmla="*/ 5056 w 689188"/>
                    <a:gd name="connsiteY6" fmla="*/ 580702 h 2482527"/>
                    <a:gd name="connsiteX7" fmla="*/ 14581 w 689188"/>
                    <a:gd name="connsiteY7" fmla="*/ 2006276 h 2482527"/>
                    <a:gd name="connsiteX8" fmla="*/ 166981 w 689188"/>
                    <a:gd name="connsiteY8" fmla="*/ 2130102 h 2482527"/>
                    <a:gd name="connsiteX9" fmla="*/ 411456 w 689188"/>
                    <a:gd name="connsiteY9" fmla="*/ 2139626 h 2482527"/>
                    <a:gd name="connsiteX10" fmla="*/ 674981 w 689188"/>
                    <a:gd name="connsiteY10" fmla="*/ 2199952 h 2482527"/>
                    <a:gd name="connsiteX11" fmla="*/ 78081 w 689188"/>
                    <a:gd name="connsiteY11" fmla="*/ 2272977 h 2482527"/>
                    <a:gd name="connsiteX12" fmla="*/ 14581 w 689188"/>
                    <a:gd name="connsiteY12" fmla="*/ 2482527 h 2482527"/>
                    <a:gd name="connsiteX0" fmla="*/ 166186 w 689188"/>
                    <a:gd name="connsiteY0" fmla="*/ 2057 h 2482527"/>
                    <a:gd name="connsiteX1" fmla="*/ 224131 w 689188"/>
                    <a:gd name="connsiteY1" fmla="*/ 2852 h 2482527"/>
                    <a:gd name="connsiteX2" fmla="*/ 281281 w 689188"/>
                    <a:gd name="connsiteY2" fmla="*/ 40952 h 2482527"/>
                    <a:gd name="connsiteX3" fmla="*/ 166186 w 689188"/>
                    <a:gd name="connsiteY3" fmla="*/ 75876 h 2482527"/>
                    <a:gd name="connsiteX4" fmla="*/ 5056 w 689188"/>
                    <a:gd name="connsiteY4" fmla="*/ 180652 h 2482527"/>
                    <a:gd name="connsiteX5" fmla="*/ 5056 w 689188"/>
                    <a:gd name="connsiteY5" fmla="*/ 580702 h 2482527"/>
                    <a:gd name="connsiteX6" fmla="*/ 14581 w 689188"/>
                    <a:gd name="connsiteY6" fmla="*/ 2006276 h 2482527"/>
                    <a:gd name="connsiteX7" fmla="*/ 166981 w 689188"/>
                    <a:gd name="connsiteY7" fmla="*/ 2130102 h 2482527"/>
                    <a:gd name="connsiteX8" fmla="*/ 411456 w 689188"/>
                    <a:gd name="connsiteY8" fmla="*/ 2139626 h 2482527"/>
                    <a:gd name="connsiteX9" fmla="*/ 674981 w 689188"/>
                    <a:gd name="connsiteY9" fmla="*/ 2199952 h 2482527"/>
                    <a:gd name="connsiteX10" fmla="*/ 78081 w 689188"/>
                    <a:gd name="connsiteY10" fmla="*/ 2272977 h 2482527"/>
                    <a:gd name="connsiteX11" fmla="*/ 14581 w 689188"/>
                    <a:gd name="connsiteY11" fmla="*/ 2482527 h 2482527"/>
                    <a:gd name="connsiteX0" fmla="*/ 166186 w 689188"/>
                    <a:gd name="connsiteY0" fmla="*/ 2057 h 2482527"/>
                    <a:gd name="connsiteX1" fmla="*/ 224131 w 689188"/>
                    <a:gd name="connsiteY1" fmla="*/ 2852 h 2482527"/>
                    <a:gd name="connsiteX2" fmla="*/ 281281 w 689188"/>
                    <a:gd name="connsiteY2" fmla="*/ 40952 h 2482527"/>
                    <a:gd name="connsiteX3" fmla="*/ 166186 w 689188"/>
                    <a:gd name="connsiteY3" fmla="*/ 75876 h 2482527"/>
                    <a:gd name="connsiteX4" fmla="*/ 5056 w 689188"/>
                    <a:gd name="connsiteY4" fmla="*/ 580702 h 2482527"/>
                    <a:gd name="connsiteX5" fmla="*/ 14581 w 689188"/>
                    <a:gd name="connsiteY5" fmla="*/ 2006276 h 2482527"/>
                    <a:gd name="connsiteX6" fmla="*/ 166981 w 689188"/>
                    <a:gd name="connsiteY6" fmla="*/ 2130102 h 2482527"/>
                    <a:gd name="connsiteX7" fmla="*/ 411456 w 689188"/>
                    <a:gd name="connsiteY7" fmla="*/ 2139626 h 2482527"/>
                    <a:gd name="connsiteX8" fmla="*/ 674981 w 689188"/>
                    <a:gd name="connsiteY8" fmla="*/ 2199952 h 2482527"/>
                    <a:gd name="connsiteX9" fmla="*/ 78081 w 689188"/>
                    <a:gd name="connsiteY9" fmla="*/ 2272977 h 2482527"/>
                    <a:gd name="connsiteX10" fmla="*/ 14581 w 689188"/>
                    <a:gd name="connsiteY10" fmla="*/ 2482527 h 2482527"/>
                    <a:gd name="connsiteX0" fmla="*/ 151606 w 674608"/>
                    <a:gd name="connsiteY0" fmla="*/ 78428 h 2558898"/>
                    <a:gd name="connsiteX1" fmla="*/ 209551 w 674608"/>
                    <a:gd name="connsiteY1" fmla="*/ 79223 h 2558898"/>
                    <a:gd name="connsiteX2" fmla="*/ 266701 w 674608"/>
                    <a:gd name="connsiteY2" fmla="*/ 117323 h 2558898"/>
                    <a:gd name="connsiteX3" fmla="*/ 151606 w 674608"/>
                    <a:gd name="connsiteY3" fmla="*/ 152247 h 2558898"/>
                    <a:gd name="connsiteX4" fmla="*/ 1 w 674608"/>
                    <a:gd name="connsiteY4" fmla="*/ 2082647 h 2558898"/>
                    <a:gd name="connsiteX5" fmla="*/ 152401 w 674608"/>
                    <a:gd name="connsiteY5" fmla="*/ 2206473 h 2558898"/>
                    <a:gd name="connsiteX6" fmla="*/ 396876 w 674608"/>
                    <a:gd name="connsiteY6" fmla="*/ 2215997 h 2558898"/>
                    <a:gd name="connsiteX7" fmla="*/ 660401 w 674608"/>
                    <a:gd name="connsiteY7" fmla="*/ 2276323 h 2558898"/>
                    <a:gd name="connsiteX8" fmla="*/ 63501 w 674608"/>
                    <a:gd name="connsiteY8" fmla="*/ 2349348 h 2558898"/>
                    <a:gd name="connsiteX9" fmla="*/ 1 w 674608"/>
                    <a:gd name="connsiteY9" fmla="*/ 2558898 h 2558898"/>
                    <a:gd name="connsiteX0" fmla="*/ 151605 w 674607"/>
                    <a:gd name="connsiteY0" fmla="*/ 87580 h 2568050"/>
                    <a:gd name="connsiteX1" fmla="*/ 209550 w 674607"/>
                    <a:gd name="connsiteY1" fmla="*/ 88375 h 2568050"/>
                    <a:gd name="connsiteX2" fmla="*/ 266700 w 674607"/>
                    <a:gd name="connsiteY2" fmla="*/ 126475 h 2568050"/>
                    <a:gd name="connsiteX3" fmla="*/ 151605 w 674607"/>
                    <a:gd name="connsiteY3" fmla="*/ 161399 h 2568050"/>
                    <a:gd name="connsiteX4" fmla="*/ 152400 w 674607"/>
                    <a:gd name="connsiteY4" fmla="*/ 2215625 h 2568050"/>
                    <a:gd name="connsiteX5" fmla="*/ 396875 w 674607"/>
                    <a:gd name="connsiteY5" fmla="*/ 2225149 h 2568050"/>
                    <a:gd name="connsiteX6" fmla="*/ 660400 w 674607"/>
                    <a:gd name="connsiteY6" fmla="*/ 2285475 h 2568050"/>
                    <a:gd name="connsiteX7" fmla="*/ 63500 w 674607"/>
                    <a:gd name="connsiteY7" fmla="*/ 2358500 h 2568050"/>
                    <a:gd name="connsiteX8" fmla="*/ 0 w 674607"/>
                    <a:gd name="connsiteY8" fmla="*/ 2568050 h 2568050"/>
                    <a:gd name="connsiteX0" fmla="*/ 151605 w 674607"/>
                    <a:gd name="connsiteY0" fmla="*/ 88284 h 2568754"/>
                    <a:gd name="connsiteX1" fmla="*/ 209550 w 674607"/>
                    <a:gd name="connsiteY1" fmla="*/ 89079 h 2568754"/>
                    <a:gd name="connsiteX2" fmla="*/ 266700 w 674607"/>
                    <a:gd name="connsiteY2" fmla="*/ 127179 h 2568754"/>
                    <a:gd name="connsiteX3" fmla="*/ 151605 w 674607"/>
                    <a:gd name="connsiteY3" fmla="*/ 162103 h 2568754"/>
                    <a:gd name="connsiteX4" fmla="*/ 396875 w 674607"/>
                    <a:gd name="connsiteY4" fmla="*/ 2225853 h 2568754"/>
                    <a:gd name="connsiteX5" fmla="*/ 660400 w 674607"/>
                    <a:gd name="connsiteY5" fmla="*/ 2286179 h 2568754"/>
                    <a:gd name="connsiteX6" fmla="*/ 63500 w 674607"/>
                    <a:gd name="connsiteY6" fmla="*/ 2359204 h 2568754"/>
                    <a:gd name="connsiteX7" fmla="*/ 0 w 674607"/>
                    <a:gd name="connsiteY7" fmla="*/ 2568754 h 2568754"/>
                    <a:gd name="connsiteX0" fmla="*/ 151605 w 660745"/>
                    <a:gd name="connsiteY0" fmla="*/ 92744 h 2573214"/>
                    <a:gd name="connsiteX1" fmla="*/ 209550 w 660745"/>
                    <a:gd name="connsiteY1" fmla="*/ 93539 h 2573214"/>
                    <a:gd name="connsiteX2" fmla="*/ 266700 w 660745"/>
                    <a:gd name="connsiteY2" fmla="*/ 131639 h 2573214"/>
                    <a:gd name="connsiteX3" fmla="*/ 151605 w 660745"/>
                    <a:gd name="connsiteY3" fmla="*/ 166563 h 2573214"/>
                    <a:gd name="connsiteX4" fmla="*/ 660400 w 660745"/>
                    <a:gd name="connsiteY4" fmla="*/ 2290639 h 2573214"/>
                    <a:gd name="connsiteX5" fmla="*/ 63500 w 660745"/>
                    <a:gd name="connsiteY5" fmla="*/ 2363664 h 2573214"/>
                    <a:gd name="connsiteX6" fmla="*/ 0 w 660745"/>
                    <a:gd name="connsiteY6" fmla="*/ 2573214 h 2573214"/>
                    <a:gd name="connsiteX0" fmla="*/ 151605 w 267978"/>
                    <a:gd name="connsiteY0" fmla="*/ 98143 h 2578613"/>
                    <a:gd name="connsiteX1" fmla="*/ 209550 w 267978"/>
                    <a:gd name="connsiteY1" fmla="*/ 98938 h 2578613"/>
                    <a:gd name="connsiteX2" fmla="*/ 266700 w 267978"/>
                    <a:gd name="connsiteY2" fmla="*/ 137038 h 2578613"/>
                    <a:gd name="connsiteX3" fmla="*/ 151605 w 267978"/>
                    <a:gd name="connsiteY3" fmla="*/ 171962 h 2578613"/>
                    <a:gd name="connsiteX4" fmla="*/ 63500 w 267978"/>
                    <a:gd name="connsiteY4" fmla="*/ 2369063 h 2578613"/>
                    <a:gd name="connsiteX5" fmla="*/ 0 w 267978"/>
                    <a:gd name="connsiteY5" fmla="*/ 2578613 h 2578613"/>
                    <a:gd name="connsiteX0" fmla="*/ 151605 w 267978"/>
                    <a:gd name="connsiteY0" fmla="*/ 113641 h 2594111"/>
                    <a:gd name="connsiteX1" fmla="*/ 209550 w 267978"/>
                    <a:gd name="connsiteY1" fmla="*/ 114436 h 2594111"/>
                    <a:gd name="connsiteX2" fmla="*/ 266700 w 267978"/>
                    <a:gd name="connsiteY2" fmla="*/ 152536 h 2594111"/>
                    <a:gd name="connsiteX3" fmla="*/ 151605 w 267978"/>
                    <a:gd name="connsiteY3" fmla="*/ 187460 h 2594111"/>
                    <a:gd name="connsiteX4" fmla="*/ 0 w 267978"/>
                    <a:gd name="connsiteY4" fmla="*/ 2594111 h 2594111"/>
                    <a:gd name="connsiteX0" fmla="*/ 0 w 116373"/>
                    <a:gd name="connsiteY0" fmla="*/ 113641 h 187460"/>
                    <a:gd name="connsiteX1" fmla="*/ 57945 w 116373"/>
                    <a:gd name="connsiteY1" fmla="*/ 114436 h 187460"/>
                    <a:gd name="connsiteX2" fmla="*/ 115095 w 116373"/>
                    <a:gd name="connsiteY2" fmla="*/ 152536 h 187460"/>
                    <a:gd name="connsiteX3" fmla="*/ 0 w 116373"/>
                    <a:gd name="connsiteY3" fmla="*/ 187460 h 187460"/>
                    <a:gd name="connsiteX0" fmla="*/ 0 w 116373"/>
                    <a:gd name="connsiteY0" fmla="*/ 2057 h 75876"/>
                    <a:gd name="connsiteX1" fmla="*/ 57945 w 116373"/>
                    <a:gd name="connsiteY1" fmla="*/ 2852 h 75876"/>
                    <a:gd name="connsiteX2" fmla="*/ 115095 w 116373"/>
                    <a:gd name="connsiteY2" fmla="*/ 40952 h 75876"/>
                    <a:gd name="connsiteX3" fmla="*/ 0 w 116373"/>
                    <a:gd name="connsiteY3" fmla="*/ 75876 h 75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6373" h="75876">
                      <a:moveTo>
                        <a:pt x="0" y="2057"/>
                      </a:moveTo>
                      <a:cubicBezTo>
                        <a:pt x="21696" y="3115"/>
                        <a:pt x="38763" y="-3630"/>
                        <a:pt x="57945" y="2852"/>
                      </a:cubicBezTo>
                      <a:cubicBezTo>
                        <a:pt x="77127" y="9334"/>
                        <a:pt x="124753" y="28781"/>
                        <a:pt x="115095" y="40952"/>
                      </a:cubicBezTo>
                      <a:cubicBezTo>
                        <a:pt x="105438" y="53123"/>
                        <a:pt x="63500" y="66616"/>
                        <a:pt x="0" y="75876"/>
                      </a:cubicBezTo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>
                    <a:solidFill>
                      <a:srgbClr val="0066FF"/>
                    </a:solidFill>
                  </a:endParaRPr>
                </a:p>
              </p:txBody>
            </p:sp>
            <p:sp>
              <p:nvSpPr>
                <p:cNvPr id="24" name="Forme libre 23">
                  <a:extLst>
                    <a:ext uri="{FF2B5EF4-FFF2-40B4-BE49-F238E27FC236}">
                      <a16:creationId xmlns:a16="http://schemas.microsoft.com/office/drawing/2014/main" id="{FE649E81-7D56-4F30-BE54-15E98ABF70EC}"/>
                    </a:ext>
                  </a:extLst>
                </p:cNvPr>
                <p:cNvSpPr/>
                <p:nvPr/>
              </p:nvSpPr>
              <p:spPr>
                <a:xfrm>
                  <a:off x="5440372" y="3335064"/>
                  <a:ext cx="320771" cy="193693"/>
                </a:xfrm>
                <a:custGeom>
                  <a:avLst/>
                  <a:gdLst>
                    <a:gd name="connsiteX0" fmla="*/ 134764 w 1941339"/>
                    <a:gd name="connsiteY0" fmla="*/ 0 h 2397151"/>
                    <a:gd name="connsiteX1" fmla="*/ 147464 w 1941339"/>
                    <a:gd name="connsiteY1" fmla="*/ 190500 h 2397151"/>
                    <a:gd name="connsiteX2" fmla="*/ 303039 w 1941339"/>
                    <a:gd name="connsiteY2" fmla="*/ 234950 h 2397151"/>
                    <a:gd name="connsiteX3" fmla="*/ 588789 w 1941339"/>
                    <a:gd name="connsiteY3" fmla="*/ 247650 h 2397151"/>
                    <a:gd name="connsiteX4" fmla="*/ 572914 w 1941339"/>
                    <a:gd name="connsiteY4" fmla="*/ 285750 h 2397151"/>
                    <a:gd name="connsiteX5" fmla="*/ 315739 w 1941339"/>
                    <a:gd name="connsiteY5" fmla="*/ 307975 h 2397151"/>
                    <a:gd name="connsiteX6" fmla="*/ 166514 w 1941339"/>
                    <a:gd name="connsiteY6" fmla="*/ 323850 h 2397151"/>
                    <a:gd name="connsiteX7" fmla="*/ 156989 w 1941339"/>
                    <a:gd name="connsiteY7" fmla="*/ 365125 h 2397151"/>
                    <a:gd name="connsiteX8" fmla="*/ 306214 w 1941339"/>
                    <a:gd name="connsiteY8" fmla="*/ 374650 h 2397151"/>
                    <a:gd name="connsiteX9" fmla="*/ 436389 w 1941339"/>
                    <a:gd name="connsiteY9" fmla="*/ 384175 h 2397151"/>
                    <a:gd name="connsiteX10" fmla="*/ 360189 w 1941339"/>
                    <a:gd name="connsiteY10" fmla="*/ 422275 h 2397151"/>
                    <a:gd name="connsiteX11" fmla="*/ 191914 w 1941339"/>
                    <a:gd name="connsiteY11" fmla="*/ 425450 h 2397151"/>
                    <a:gd name="connsiteX12" fmla="*/ 153814 w 1941339"/>
                    <a:gd name="connsiteY12" fmla="*/ 476250 h 2397151"/>
                    <a:gd name="connsiteX13" fmla="*/ 220489 w 1941339"/>
                    <a:gd name="connsiteY13" fmla="*/ 504825 h 2397151"/>
                    <a:gd name="connsiteX14" fmla="*/ 350664 w 1941339"/>
                    <a:gd name="connsiteY14" fmla="*/ 511175 h 2397151"/>
                    <a:gd name="connsiteX15" fmla="*/ 407814 w 1941339"/>
                    <a:gd name="connsiteY15" fmla="*/ 549275 h 2397151"/>
                    <a:gd name="connsiteX16" fmla="*/ 277639 w 1941339"/>
                    <a:gd name="connsiteY16" fmla="*/ 587375 h 2397151"/>
                    <a:gd name="connsiteX17" fmla="*/ 160164 w 1941339"/>
                    <a:gd name="connsiteY17" fmla="*/ 600075 h 2397151"/>
                    <a:gd name="connsiteX18" fmla="*/ 131589 w 1941339"/>
                    <a:gd name="connsiteY18" fmla="*/ 688975 h 2397151"/>
                    <a:gd name="connsiteX19" fmla="*/ 131589 w 1941339"/>
                    <a:gd name="connsiteY19" fmla="*/ 1089025 h 2397151"/>
                    <a:gd name="connsiteX20" fmla="*/ 134764 w 1941339"/>
                    <a:gd name="connsiteY20" fmla="*/ 2387600 h 2397151"/>
                    <a:gd name="connsiteX21" fmla="*/ 1941339 w 1941339"/>
                    <a:gd name="connsiteY21" fmla="*/ 1689100 h 2397151"/>
                    <a:gd name="connsiteX0" fmla="*/ 25210 w 1831785"/>
                    <a:gd name="connsiteY0" fmla="*/ 0 h 2645668"/>
                    <a:gd name="connsiteX1" fmla="*/ 37910 w 1831785"/>
                    <a:gd name="connsiteY1" fmla="*/ 190500 h 2645668"/>
                    <a:gd name="connsiteX2" fmla="*/ 193485 w 1831785"/>
                    <a:gd name="connsiteY2" fmla="*/ 234950 h 2645668"/>
                    <a:gd name="connsiteX3" fmla="*/ 479235 w 1831785"/>
                    <a:gd name="connsiteY3" fmla="*/ 247650 h 2645668"/>
                    <a:gd name="connsiteX4" fmla="*/ 463360 w 1831785"/>
                    <a:gd name="connsiteY4" fmla="*/ 285750 h 2645668"/>
                    <a:gd name="connsiteX5" fmla="*/ 206185 w 1831785"/>
                    <a:gd name="connsiteY5" fmla="*/ 307975 h 2645668"/>
                    <a:gd name="connsiteX6" fmla="*/ 56960 w 1831785"/>
                    <a:gd name="connsiteY6" fmla="*/ 323850 h 2645668"/>
                    <a:gd name="connsiteX7" fmla="*/ 47435 w 1831785"/>
                    <a:gd name="connsiteY7" fmla="*/ 365125 h 2645668"/>
                    <a:gd name="connsiteX8" fmla="*/ 196660 w 1831785"/>
                    <a:gd name="connsiteY8" fmla="*/ 374650 h 2645668"/>
                    <a:gd name="connsiteX9" fmla="*/ 326835 w 1831785"/>
                    <a:gd name="connsiteY9" fmla="*/ 384175 h 2645668"/>
                    <a:gd name="connsiteX10" fmla="*/ 250635 w 1831785"/>
                    <a:gd name="connsiteY10" fmla="*/ 422275 h 2645668"/>
                    <a:gd name="connsiteX11" fmla="*/ 82360 w 1831785"/>
                    <a:gd name="connsiteY11" fmla="*/ 425450 h 2645668"/>
                    <a:gd name="connsiteX12" fmla="*/ 44260 w 1831785"/>
                    <a:gd name="connsiteY12" fmla="*/ 476250 h 2645668"/>
                    <a:gd name="connsiteX13" fmla="*/ 110935 w 1831785"/>
                    <a:gd name="connsiteY13" fmla="*/ 504825 h 2645668"/>
                    <a:gd name="connsiteX14" fmla="*/ 241110 w 1831785"/>
                    <a:gd name="connsiteY14" fmla="*/ 511175 h 2645668"/>
                    <a:gd name="connsiteX15" fmla="*/ 298260 w 1831785"/>
                    <a:gd name="connsiteY15" fmla="*/ 549275 h 2645668"/>
                    <a:gd name="connsiteX16" fmla="*/ 168085 w 1831785"/>
                    <a:gd name="connsiteY16" fmla="*/ 587375 h 2645668"/>
                    <a:gd name="connsiteX17" fmla="*/ 50610 w 1831785"/>
                    <a:gd name="connsiteY17" fmla="*/ 600075 h 2645668"/>
                    <a:gd name="connsiteX18" fmla="*/ 22035 w 1831785"/>
                    <a:gd name="connsiteY18" fmla="*/ 688975 h 2645668"/>
                    <a:gd name="connsiteX19" fmla="*/ 22035 w 1831785"/>
                    <a:gd name="connsiteY19" fmla="*/ 1089025 h 2645668"/>
                    <a:gd name="connsiteX20" fmla="*/ 183960 w 1831785"/>
                    <a:gd name="connsiteY20" fmla="*/ 2638425 h 2645668"/>
                    <a:gd name="connsiteX21" fmla="*/ 1831785 w 1831785"/>
                    <a:gd name="connsiteY21" fmla="*/ 1689100 h 2645668"/>
                    <a:gd name="connsiteX0" fmla="*/ 38582 w 1845157"/>
                    <a:gd name="connsiteY0" fmla="*/ 0 h 2645668"/>
                    <a:gd name="connsiteX1" fmla="*/ 51282 w 1845157"/>
                    <a:gd name="connsiteY1" fmla="*/ 190500 h 2645668"/>
                    <a:gd name="connsiteX2" fmla="*/ 206857 w 1845157"/>
                    <a:gd name="connsiteY2" fmla="*/ 234950 h 2645668"/>
                    <a:gd name="connsiteX3" fmla="*/ 492607 w 1845157"/>
                    <a:gd name="connsiteY3" fmla="*/ 247650 h 2645668"/>
                    <a:gd name="connsiteX4" fmla="*/ 476732 w 1845157"/>
                    <a:gd name="connsiteY4" fmla="*/ 285750 h 2645668"/>
                    <a:gd name="connsiteX5" fmla="*/ 219557 w 1845157"/>
                    <a:gd name="connsiteY5" fmla="*/ 307975 h 2645668"/>
                    <a:gd name="connsiteX6" fmla="*/ 70332 w 1845157"/>
                    <a:gd name="connsiteY6" fmla="*/ 323850 h 2645668"/>
                    <a:gd name="connsiteX7" fmla="*/ 60807 w 1845157"/>
                    <a:gd name="connsiteY7" fmla="*/ 365125 h 2645668"/>
                    <a:gd name="connsiteX8" fmla="*/ 210032 w 1845157"/>
                    <a:gd name="connsiteY8" fmla="*/ 374650 h 2645668"/>
                    <a:gd name="connsiteX9" fmla="*/ 340207 w 1845157"/>
                    <a:gd name="connsiteY9" fmla="*/ 384175 h 2645668"/>
                    <a:gd name="connsiteX10" fmla="*/ 264007 w 1845157"/>
                    <a:gd name="connsiteY10" fmla="*/ 422275 h 2645668"/>
                    <a:gd name="connsiteX11" fmla="*/ 95732 w 1845157"/>
                    <a:gd name="connsiteY11" fmla="*/ 425450 h 2645668"/>
                    <a:gd name="connsiteX12" fmla="*/ 57632 w 1845157"/>
                    <a:gd name="connsiteY12" fmla="*/ 476250 h 2645668"/>
                    <a:gd name="connsiteX13" fmla="*/ 124307 w 1845157"/>
                    <a:gd name="connsiteY13" fmla="*/ 504825 h 2645668"/>
                    <a:gd name="connsiteX14" fmla="*/ 254482 w 1845157"/>
                    <a:gd name="connsiteY14" fmla="*/ 511175 h 2645668"/>
                    <a:gd name="connsiteX15" fmla="*/ 311632 w 1845157"/>
                    <a:gd name="connsiteY15" fmla="*/ 549275 h 2645668"/>
                    <a:gd name="connsiteX16" fmla="*/ 181457 w 1845157"/>
                    <a:gd name="connsiteY16" fmla="*/ 587375 h 2645668"/>
                    <a:gd name="connsiteX17" fmla="*/ 63982 w 1845157"/>
                    <a:gd name="connsiteY17" fmla="*/ 600075 h 2645668"/>
                    <a:gd name="connsiteX18" fmla="*/ 35407 w 1845157"/>
                    <a:gd name="connsiteY18" fmla="*/ 688975 h 2645668"/>
                    <a:gd name="connsiteX19" fmla="*/ 35407 w 1845157"/>
                    <a:gd name="connsiteY19" fmla="*/ 1089025 h 2645668"/>
                    <a:gd name="connsiteX20" fmla="*/ 197332 w 1845157"/>
                    <a:gd name="connsiteY20" fmla="*/ 2638425 h 2645668"/>
                    <a:gd name="connsiteX21" fmla="*/ 1845157 w 1845157"/>
                    <a:gd name="connsiteY21" fmla="*/ 1689100 h 2645668"/>
                    <a:gd name="connsiteX0" fmla="*/ 42092 w 1848667"/>
                    <a:gd name="connsiteY0" fmla="*/ 0 h 2645668"/>
                    <a:gd name="connsiteX1" fmla="*/ 54792 w 1848667"/>
                    <a:gd name="connsiteY1" fmla="*/ 190500 h 2645668"/>
                    <a:gd name="connsiteX2" fmla="*/ 210367 w 1848667"/>
                    <a:gd name="connsiteY2" fmla="*/ 234950 h 2645668"/>
                    <a:gd name="connsiteX3" fmla="*/ 496117 w 1848667"/>
                    <a:gd name="connsiteY3" fmla="*/ 247650 h 2645668"/>
                    <a:gd name="connsiteX4" fmla="*/ 480242 w 1848667"/>
                    <a:gd name="connsiteY4" fmla="*/ 285750 h 2645668"/>
                    <a:gd name="connsiteX5" fmla="*/ 223067 w 1848667"/>
                    <a:gd name="connsiteY5" fmla="*/ 307975 h 2645668"/>
                    <a:gd name="connsiteX6" fmla="*/ 73842 w 1848667"/>
                    <a:gd name="connsiteY6" fmla="*/ 323850 h 2645668"/>
                    <a:gd name="connsiteX7" fmla="*/ 64317 w 1848667"/>
                    <a:gd name="connsiteY7" fmla="*/ 365125 h 2645668"/>
                    <a:gd name="connsiteX8" fmla="*/ 213542 w 1848667"/>
                    <a:gd name="connsiteY8" fmla="*/ 374650 h 2645668"/>
                    <a:gd name="connsiteX9" fmla="*/ 343717 w 1848667"/>
                    <a:gd name="connsiteY9" fmla="*/ 384175 h 2645668"/>
                    <a:gd name="connsiteX10" fmla="*/ 267517 w 1848667"/>
                    <a:gd name="connsiteY10" fmla="*/ 422275 h 2645668"/>
                    <a:gd name="connsiteX11" fmla="*/ 99242 w 1848667"/>
                    <a:gd name="connsiteY11" fmla="*/ 425450 h 2645668"/>
                    <a:gd name="connsiteX12" fmla="*/ 61142 w 1848667"/>
                    <a:gd name="connsiteY12" fmla="*/ 476250 h 2645668"/>
                    <a:gd name="connsiteX13" fmla="*/ 127817 w 1848667"/>
                    <a:gd name="connsiteY13" fmla="*/ 504825 h 2645668"/>
                    <a:gd name="connsiteX14" fmla="*/ 257992 w 1848667"/>
                    <a:gd name="connsiteY14" fmla="*/ 511175 h 2645668"/>
                    <a:gd name="connsiteX15" fmla="*/ 315142 w 1848667"/>
                    <a:gd name="connsiteY15" fmla="*/ 549275 h 2645668"/>
                    <a:gd name="connsiteX16" fmla="*/ 184967 w 1848667"/>
                    <a:gd name="connsiteY16" fmla="*/ 587375 h 2645668"/>
                    <a:gd name="connsiteX17" fmla="*/ 67492 w 1848667"/>
                    <a:gd name="connsiteY17" fmla="*/ 600075 h 2645668"/>
                    <a:gd name="connsiteX18" fmla="*/ 38917 w 1848667"/>
                    <a:gd name="connsiteY18" fmla="*/ 688975 h 2645668"/>
                    <a:gd name="connsiteX19" fmla="*/ 38917 w 1848667"/>
                    <a:gd name="connsiteY19" fmla="*/ 1089025 h 2645668"/>
                    <a:gd name="connsiteX20" fmla="*/ 10342 w 1848667"/>
                    <a:gd name="connsiteY20" fmla="*/ 1933574 h 2645668"/>
                    <a:gd name="connsiteX21" fmla="*/ 200842 w 1848667"/>
                    <a:gd name="connsiteY21" fmla="*/ 2638425 h 2645668"/>
                    <a:gd name="connsiteX22" fmla="*/ 1848667 w 1848667"/>
                    <a:gd name="connsiteY22" fmla="*/ 1689100 h 2645668"/>
                    <a:gd name="connsiteX0" fmla="*/ 20009 w 1826584"/>
                    <a:gd name="connsiteY0" fmla="*/ 0 h 2728824"/>
                    <a:gd name="connsiteX1" fmla="*/ 32709 w 1826584"/>
                    <a:gd name="connsiteY1" fmla="*/ 190500 h 2728824"/>
                    <a:gd name="connsiteX2" fmla="*/ 188284 w 1826584"/>
                    <a:gd name="connsiteY2" fmla="*/ 234950 h 2728824"/>
                    <a:gd name="connsiteX3" fmla="*/ 474034 w 1826584"/>
                    <a:gd name="connsiteY3" fmla="*/ 247650 h 2728824"/>
                    <a:gd name="connsiteX4" fmla="*/ 458159 w 1826584"/>
                    <a:gd name="connsiteY4" fmla="*/ 285750 h 2728824"/>
                    <a:gd name="connsiteX5" fmla="*/ 200984 w 1826584"/>
                    <a:gd name="connsiteY5" fmla="*/ 307975 h 2728824"/>
                    <a:gd name="connsiteX6" fmla="*/ 51759 w 1826584"/>
                    <a:gd name="connsiteY6" fmla="*/ 323850 h 2728824"/>
                    <a:gd name="connsiteX7" fmla="*/ 42234 w 1826584"/>
                    <a:gd name="connsiteY7" fmla="*/ 365125 h 2728824"/>
                    <a:gd name="connsiteX8" fmla="*/ 191459 w 1826584"/>
                    <a:gd name="connsiteY8" fmla="*/ 374650 h 2728824"/>
                    <a:gd name="connsiteX9" fmla="*/ 321634 w 1826584"/>
                    <a:gd name="connsiteY9" fmla="*/ 384175 h 2728824"/>
                    <a:gd name="connsiteX10" fmla="*/ 245434 w 1826584"/>
                    <a:gd name="connsiteY10" fmla="*/ 422275 h 2728824"/>
                    <a:gd name="connsiteX11" fmla="*/ 77159 w 1826584"/>
                    <a:gd name="connsiteY11" fmla="*/ 425450 h 2728824"/>
                    <a:gd name="connsiteX12" fmla="*/ 39059 w 1826584"/>
                    <a:gd name="connsiteY12" fmla="*/ 476250 h 2728824"/>
                    <a:gd name="connsiteX13" fmla="*/ 105734 w 1826584"/>
                    <a:gd name="connsiteY13" fmla="*/ 504825 h 2728824"/>
                    <a:gd name="connsiteX14" fmla="*/ 235909 w 1826584"/>
                    <a:gd name="connsiteY14" fmla="*/ 511175 h 2728824"/>
                    <a:gd name="connsiteX15" fmla="*/ 293059 w 1826584"/>
                    <a:gd name="connsiteY15" fmla="*/ 549275 h 2728824"/>
                    <a:gd name="connsiteX16" fmla="*/ 162884 w 1826584"/>
                    <a:gd name="connsiteY16" fmla="*/ 587375 h 2728824"/>
                    <a:gd name="connsiteX17" fmla="*/ 45409 w 1826584"/>
                    <a:gd name="connsiteY17" fmla="*/ 600075 h 2728824"/>
                    <a:gd name="connsiteX18" fmla="*/ 16834 w 1826584"/>
                    <a:gd name="connsiteY18" fmla="*/ 688975 h 2728824"/>
                    <a:gd name="connsiteX19" fmla="*/ 16834 w 1826584"/>
                    <a:gd name="connsiteY19" fmla="*/ 1089025 h 2728824"/>
                    <a:gd name="connsiteX20" fmla="*/ 26359 w 1826584"/>
                    <a:gd name="connsiteY20" fmla="*/ 2514599 h 2728824"/>
                    <a:gd name="connsiteX21" fmla="*/ 178759 w 1826584"/>
                    <a:gd name="connsiteY21" fmla="*/ 2638425 h 2728824"/>
                    <a:gd name="connsiteX22" fmla="*/ 1826584 w 1826584"/>
                    <a:gd name="connsiteY22" fmla="*/ 1689100 h 2728824"/>
                    <a:gd name="connsiteX0" fmla="*/ 8231 w 1814806"/>
                    <a:gd name="connsiteY0" fmla="*/ 0 h 2665947"/>
                    <a:gd name="connsiteX1" fmla="*/ 20931 w 1814806"/>
                    <a:gd name="connsiteY1" fmla="*/ 190500 h 2665947"/>
                    <a:gd name="connsiteX2" fmla="*/ 176506 w 1814806"/>
                    <a:gd name="connsiteY2" fmla="*/ 234950 h 2665947"/>
                    <a:gd name="connsiteX3" fmla="*/ 462256 w 1814806"/>
                    <a:gd name="connsiteY3" fmla="*/ 247650 h 2665947"/>
                    <a:gd name="connsiteX4" fmla="*/ 446381 w 1814806"/>
                    <a:gd name="connsiteY4" fmla="*/ 285750 h 2665947"/>
                    <a:gd name="connsiteX5" fmla="*/ 189206 w 1814806"/>
                    <a:gd name="connsiteY5" fmla="*/ 307975 h 2665947"/>
                    <a:gd name="connsiteX6" fmla="*/ 39981 w 1814806"/>
                    <a:gd name="connsiteY6" fmla="*/ 323850 h 2665947"/>
                    <a:gd name="connsiteX7" fmla="*/ 30456 w 1814806"/>
                    <a:gd name="connsiteY7" fmla="*/ 365125 h 2665947"/>
                    <a:gd name="connsiteX8" fmla="*/ 179681 w 1814806"/>
                    <a:gd name="connsiteY8" fmla="*/ 374650 h 2665947"/>
                    <a:gd name="connsiteX9" fmla="*/ 309856 w 1814806"/>
                    <a:gd name="connsiteY9" fmla="*/ 384175 h 2665947"/>
                    <a:gd name="connsiteX10" fmla="*/ 233656 w 1814806"/>
                    <a:gd name="connsiteY10" fmla="*/ 422275 h 2665947"/>
                    <a:gd name="connsiteX11" fmla="*/ 65381 w 1814806"/>
                    <a:gd name="connsiteY11" fmla="*/ 425450 h 2665947"/>
                    <a:gd name="connsiteX12" fmla="*/ 27281 w 1814806"/>
                    <a:gd name="connsiteY12" fmla="*/ 476250 h 2665947"/>
                    <a:gd name="connsiteX13" fmla="*/ 93956 w 1814806"/>
                    <a:gd name="connsiteY13" fmla="*/ 504825 h 2665947"/>
                    <a:gd name="connsiteX14" fmla="*/ 224131 w 1814806"/>
                    <a:gd name="connsiteY14" fmla="*/ 511175 h 2665947"/>
                    <a:gd name="connsiteX15" fmla="*/ 281281 w 1814806"/>
                    <a:gd name="connsiteY15" fmla="*/ 549275 h 2665947"/>
                    <a:gd name="connsiteX16" fmla="*/ 151106 w 1814806"/>
                    <a:gd name="connsiteY16" fmla="*/ 587375 h 2665947"/>
                    <a:gd name="connsiteX17" fmla="*/ 33631 w 1814806"/>
                    <a:gd name="connsiteY17" fmla="*/ 600075 h 2665947"/>
                    <a:gd name="connsiteX18" fmla="*/ 5056 w 1814806"/>
                    <a:gd name="connsiteY18" fmla="*/ 688975 h 2665947"/>
                    <a:gd name="connsiteX19" fmla="*/ 5056 w 1814806"/>
                    <a:gd name="connsiteY19" fmla="*/ 1089025 h 2665947"/>
                    <a:gd name="connsiteX20" fmla="*/ 14581 w 1814806"/>
                    <a:gd name="connsiteY20" fmla="*/ 2514599 h 2665947"/>
                    <a:gd name="connsiteX21" fmla="*/ 166981 w 1814806"/>
                    <a:gd name="connsiteY21" fmla="*/ 2638425 h 2665947"/>
                    <a:gd name="connsiteX22" fmla="*/ 1814806 w 1814806"/>
                    <a:gd name="connsiteY22" fmla="*/ 1689100 h 2665947"/>
                    <a:gd name="connsiteX0" fmla="*/ 8231 w 1557631"/>
                    <a:gd name="connsiteY0" fmla="*/ 0 h 2677629"/>
                    <a:gd name="connsiteX1" fmla="*/ 20931 w 1557631"/>
                    <a:gd name="connsiteY1" fmla="*/ 190500 h 2677629"/>
                    <a:gd name="connsiteX2" fmla="*/ 176506 w 1557631"/>
                    <a:gd name="connsiteY2" fmla="*/ 234950 h 2677629"/>
                    <a:gd name="connsiteX3" fmla="*/ 462256 w 1557631"/>
                    <a:gd name="connsiteY3" fmla="*/ 247650 h 2677629"/>
                    <a:gd name="connsiteX4" fmla="*/ 446381 w 1557631"/>
                    <a:gd name="connsiteY4" fmla="*/ 285750 h 2677629"/>
                    <a:gd name="connsiteX5" fmla="*/ 189206 w 1557631"/>
                    <a:gd name="connsiteY5" fmla="*/ 307975 h 2677629"/>
                    <a:gd name="connsiteX6" fmla="*/ 39981 w 1557631"/>
                    <a:gd name="connsiteY6" fmla="*/ 323850 h 2677629"/>
                    <a:gd name="connsiteX7" fmla="*/ 30456 w 1557631"/>
                    <a:gd name="connsiteY7" fmla="*/ 365125 h 2677629"/>
                    <a:gd name="connsiteX8" fmla="*/ 179681 w 1557631"/>
                    <a:gd name="connsiteY8" fmla="*/ 374650 h 2677629"/>
                    <a:gd name="connsiteX9" fmla="*/ 309856 w 1557631"/>
                    <a:gd name="connsiteY9" fmla="*/ 384175 h 2677629"/>
                    <a:gd name="connsiteX10" fmla="*/ 233656 w 1557631"/>
                    <a:gd name="connsiteY10" fmla="*/ 422275 h 2677629"/>
                    <a:gd name="connsiteX11" fmla="*/ 65381 w 1557631"/>
                    <a:gd name="connsiteY11" fmla="*/ 425450 h 2677629"/>
                    <a:gd name="connsiteX12" fmla="*/ 27281 w 1557631"/>
                    <a:gd name="connsiteY12" fmla="*/ 476250 h 2677629"/>
                    <a:gd name="connsiteX13" fmla="*/ 93956 w 1557631"/>
                    <a:gd name="connsiteY13" fmla="*/ 504825 h 2677629"/>
                    <a:gd name="connsiteX14" fmla="*/ 224131 w 1557631"/>
                    <a:gd name="connsiteY14" fmla="*/ 511175 h 2677629"/>
                    <a:gd name="connsiteX15" fmla="*/ 281281 w 1557631"/>
                    <a:gd name="connsiteY15" fmla="*/ 549275 h 2677629"/>
                    <a:gd name="connsiteX16" fmla="*/ 151106 w 1557631"/>
                    <a:gd name="connsiteY16" fmla="*/ 587375 h 2677629"/>
                    <a:gd name="connsiteX17" fmla="*/ 33631 w 1557631"/>
                    <a:gd name="connsiteY17" fmla="*/ 600075 h 2677629"/>
                    <a:gd name="connsiteX18" fmla="*/ 5056 w 1557631"/>
                    <a:gd name="connsiteY18" fmla="*/ 688975 h 2677629"/>
                    <a:gd name="connsiteX19" fmla="*/ 5056 w 1557631"/>
                    <a:gd name="connsiteY19" fmla="*/ 1089025 h 2677629"/>
                    <a:gd name="connsiteX20" fmla="*/ 14581 w 1557631"/>
                    <a:gd name="connsiteY20" fmla="*/ 2514599 h 2677629"/>
                    <a:gd name="connsiteX21" fmla="*/ 166981 w 1557631"/>
                    <a:gd name="connsiteY21" fmla="*/ 2638425 h 2677629"/>
                    <a:gd name="connsiteX22" fmla="*/ 1557631 w 1557631"/>
                    <a:gd name="connsiteY22" fmla="*/ 2635250 h 2677629"/>
                    <a:gd name="connsiteX0" fmla="*/ 8231 w 1557631"/>
                    <a:gd name="connsiteY0" fmla="*/ 0 h 2667045"/>
                    <a:gd name="connsiteX1" fmla="*/ 20931 w 1557631"/>
                    <a:gd name="connsiteY1" fmla="*/ 190500 h 2667045"/>
                    <a:gd name="connsiteX2" fmla="*/ 176506 w 1557631"/>
                    <a:gd name="connsiteY2" fmla="*/ 234950 h 2667045"/>
                    <a:gd name="connsiteX3" fmla="*/ 462256 w 1557631"/>
                    <a:gd name="connsiteY3" fmla="*/ 247650 h 2667045"/>
                    <a:gd name="connsiteX4" fmla="*/ 446381 w 1557631"/>
                    <a:gd name="connsiteY4" fmla="*/ 285750 h 2667045"/>
                    <a:gd name="connsiteX5" fmla="*/ 189206 w 1557631"/>
                    <a:gd name="connsiteY5" fmla="*/ 307975 h 2667045"/>
                    <a:gd name="connsiteX6" fmla="*/ 39981 w 1557631"/>
                    <a:gd name="connsiteY6" fmla="*/ 323850 h 2667045"/>
                    <a:gd name="connsiteX7" fmla="*/ 30456 w 1557631"/>
                    <a:gd name="connsiteY7" fmla="*/ 365125 h 2667045"/>
                    <a:gd name="connsiteX8" fmla="*/ 179681 w 1557631"/>
                    <a:gd name="connsiteY8" fmla="*/ 374650 h 2667045"/>
                    <a:gd name="connsiteX9" fmla="*/ 309856 w 1557631"/>
                    <a:gd name="connsiteY9" fmla="*/ 384175 h 2667045"/>
                    <a:gd name="connsiteX10" fmla="*/ 233656 w 1557631"/>
                    <a:gd name="connsiteY10" fmla="*/ 422275 h 2667045"/>
                    <a:gd name="connsiteX11" fmla="*/ 65381 w 1557631"/>
                    <a:gd name="connsiteY11" fmla="*/ 425450 h 2667045"/>
                    <a:gd name="connsiteX12" fmla="*/ 27281 w 1557631"/>
                    <a:gd name="connsiteY12" fmla="*/ 476250 h 2667045"/>
                    <a:gd name="connsiteX13" fmla="*/ 93956 w 1557631"/>
                    <a:gd name="connsiteY13" fmla="*/ 504825 h 2667045"/>
                    <a:gd name="connsiteX14" fmla="*/ 224131 w 1557631"/>
                    <a:gd name="connsiteY14" fmla="*/ 511175 h 2667045"/>
                    <a:gd name="connsiteX15" fmla="*/ 281281 w 1557631"/>
                    <a:gd name="connsiteY15" fmla="*/ 549275 h 2667045"/>
                    <a:gd name="connsiteX16" fmla="*/ 151106 w 1557631"/>
                    <a:gd name="connsiteY16" fmla="*/ 587375 h 2667045"/>
                    <a:gd name="connsiteX17" fmla="*/ 33631 w 1557631"/>
                    <a:gd name="connsiteY17" fmla="*/ 600075 h 2667045"/>
                    <a:gd name="connsiteX18" fmla="*/ 5056 w 1557631"/>
                    <a:gd name="connsiteY18" fmla="*/ 688975 h 2667045"/>
                    <a:gd name="connsiteX19" fmla="*/ 5056 w 1557631"/>
                    <a:gd name="connsiteY19" fmla="*/ 1089025 h 2667045"/>
                    <a:gd name="connsiteX20" fmla="*/ 14581 w 1557631"/>
                    <a:gd name="connsiteY20" fmla="*/ 2514599 h 2667045"/>
                    <a:gd name="connsiteX21" fmla="*/ 166981 w 1557631"/>
                    <a:gd name="connsiteY21" fmla="*/ 2638425 h 2667045"/>
                    <a:gd name="connsiteX22" fmla="*/ 611481 w 1557631"/>
                    <a:gd name="connsiteY22" fmla="*/ 2667000 h 2667045"/>
                    <a:gd name="connsiteX23" fmla="*/ 1557631 w 1557631"/>
                    <a:gd name="connsiteY23" fmla="*/ 2635250 h 2667045"/>
                    <a:gd name="connsiteX0" fmla="*/ 8231 w 647238"/>
                    <a:gd name="connsiteY0" fmla="*/ 0 h 2765619"/>
                    <a:gd name="connsiteX1" fmla="*/ 20931 w 647238"/>
                    <a:gd name="connsiteY1" fmla="*/ 190500 h 2765619"/>
                    <a:gd name="connsiteX2" fmla="*/ 176506 w 647238"/>
                    <a:gd name="connsiteY2" fmla="*/ 234950 h 2765619"/>
                    <a:gd name="connsiteX3" fmla="*/ 462256 w 647238"/>
                    <a:gd name="connsiteY3" fmla="*/ 247650 h 2765619"/>
                    <a:gd name="connsiteX4" fmla="*/ 446381 w 647238"/>
                    <a:gd name="connsiteY4" fmla="*/ 285750 h 2765619"/>
                    <a:gd name="connsiteX5" fmla="*/ 189206 w 647238"/>
                    <a:gd name="connsiteY5" fmla="*/ 307975 h 2765619"/>
                    <a:gd name="connsiteX6" fmla="*/ 39981 w 647238"/>
                    <a:gd name="connsiteY6" fmla="*/ 323850 h 2765619"/>
                    <a:gd name="connsiteX7" fmla="*/ 30456 w 647238"/>
                    <a:gd name="connsiteY7" fmla="*/ 365125 h 2765619"/>
                    <a:gd name="connsiteX8" fmla="*/ 179681 w 647238"/>
                    <a:gd name="connsiteY8" fmla="*/ 374650 h 2765619"/>
                    <a:gd name="connsiteX9" fmla="*/ 309856 w 647238"/>
                    <a:gd name="connsiteY9" fmla="*/ 384175 h 2765619"/>
                    <a:gd name="connsiteX10" fmla="*/ 233656 w 647238"/>
                    <a:gd name="connsiteY10" fmla="*/ 422275 h 2765619"/>
                    <a:gd name="connsiteX11" fmla="*/ 65381 w 647238"/>
                    <a:gd name="connsiteY11" fmla="*/ 425450 h 2765619"/>
                    <a:gd name="connsiteX12" fmla="*/ 27281 w 647238"/>
                    <a:gd name="connsiteY12" fmla="*/ 476250 h 2765619"/>
                    <a:gd name="connsiteX13" fmla="*/ 93956 w 647238"/>
                    <a:gd name="connsiteY13" fmla="*/ 504825 h 2765619"/>
                    <a:gd name="connsiteX14" fmla="*/ 224131 w 647238"/>
                    <a:gd name="connsiteY14" fmla="*/ 511175 h 2765619"/>
                    <a:gd name="connsiteX15" fmla="*/ 281281 w 647238"/>
                    <a:gd name="connsiteY15" fmla="*/ 549275 h 2765619"/>
                    <a:gd name="connsiteX16" fmla="*/ 151106 w 647238"/>
                    <a:gd name="connsiteY16" fmla="*/ 587375 h 2765619"/>
                    <a:gd name="connsiteX17" fmla="*/ 33631 w 647238"/>
                    <a:gd name="connsiteY17" fmla="*/ 600075 h 2765619"/>
                    <a:gd name="connsiteX18" fmla="*/ 5056 w 647238"/>
                    <a:gd name="connsiteY18" fmla="*/ 688975 h 2765619"/>
                    <a:gd name="connsiteX19" fmla="*/ 5056 w 647238"/>
                    <a:gd name="connsiteY19" fmla="*/ 1089025 h 2765619"/>
                    <a:gd name="connsiteX20" fmla="*/ 14581 w 647238"/>
                    <a:gd name="connsiteY20" fmla="*/ 2514599 h 2765619"/>
                    <a:gd name="connsiteX21" fmla="*/ 166981 w 647238"/>
                    <a:gd name="connsiteY21" fmla="*/ 2638425 h 2765619"/>
                    <a:gd name="connsiteX22" fmla="*/ 611481 w 647238"/>
                    <a:gd name="connsiteY22" fmla="*/ 2667000 h 2765619"/>
                    <a:gd name="connsiteX23" fmla="*/ 24106 w 647238"/>
                    <a:gd name="connsiteY23" fmla="*/ 2765425 h 2765619"/>
                    <a:gd name="connsiteX0" fmla="*/ 8231 w 611632"/>
                    <a:gd name="connsiteY0" fmla="*/ 0 h 2765425"/>
                    <a:gd name="connsiteX1" fmla="*/ 20931 w 611632"/>
                    <a:gd name="connsiteY1" fmla="*/ 190500 h 2765425"/>
                    <a:gd name="connsiteX2" fmla="*/ 176506 w 611632"/>
                    <a:gd name="connsiteY2" fmla="*/ 234950 h 2765425"/>
                    <a:gd name="connsiteX3" fmla="*/ 462256 w 611632"/>
                    <a:gd name="connsiteY3" fmla="*/ 247650 h 2765425"/>
                    <a:gd name="connsiteX4" fmla="*/ 446381 w 611632"/>
                    <a:gd name="connsiteY4" fmla="*/ 285750 h 2765425"/>
                    <a:gd name="connsiteX5" fmla="*/ 189206 w 611632"/>
                    <a:gd name="connsiteY5" fmla="*/ 307975 h 2765425"/>
                    <a:gd name="connsiteX6" fmla="*/ 39981 w 611632"/>
                    <a:gd name="connsiteY6" fmla="*/ 323850 h 2765425"/>
                    <a:gd name="connsiteX7" fmla="*/ 30456 w 611632"/>
                    <a:gd name="connsiteY7" fmla="*/ 365125 h 2765425"/>
                    <a:gd name="connsiteX8" fmla="*/ 179681 w 611632"/>
                    <a:gd name="connsiteY8" fmla="*/ 374650 h 2765425"/>
                    <a:gd name="connsiteX9" fmla="*/ 309856 w 611632"/>
                    <a:gd name="connsiteY9" fmla="*/ 384175 h 2765425"/>
                    <a:gd name="connsiteX10" fmla="*/ 233656 w 611632"/>
                    <a:gd name="connsiteY10" fmla="*/ 422275 h 2765425"/>
                    <a:gd name="connsiteX11" fmla="*/ 65381 w 611632"/>
                    <a:gd name="connsiteY11" fmla="*/ 425450 h 2765425"/>
                    <a:gd name="connsiteX12" fmla="*/ 27281 w 611632"/>
                    <a:gd name="connsiteY12" fmla="*/ 476250 h 2765425"/>
                    <a:gd name="connsiteX13" fmla="*/ 93956 w 611632"/>
                    <a:gd name="connsiteY13" fmla="*/ 504825 h 2765425"/>
                    <a:gd name="connsiteX14" fmla="*/ 224131 w 611632"/>
                    <a:gd name="connsiteY14" fmla="*/ 511175 h 2765425"/>
                    <a:gd name="connsiteX15" fmla="*/ 281281 w 611632"/>
                    <a:gd name="connsiteY15" fmla="*/ 549275 h 2765425"/>
                    <a:gd name="connsiteX16" fmla="*/ 151106 w 611632"/>
                    <a:gd name="connsiteY16" fmla="*/ 587375 h 2765425"/>
                    <a:gd name="connsiteX17" fmla="*/ 33631 w 611632"/>
                    <a:gd name="connsiteY17" fmla="*/ 600075 h 2765425"/>
                    <a:gd name="connsiteX18" fmla="*/ 5056 w 611632"/>
                    <a:gd name="connsiteY18" fmla="*/ 688975 h 2765425"/>
                    <a:gd name="connsiteX19" fmla="*/ 5056 w 611632"/>
                    <a:gd name="connsiteY19" fmla="*/ 1089025 h 2765425"/>
                    <a:gd name="connsiteX20" fmla="*/ 14581 w 611632"/>
                    <a:gd name="connsiteY20" fmla="*/ 2514599 h 2765425"/>
                    <a:gd name="connsiteX21" fmla="*/ 166981 w 611632"/>
                    <a:gd name="connsiteY21" fmla="*/ 2638425 h 2765425"/>
                    <a:gd name="connsiteX22" fmla="*/ 611481 w 611632"/>
                    <a:gd name="connsiteY22" fmla="*/ 2667000 h 2765425"/>
                    <a:gd name="connsiteX23" fmla="*/ 214606 w 611632"/>
                    <a:gd name="connsiteY23" fmla="*/ 2730500 h 2765425"/>
                    <a:gd name="connsiteX24" fmla="*/ 24106 w 611632"/>
                    <a:gd name="connsiteY24" fmla="*/ 2765425 h 2765425"/>
                    <a:gd name="connsiteX0" fmla="*/ 8231 w 611632"/>
                    <a:gd name="connsiteY0" fmla="*/ 0 h 2990850"/>
                    <a:gd name="connsiteX1" fmla="*/ 20931 w 611632"/>
                    <a:gd name="connsiteY1" fmla="*/ 190500 h 2990850"/>
                    <a:gd name="connsiteX2" fmla="*/ 176506 w 611632"/>
                    <a:gd name="connsiteY2" fmla="*/ 234950 h 2990850"/>
                    <a:gd name="connsiteX3" fmla="*/ 462256 w 611632"/>
                    <a:gd name="connsiteY3" fmla="*/ 247650 h 2990850"/>
                    <a:gd name="connsiteX4" fmla="*/ 446381 w 611632"/>
                    <a:gd name="connsiteY4" fmla="*/ 285750 h 2990850"/>
                    <a:gd name="connsiteX5" fmla="*/ 189206 w 611632"/>
                    <a:gd name="connsiteY5" fmla="*/ 307975 h 2990850"/>
                    <a:gd name="connsiteX6" fmla="*/ 39981 w 611632"/>
                    <a:gd name="connsiteY6" fmla="*/ 323850 h 2990850"/>
                    <a:gd name="connsiteX7" fmla="*/ 30456 w 611632"/>
                    <a:gd name="connsiteY7" fmla="*/ 365125 h 2990850"/>
                    <a:gd name="connsiteX8" fmla="*/ 179681 w 611632"/>
                    <a:gd name="connsiteY8" fmla="*/ 374650 h 2990850"/>
                    <a:gd name="connsiteX9" fmla="*/ 309856 w 611632"/>
                    <a:gd name="connsiteY9" fmla="*/ 384175 h 2990850"/>
                    <a:gd name="connsiteX10" fmla="*/ 233656 w 611632"/>
                    <a:gd name="connsiteY10" fmla="*/ 422275 h 2990850"/>
                    <a:gd name="connsiteX11" fmla="*/ 65381 w 611632"/>
                    <a:gd name="connsiteY11" fmla="*/ 425450 h 2990850"/>
                    <a:gd name="connsiteX12" fmla="*/ 27281 w 611632"/>
                    <a:gd name="connsiteY12" fmla="*/ 476250 h 2990850"/>
                    <a:gd name="connsiteX13" fmla="*/ 93956 w 611632"/>
                    <a:gd name="connsiteY13" fmla="*/ 504825 h 2990850"/>
                    <a:gd name="connsiteX14" fmla="*/ 224131 w 611632"/>
                    <a:gd name="connsiteY14" fmla="*/ 511175 h 2990850"/>
                    <a:gd name="connsiteX15" fmla="*/ 281281 w 611632"/>
                    <a:gd name="connsiteY15" fmla="*/ 549275 h 2990850"/>
                    <a:gd name="connsiteX16" fmla="*/ 151106 w 611632"/>
                    <a:gd name="connsiteY16" fmla="*/ 587375 h 2990850"/>
                    <a:gd name="connsiteX17" fmla="*/ 33631 w 611632"/>
                    <a:gd name="connsiteY17" fmla="*/ 600075 h 2990850"/>
                    <a:gd name="connsiteX18" fmla="*/ 5056 w 611632"/>
                    <a:gd name="connsiteY18" fmla="*/ 688975 h 2990850"/>
                    <a:gd name="connsiteX19" fmla="*/ 5056 w 611632"/>
                    <a:gd name="connsiteY19" fmla="*/ 1089025 h 2990850"/>
                    <a:gd name="connsiteX20" fmla="*/ 14581 w 611632"/>
                    <a:gd name="connsiteY20" fmla="*/ 2514599 h 2990850"/>
                    <a:gd name="connsiteX21" fmla="*/ 166981 w 611632"/>
                    <a:gd name="connsiteY21" fmla="*/ 2638425 h 2990850"/>
                    <a:gd name="connsiteX22" fmla="*/ 611481 w 611632"/>
                    <a:gd name="connsiteY22" fmla="*/ 2667000 h 2990850"/>
                    <a:gd name="connsiteX23" fmla="*/ 214606 w 611632"/>
                    <a:gd name="connsiteY23" fmla="*/ 2730500 h 2990850"/>
                    <a:gd name="connsiteX24" fmla="*/ 14581 w 611632"/>
                    <a:gd name="connsiteY24" fmla="*/ 2990850 h 2990850"/>
                    <a:gd name="connsiteX0" fmla="*/ 8231 w 611586"/>
                    <a:gd name="connsiteY0" fmla="*/ 0 h 2990850"/>
                    <a:gd name="connsiteX1" fmla="*/ 20931 w 611586"/>
                    <a:gd name="connsiteY1" fmla="*/ 190500 h 2990850"/>
                    <a:gd name="connsiteX2" fmla="*/ 176506 w 611586"/>
                    <a:gd name="connsiteY2" fmla="*/ 234950 h 2990850"/>
                    <a:gd name="connsiteX3" fmla="*/ 462256 w 611586"/>
                    <a:gd name="connsiteY3" fmla="*/ 247650 h 2990850"/>
                    <a:gd name="connsiteX4" fmla="*/ 446381 w 611586"/>
                    <a:gd name="connsiteY4" fmla="*/ 285750 h 2990850"/>
                    <a:gd name="connsiteX5" fmla="*/ 189206 w 611586"/>
                    <a:gd name="connsiteY5" fmla="*/ 307975 h 2990850"/>
                    <a:gd name="connsiteX6" fmla="*/ 39981 w 611586"/>
                    <a:gd name="connsiteY6" fmla="*/ 323850 h 2990850"/>
                    <a:gd name="connsiteX7" fmla="*/ 30456 w 611586"/>
                    <a:gd name="connsiteY7" fmla="*/ 365125 h 2990850"/>
                    <a:gd name="connsiteX8" fmla="*/ 179681 w 611586"/>
                    <a:gd name="connsiteY8" fmla="*/ 374650 h 2990850"/>
                    <a:gd name="connsiteX9" fmla="*/ 309856 w 611586"/>
                    <a:gd name="connsiteY9" fmla="*/ 384175 h 2990850"/>
                    <a:gd name="connsiteX10" fmla="*/ 233656 w 611586"/>
                    <a:gd name="connsiteY10" fmla="*/ 422275 h 2990850"/>
                    <a:gd name="connsiteX11" fmla="*/ 65381 w 611586"/>
                    <a:gd name="connsiteY11" fmla="*/ 425450 h 2990850"/>
                    <a:gd name="connsiteX12" fmla="*/ 27281 w 611586"/>
                    <a:gd name="connsiteY12" fmla="*/ 476250 h 2990850"/>
                    <a:gd name="connsiteX13" fmla="*/ 93956 w 611586"/>
                    <a:gd name="connsiteY13" fmla="*/ 504825 h 2990850"/>
                    <a:gd name="connsiteX14" fmla="*/ 224131 w 611586"/>
                    <a:gd name="connsiteY14" fmla="*/ 511175 h 2990850"/>
                    <a:gd name="connsiteX15" fmla="*/ 281281 w 611586"/>
                    <a:gd name="connsiteY15" fmla="*/ 549275 h 2990850"/>
                    <a:gd name="connsiteX16" fmla="*/ 151106 w 611586"/>
                    <a:gd name="connsiteY16" fmla="*/ 587375 h 2990850"/>
                    <a:gd name="connsiteX17" fmla="*/ 33631 w 611586"/>
                    <a:gd name="connsiteY17" fmla="*/ 600075 h 2990850"/>
                    <a:gd name="connsiteX18" fmla="*/ 5056 w 611586"/>
                    <a:gd name="connsiteY18" fmla="*/ 688975 h 2990850"/>
                    <a:gd name="connsiteX19" fmla="*/ 5056 w 611586"/>
                    <a:gd name="connsiteY19" fmla="*/ 1089025 h 2990850"/>
                    <a:gd name="connsiteX20" fmla="*/ 14581 w 611586"/>
                    <a:gd name="connsiteY20" fmla="*/ 2514599 h 2990850"/>
                    <a:gd name="connsiteX21" fmla="*/ 166981 w 611586"/>
                    <a:gd name="connsiteY21" fmla="*/ 2638425 h 2990850"/>
                    <a:gd name="connsiteX22" fmla="*/ 611481 w 611586"/>
                    <a:gd name="connsiteY22" fmla="*/ 2667000 h 2990850"/>
                    <a:gd name="connsiteX23" fmla="*/ 78081 w 611586"/>
                    <a:gd name="connsiteY23" fmla="*/ 2781300 h 2990850"/>
                    <a:gd name="connsiteX24" fmla="*/ 14581 w 611586"/>
                    <a:gd name="connsiteY24" fmla="*/ 2990850 h 2990850"/>
                    <a:gd name="connsiteX0" fmla="*/ 8231 w 626548"/>
                    <a:gd name="connsiteY0" fmla="*/ 0 h 2990850"/>
                    <a:gd name="connsiteX1" fmla="*/ 20931 w 626548"/>
                    <a:gd name="connsiteY1" fmla="*/ 190500 h 2990850"/>
                    <a:gd name="connsiteX2" fmla="*/ 176506 w 626548"/>
                    <a:gd name="connsiteY2" fmla="*/ 234950 h 2990850"/>
                    <a:gd name="connsiteX3" fmla="*/ 462256 w 626548"/>
                    <a:gd name="connsiteY3" fmla="*/ 247650 h 2990850"/>
                    <a:gd name="connsiteX4" fmla="*/ 446381 w 626548"/>
                    <a:gd name="connsiteY4" fmla="*/ 285750 h 2990850"/>
                    <a:gd name="connsiteX5" fmla="*/ 189206 w 626548"/>
                    <a:gd name="connsiteY5" fmla="*/ 307975 h 2990850"/>
                    <a:gd name="connsiteX6" fmla="*/ 39981 w 626548"/>
                    <a:gd name="connsiteY6" fmla="*/ 323850 h 2990850"/>
                    <a:gd name="connsiteX7" fmla="*/ 30456 w 626548"/>
                    <a:gd name="connsiteY7" fmla="*/ 365125 h 2990850"/>
                    <a:gd name="connsiteX8" fmla="*/ 179681 w 626548"/>
                    <a:gd name="connsiteY8" fmla="*/ 374650 h 2990850"/>
                    <a:gd name="connsiteX9" fmla="*/ 309856 w 626548"/>
                    <a:gd name="connsiteY9" fmla="*/ 384175 h 2990850"/>
                    <a:gd name="connsiteX10" fmla="*/ 233656 w 626548"/>
                    <a:gd name="connsiteY10" fmla="*/ 422275 h 2990850"/>
                    <a:gd name="connsiteX11" fmla="*/ 65381 w 626548"/>
                    <a:gd name="connsiteY11" fmla="*/ 425450 h 2990850"/>
                    <a:gd name="connsiteX12" fmla="*/ 27281 w 626548"/>
                    <a:gd name="connsiteY12" fmla="*/ 476250 h 2990850"/>
                    <a:gd name="connsiteX13" fmla="*/ 93956 w 626548"/>
                    <a:gd name="connsiteY13" fmla="*/ 504825 h 2990850"/>
                    <a:gd name="connsiteX14" fmla="*/ 224131 w 626548"/>
                    <a:gd name="connsiteY14" fmla="*/ 511175 h 2990850"/>
                    <a:gd name="connsiteX15" fmla="*/ 281281 w 626548"/>
                    <a:gd name="connsiteY15" fmla="*/ 549275 h 2990850"/>
                    <a:gd name="connsiteX16" fmla="*/ 151106 w 626548"/>
                    <a:gd name="connsiteY16" fmla="*/ 587375 h 2990850"/>
                    <a:gd name="connsiteX17" fmla="*/ 33631 w 626548"/>
                    <a:gd name="connsiteY17" fmla="*/ 600075 h 2990850"/>
                    <a:gd name="connsiteX18" fmla="*/ 5056 w 626548"/>
                    <a:gd name="connsiteY18" fmla="*/ 688975 h 2990850"/>
                    <a:gd name="connsiteX19" fmla="*/ 5056 w 626548"/>
                    <a:gd name="connsiteY19" fmla="*/ 1089025 h 2990850"/>
                    <a:gd name="connsiteX20" fmla="*/ 14581 w 626548"/>
                    <a:gd name="connsiteY20" fmla="*/ 2514599 h 2990850"/>
                    <a:gd name="connsiteX21" fmla="*/ 166981 w 626548"/>
                    <a:gd name="connsiteY21" fmla="*/ 2638425 h 2990850"/>
                    <a:gd name="connsiteX22" fmla="*/ 452731 w 626548"/>
                    <a:gd name="connsiteY22" fmla="*/ 2663824 h 2990850"/>
                    <a:gd name="connsiteX23" fmla="*/ 611481 w 626548"/>
                    <a:gd name="connsiteY23" fmla="*/ 2667000 h 2990850"/>
                    <a:gd name="connsiteX24" fmla="*/ 78081 w 626548"/>
                    <a:gd name="connsiteY24" fmla="*/ 2781300 h 2990850"/>
                    <a:gd name="connsiteX25" fmla="*/ 14581 w 626548"/>
                    <a:gd name="connsiteY25" fmla="*/ 2990850 h 2990850"/>
                    <a:gd name="connsiteX0" fmla="*/ 8231 w 1114156"/>
                    <a:gd name="connsiteY0" fmla="*/ 0 h 2990850"/>
                    <a:gd name="connsiteX1" fmla="*/ 20931 w 1114156"/>
                    <a:gd name="connsiteY1" fmla="*/ 190500 h 2990850"/>
                    <a:gd name="connsiteX2" fmla="*/ 176506 w 1114156"/>
                    <a:gd name="connsiteY2" fmla="*/ 234950 h 2990850"/>
                    <a:gd name="connsiteX3" fmla="*/ 462256 w 1114156"/>
                    <a:gd name="connsiteY3" fmla="*/ 247650 h 2990850"/>
                    <a:gd name="connsiteX4" fmla="*/ 446381 w 1114156"/>
                    <a:gd name="connsiteY4" fmla="*/ 285750 h 2990850"/>
                    <a:gd name="connsiteX5" fmla="*/ 189206 w 1114156"/>
                    <a:gd name="connsiteY5" fmla="*/ 307975 h 2990850"/>
                    <a:gd name="connsiteX6" fmla="*/ 39981 w 1114156"/>
                    <a:gd name="connsiteY6" fmla="*/ 323850 h 2990850"/>
                    <a:gd name="connsiteX7" fmla="*/ 30456 w 1114156"/>
                    <a:gd name="connsiteY7" fmla="*/ 365125 h 2990850"/>
                    <a:gd name="connsiteX8" fmla="*/ 179681 w 1114156"/>
                    <a:gd name="connsiteY8" fmla="*/ 374650 h 2990850"/>
                    <a:gd name="connsiteX9" fmla="*/ 309856 w 1114156"/>
                    <a:gd name="connsiteY9" fmla="*/ 384175 h 2990850"/>
                    <a:gd name="connsiteX10" fmla="*/ 233656 w 1114156"/>
                    <a:gd name="connsiteY10" fmla="*/ 422275 h 2990850"/>
                    <a:gd name="connsiteX11" fmla="*/ 65381 w 1114156"/>
                    <a:gd name="connsiteY11" fmla="*/ 425450 h 2990850"/>
                    <a:gd name="connsiteX12" fmla="*/ 27281 w 1114156"/>
                    <a:gd name="connsiteY12" fmla="*/ 476250 h 2990850"/>
                    <a:gd name="connsiteX13" fmla="*/ 93956 w 1114156"/>
                    <a:gd name="connsiteY13" fmla="*/ 504825 h 2990850"/>
                    <a:gd name="connsiteX14" fmla="*/ 224131 w 1114156"/>
                    <a:gd name="connsiteY14" fmla="*/ 511175 h 2990850"/>
                    <a:gd name="connsiteX15" fmla="*/ 281281 w 1114156"/>
                    <a:gd name="connsiteY15" fmla="*/ 549275 h 2990850"/>
                    <a:gd name="connsiteX16" fmla="*/ 151106 w 1114156"/>
                    <a:gd name="connsiteY16" fmla="*/ 587375 h 2990850"/>
                    <a:gd name="connsiteX17" fmla="*/ 33631 w 1114156"/>
                    <a:gd name="connsiteY17" fmla="*/ 600075 h 2990850"/>
                    <a:gd name="connsiteX18" fmla="*/ 5056 w 1114156"/>
                    <a:gd name="connsiteY18" fmla="*/ 688975 h 2990850"/>
                    <a:gd name="connsiteX19" fmla="*/ 5056 w 1114156"/>
                    <a:gd name="connsiteY19" fmla="*/ 1089025 h 2990850"/>
                    <a:gd name="connsiteX20" fmla="*/ 14581 w 1114156"/>
                    <a:gd name="connsiteY20" fmla="*/ 2514599 h 2990850"/>
                    <a:gd name="connsiteX21" fmla="*/ 166981 w 1114156"/>
                    <a:gd name="connsiteY21" fmla="*/ 2638425 h 2990850"/>
                    <a:gd name="connsiteX22" fmla="*/ 1106781 w 1114156"/>
                    <a:gd name="connsiteY22" fmla="*/ 2613024 h 2990850"/>
                    <a:gd name="connsiteX23" fmla="*/ 611481 w 1114156"/>
                    <a:gd name="connsiteY23" fmla="*/ 2667000 h 2990850"/>
                    <a:gd name="connsiteX24" fmla="*/ 78081 w 1114156"/>
                    <a:gd name="connsiteY24" fmla="*/ 2781300 h 2990850"/>
                    <a:gd name="connsiteX25" fmla="*/ 14581 w 1114156"/>
                    <a:gd name="connsiteY25" fmla="*/ 2990850 h 2990850"/>
                    <a:gd name="connsiteX0" fmla="*/ 8231 w 1114114"/>
                    <a:gd name="connsiteY0" fmla="*/ 0 h 2990850"/>
                    <a:gd name="connsiteX1" fmla="*/ 20931 w 1114114"/>
                    <a:gd name="connsiteY1" fmla="*/ 190500 h 2990850"/>
                    <a:gd name="connsiteX2" fmla="*/ 176506 w 1114114"/>
                    <a:gd name="connsiteY2" fmla="*/ 234950 h 2990850"/>
                    <a:gd name="connsiteX3" fmla="*/ 462256 w 1114114"/>
                    <a:gd name="connsiteY3" fmla="*/ 247650 h 2990850"/>
                    <a:gd name="connsiteX4" fmla="*/ 446381 w 1114114"/>
                    <a:gd name="connsiteY4" fmla="*/ 285750 h 2990850"/>
                    <a:gd name="connsiteX5" fmla="*/ 189206 w 1114114"/>
                    <a:gd name="connsiteY5" fmla="*/ 307975 h 2990850"/>
                    <a:gd name="connsiteX6" fmla="*/ 39981 w 1114114"/>
                    <a:gd name="connsiteY6" fmla="*/ 323850 h 2990850"/>
                    <a:gd name="connsiteX7" fmla="*/ 30456 w 1114114"/>
                    <a:gd name="connsiteY7" fmla="*/ 365125 h 2990850"/>
                    <a:gd name="connsiteX8" fmla="*/ 179681 w 1114114"/>
                    <a:gd name="connsiteY8" fmla="*/ 374650 h 2990850"/>
                    <a:gd name="connsiteX9" fmla="*/ 309856 w 1114114"/>
                    <a:gd name="connsiteY9" fmla="*/ 384175 h 2990850"/>
                    <a:gd name="connsiteX10" fmla="*/ 233656 w 1114114"/>
                    <a:gd name="connsiteY10" fmla="*/ 422275 h 2990850"/>
                    <a:gd name="connsiteX11" fmla="*/ 65381 w 1114114"/>
                    <a:gd name="connsiteY11" fmla="*/ 425450 h 2990850"/>
                    <a:gd name="connsiteX12" fmla="*/ 27281 w 1114114"/>
                    <a:gd name="connsiteY12" fmla="*/ 476250 h 2990850"/>
                    <a:gd name="connsiteX13" fmla="*/ 93956 w 1114114"/>
                    <a:gd name="connsiteY13" fmla="*/ 504825 h 2990850"/>
                    <a:gd name="connsiteX14" fmla="*/ 224131 w 1114114"/>
                    <a:gd name="connsiteY14" fmla="*/ 511175 h 2990850"/>
                    <a:gd name="connsiteX15" fmla="*/ 281281 w 1114114"/>
                    <a:gd name="connsiteY15" fmla="*/ 549275 h 2990850"/>
                    <a:gd name="connsiteX16" fmla="*/ 151106 w 1114114"/>
                    <a:gd name="connsiteY16" fmla="*/ 587375 h 2990850"/>
                    <a:gd name="connsiteX17" fmla="*/ 33631 w 1114114"/>
                    <a:gd name="connsiteY17" fmla="*/ 600075 h 2990850"/>
                    <a:gd name="connsiteX18" fmla="*/ 5056 w 1114114"/>
                    <a:gd name="connsiteY18" fmla="*/ 688975 h 2990850"/>
                    <a:gd name="connsiteX19" fmla="*/ 5056 w 1114114"/>
                    <a:gd name="connsiteY19" fmla="*/ 1089025 h 2990850"/>
                    <a:gd name="connsiteX20" fmla="*/ 14581 w 1114114"/>
                    <a:gd name="connsiteY20" fmla="*/ 2514599 h 2990850"/>
                    <a:gd name="connsiteX21" fmla="*/ 166981 w 1114114"/>
                    <a:gd name="connsiteY21" fmla="*/ 2638425 h 2990850"/>
                    <a:gd name="connsiteX22" fmla="*/ 1106781 w 1114114"/>
                    <a:gd name="connsiteY22" fmla="*/ 2613024 h 2990850"/>
                    <a:gd name="connsiteX23" fmla="*/ 608306 w 1114114"/>
                    <a:gd name="connsiteY23" fmla="*/ 2727325 h 2990850"/>
                    <a:gd name="connsiteX24" fmla="*/ 78081 w 1114114"/>
                    <a:gd name="connsiteY24" fmla="*/ 2781300 h 2990850"/>
                    <a:gd name="connsiteX25" fmla="*/ 14581 w 1114114"/>
                    <a:gd name="connsiteY25" fmla="*/ 2990850 h 2990850"/>
                    <a:gd name="connsiteX0" fmla="*/ 8231 w 620954"/>
                    <a:gd name="connsiteY0" fmla="*/ 0 h 2990850"/>
                    <a:gd name="connsiteX1" fmla="*/ 20931 w 620954"/>
                    <a:gd name="connsiteY1" fmla="*/ 190500 h 2990850"/>
                    <a:gd name="connsiteX2" fmla="*/ 176506 w 620954"/>
                    <a:gd name="connsiteY2" fmla="*/ 234950 h 2990850"/>
                    <a:gd name="connsiteX3" fmla="*/ 462256 w 620954"/>
                    <a:gd name="connsiteY3" fmla="*/ 247650 h 2990850"/>
                    <a:gd name="connsiteX4" fmla="*/ 446381 w 620954"/>
                    <a:gd name="connsiteY4" fmla="*/ 285750 h 2990850"/>
                    <a:gd name="connsiteX5" fmla="*/ 189206 w 620954"/>
                    <a:gd name="connsiteY5" fmla="*/ 307975 h 2990850"/>
                    <a:gd name="connsiteX6" fmla="*/ 39981 w 620954"/>
                    <a:gd name="connsiteY6" fmla="*/ 323850 h 2990850"/>
                    <a:gd name="connsiteX7" fmla="*/ 30456 w 620954"/>
                    <a:gd name="connsiteY7" fmla="*/ 365125 h 2990850"/>
                    <a:gd name="connsiteX8" fmla="*/ 179681 w 620954"/>
                    <a:gd name="connsiteY8" fmla="*/ 374650 h 2990850"/>
                    <a:gd name="connsiteX9" fmla="*/ 309856 w 620954"/>
                    <a:gd name="connsiteY9" fmla="*/ 384175 h 2990850"/>
                    <a:gd name="connsiteX10" fmla="*/ 233656 w 620954"/>
                    <a:gd name="connsiteY10" fmla="*/ 422275 h 2990850"/>
                    <a:gd name="connsiteX11" fmla="*/ 65381 w 620954"/>
                    <a:gd name="connsiteY11" fmla="*/ 425450 h 2990850"/>
                    <a:gd name="connsiteX12" fmla="*/ 27281 w 620954"/>
                    <a:gd name="connsiteY12" fmla="*/ 476250 h 2990850"/>
                    <a:gd name="connsiteX13" fmla="*/ 93956 w 620954"/>
                    <a:gd name="connsiteY13" fmla="*/ 504825 h 2990850"/>
                    <a:gd name="connsiteX14" fmla="*/ 224131 w 620954"/>
                    <a:gd name="connsiteY14" fmla="*/ 511175 h 2990850"/>
                    <a:gd name="connsiteX15" fmla="*/ 281281 w 620954"/>
                    <a:gd name="connsiteY15" fmla="*/ 549275 h 2990850"/>
                    <a:gd name="connsiteX16" fmla="*/ 151106 w 620954"/>
                    <a:gd name="connsiteY16" fmla="*/ 587375 h 2990850"/>
                    <a:gd name="connsiteX17" fmla="*/ 33631 w 620954"/>
                    <a:gd name="connsiteY17" fmla="*/ 600075 h 2990850"/>
                    <a:gd name="connsiteX18" fmla="*/ 5056 w 620954"/>
                    <a:gd name="connsiteY18" fmla="*/ 688975 h 2990850"/>
                    <a:gd name="connsiteX19" fmla="*/ 5056 w 620954"/>
                    <a:gd name="connsiteY19" fmla="*/ 1089025 h 2990850"/>
                    <a:gd name="connsiteX20" fmla="*/ 14581 w 620954"/>
                    <a:gd name="connsiteY20" fmla="*/ 2514599 h 2990850"/>
                    <a:gd name="connsiteX21" fmla="*/ 166981 w 620954"/>
                    <a:gd name="connsiteY21" fmla="*/ 2638425 h 2990850"/>
                    <a:gd name="connsiteX22" fmla="*/ 411456 w 620954"/>
                    <a:gd name="connsiteY22" fmla="*/ 2647949 h 2990850"/>
                    <a:gd name="connsiteX23" fmla="*/ 608306 w 620954"/>
                    <a:gd name="connsiteY23" fmla="*/ 2727325 h 2990850"/>
                    <a:gd name="connsiteX24" fmla="*/ 78081 w 620954"/>
                    <a:gd name="connsiteY24" fmla="*/ 2781300 h 2990850"/>
                    <a:gd name="connsiteX25" fmla="*/ 14581 w 620954"/>
                    <a:gd name="connsiteY25" fmla="*/ 2990850 h 2990850"/>
                    <a:gd name="connsiteX0" fmla="*/ 8231 w 669507"/>
                    <a:gd name="connsiteY0" fmla="*/ 0 h 2990850"/>
                    <a:gd name="connsiteX1" fmla="*/ 20931 w 669507"/>
                    <a:gd name="connsiteY1" fmla="*/ 190500 h 2990850"/>
                    <a:gd name="connsiteX2" fmla="*/ 176506 w 669507"/>
                    <a:gd name="connsiteY2" fmla="*/ 234950 h 2990850"/>
                    <a:gd name="connsiteX3" fmla="*/ 462256 w 669507"/>
                    <a:gd name="connsiteY3" fmla="*/ 247650 h 2990850"/>
                    <a:gd name="connsiteX4" fmla="*/ 446381 w 669507"/>
                    <a:gd name="connsiteY4" fmla="*/ 285750 h 2990850"/>
                    <a:gd name="connsiteX5" fmla="*/ 189206 w 669507"/>
                    <a:gd name="connsiteY5" fmla="*/ 307975 h 2990850"/>
                    <a:gd name="connsiteX6" fmla="*/ 39981 w 669507"/>
                    <a:gd name="connsiteY6" fmla="*/ 323850 h 2990850"/>
                    <a:gd name="connsiteX7" fmla="*/ 30456 w 669507"/>
                    <a:gd name="connsiteY7" fmla="*/ 365125 h 2990850"/>
                    <a:gd name="connsiteX8" fmla="*/ 179681 w 669507"/>
                    <a:gd name="connsiteY8" fmla="*/ 374650 h 2990850"/>
                    <a:gd name="connsiteX9" fmla="*/ 309856 w 669507"/>
                    <a:gd name="connsiteY9" fmla="*/ 384175 h 2990850"/>
                    <a:gd name="connsiteX10" fmla="*/ 233656 w 669507"/>
                    <a:gd name="connsiteY10" fmla="*/ 422275 h 2990850"/>
                    <a:gd name="connsiteX11" fmla="*/ 65381 w 669507"/>
                    <a:gd name="connsiteY11" fmla="*/ 425450 h 2990850"/>
                    <a:gd name="connsiteX12" fmla="*/ 27281 w 669507"/>
                    <a:gd name="connsiteY12" fmla="*/ 476250 h 2990850"/>
                    <a:gd name="connsiteX13" fmla="*/ 93956 w 669507"/>
                    <a:gd name="connsiteY13" fmla="*/ 504825 h 2990850"/>
                    <a:gd name="connsiteX14" fmla="*/ 224131 w 669507"/>
                    <a:gd name="connsiteY14" fmla="*/ 511175 h 2990850"/>
                    <a:gd name="connsiteX15" fmla="*/ 281281 w 669507"/>
                    <a:gd name="connsiteY15" fmla="*/ 549275 h 2990850"/>
                    <a:gd name="connsiteX16" fmla="*/ 151106 w 669507"/>
                    <a:gd name="connsiteY16" fmla="*/ 587375 h 2990850"/>
                    <a:gd name="connsiteX17" fmla="*/ 33631 w 669507"/>
                    <a:gd name="connsiteY17" fmla="*/ 600075 h 2990850"/>
                    <a:gd name="connsiteX18" fmla="*/ 5056 w 669507"/>
                    <a:gd name="connsiteY18" fmla="*/ 688975 h 2990850"/>
                    <a:gd name="connsiteX19" fmla="*/ 5056 w 669507"/>
                    <a:gd name="connsiteY19" fmla="*/ 1089025 h 2990850"/>
                    <a:gd name="connsiteX20" fmla="*/ 14581 w 669507"/>
                    <a:gd name="connsiteY20" fmla="*/ 2514599 h 2990850"/>
                    <a:gd name="connsiteX21" fmla="*/ 166981 w 669507"/>
                    <a:gd name="connsiteY21" fmla="*/ 2638425 h 2990850"/>
                    <a:gd name="connsiteX22" fmla="*/ 411456 w 669507"/>
                    <a:gd name="connsiteY22" fmla="*/ 2647949 h 2990850"/>
                    <a:gd name="connsiteX23" fmla="*/ 659106 w 669507"/>
                    <a:gd name="connsiteY23" fmla="*/ 2724150 h 2990850"/>
                    <a:gd name="connsiteX24" fmla="*/ 78081 w 669507"/>
                    <a:gd name="connsiteY24" fmla="*/ 2781300 h 2990850"/>
                    <a:gd name="connsiteX25" fmla="*/ 14581 w 669507"/>
                    <a:gd name="connsiteY25" fmla="*/ 2990850 h 2990850"/>
                    <a:gd name="connsiteX0" fmla="*/ 8231 w 669507"/>
                    <a:gd name="connsiteY0" fmla="*/ 0 h 2990850"/>
                    <a:gd name="connsiteX1" fmla="*/ 20931 w 669507"/>
                    <a:gd name="connsiteY1" fmla="*/ 190500 h 2990850"/>
                    <a:gd name="connsiteX2" fmla="*/ 176506 w 669507"/>
                    <a:gd name="connsiteY2" fmla="*/ 234950 h 2990850"/>
                    <a:gd name="connsiteX3" fmla="*/ 462256 w 669507"/>
                    <a:gd name="connsiteY3" fmla="*/ 247650 h 2990850"/>
                    <a:gd name="connsiteX4" fmla="*/ 446381 w 669507"/>
                    <a:gd name="connsiteY4" fmla="*/ 285750 h 2990850"/>
                    <a:gd name="connsiteX5" fmla="*/ 189206 w 669507"/>
                    <a:gd name="connsiteY5" fmla="*/ 307975 h 2990850"/>
                    <a:gd name="connsiteX6" fmla="*/ 39981 w 669507"/>
                    <a:gd name="connsiteY6" fmla="*/ 323850 h 2990850"/>
                    <a:gd name="connsiteX7" fmla="*/ 30456 w 669507"/>
                    <a:gd name="connsiteY7" fmla="*/ 365125 h 2990850"/>
                    <a:gd name="connsiteX8" fmla="*/ 179681 w 669507"/>
                    <a:gd name="connsiteY8" fmla="*/ 374650 h 2990850"/>
                    <a:gd name="connsiteX9" fmla="*/ 309856 w 669507"/>
                    <a:gd name="connsiteY9" fmla="*/ 384175 h 2990850"/>
                    <a:gd name="connsiteX10" fmla="*/ 233656 w 669507"/>
                    <a:gd name="connsiteY10" fmla="*/ 422275 h 2990850"/>
                    <a:gd name="connsiteX11" fmla="*/ 65381 w 669507"/>
                    <a:gd name="connsiteY11" fmla="*/ 425450 h 2990850"/>
                    <a:gd name="connsiteX12" fmla="*/ 27281 w 669507"/>
                    <a:gd name="connsiteY12" fmla="*/ 476250 h 2990850"/>
                    <a:gd name="connsiteX13" fmla="*/ 93956 w 669507"/>
                    <a:gd name="connsiteY13" fmla="*/ 504825 h 2990850"/>
                    <a:gd name="connsiteX14" fmla="*/ 224131 w 669507"/>
                    <a:gd name="connsiteY14" fmla="*/ 511175 h 2990850"/>
                    <a:gd name="connsiteX15" fmla="*/ 281281 w 669507"/>
                    <a:gd name="connsiteY15" fmla="*/ 549275 h 2990850"/>
                    <a:gd name="connsiteX16" fmla="*/ 151106 w 669507"/>
                    <a:gd name="connsiteY16" fmla="*/ 587375 h 2990850"/>
                    <a:gd name="connsiteX17" fmla="*/ 33631 w 669507"/>
                    <a:gd name="connsiteY17" fmla="*/ 600075 h 2990850"/>
                    <a:gd name="connsiteX18" fmla="*/ 5056 w 669507"/>
                    <a:gd name="connsiteY18" fmla="*/ 688975 h 2990850"/>
                    <a:gd name="connsiteX19" fmla="*/ 5056 w 669507"/>
                    <a:gd name="connsiteY19" fmla="*/ 1089025 h 2990850"/>
                    <a:gd name="connsiteX20" fmla="*/ 14581 w 669507"/>
                    <a:gd name="connsiteY20" fmla="*/ 2514599 h 2990850"/>
                    <a:gd name="connsiteX21" fmla="*/ 166981 w 669507"/>
                    <a:gd name="connsiteY21" fmla="*/ 2638425 h 2990850"/>
                    <a:gd name="connsiteX22" fmla="*/ 411456 w 669507"/>
                    <a:gd name="connsiteY22" fmla="*/ 2647949 h 2990850"/>
                    <a:gd name="connsiteX23" fmla="*/ 659106 w 669507"/>
                    <a:gd name="connsiteY23" fmla="*/ 2724150 h 2990850"/>
                    <a:gd name="connsiteX24" fmla="*/ 78081 w 669507"/>
                    <a:gd name="connsiteY24" fmla="*/ 2781300 h 2990850"/>
                    <a:gd name="connsiteX25" fmla="*/ 14581 w 669507"/>
                    <a:gd name="connsiteY25" fmla="*/ 2990850 h 2990850"/>
                    <a:gd name="connsiteX0" fmla="*/ 8231 w 669507"/>
                    <a:gd name="connsiteY0" fmla="*/ 0 h 2990850"/>
                    <a:gd name="connsiteX1" fmla="*/ 20931 w 669507"/>
                    <a:gd name="connsiteY1" fmla="*/ 190500 h 2990850"/>
                    <a:gd name="connsiteX2" fmla="*/ 176506 w 669507"/>
                    <a:gd name="connsiteY2" fmla="*/ 234950 h 2990850"/>
                    <a:gd name="connsiteX3" fmla="*/ 462256 w 669507"/>
                    <a:gd name="connsiteY3" fmla="*/ 247650 h 2990850"/>
                    <a:gd name="connsiteX4" fmla="*/ 446381 w 669507"/>
                    <a:gd name="connsiteY4" fmla="*/ 285750 h 2990850"/>
                    <a:gd name="connsiteX5" fmla="*/ 189206 w 669507"/>
                    <a:gd name="connsiteY5" fmla="*/ 307975 h 2990850"/>
                    <a:gd name="connsiteX6" fmla="*/ 39981 w 669507"/>
                    <a:gd name="connsiteY6" fmla="*/ 323850 h 2990850"/>
                    <a:gd name="connsiteX7" fmla="*/ 30456 w 669507"/>
                    <a:gd name="connsiteY7" fmla="*/ 365125 h 2990850"/>
                    <a:gd name="connsiteX8" fmla="*/ 179681 w 669507"/>
                    <a:gd name="connsiteY8" fmla="*/ 374650 h 2990850"/>
                    <a:gd name="connsiteX9" fmla="*/ 309856 w 669507"/>
                    <a:gd name="connsiteY9" fmla="*/ 384175 h 2990850"/>
                    <a:gd name="connsiteX10" fmla="*/ 233656 w 669507"/>
                    <a:gd name="connsiteY10" fmla="*/ 422275 h 2990850"/>
                    <a:gd name="connsiteX11" fmla="*/ 65381 w 669507"/>
                    <a:gd name="connsiteY11" fmla="*/ 425450 h 2990850"/>
                    <a:gd name="connsiteX12" fmla="*/ 27281 w 669507"/>
                    <a:gd name="connsiteY12" fmla="*/ 476250 h 2990850"/>
                    <a:gd name="connsiteX13" fmla="*/ 93956 w 669507"/>
                    <a:gd name="connsiteY13" fmla="*/ 504825 h 2990850"/>
                    <a:gd name="connsiteX14" fmla="*/ 224131 w 669507"/>
                    <a:gd name="connsiteY14" fmla="*/ 511175 h 2990850"/>
                    <a:gd name="connsiteX15" fmla="*/ 281281 w 669507"/>
                    <a:gd name="connsiteY15" fmla="*/ 549275 h 2990850"/>
                    <a:gd name="connsiteX16" fmla="*/ 151106 w 669507"/>
                    <a:gd name="connsiteY16" fmla="*/ 587375 h 2990850"/>
                    <a:gd name="connsiteX17" fmla="*/ 33631 w 669507"/>
                    <a:gd name="connsiteY17" fmla="*/ 600075 h 2990850"/>
                    <a:gd name="connsiteX18" fmla="*/ 5056 w 669507"/>
                    <a:gd name="connsiteY18" fmla="*/ 688975 h 2990850"/>
                    <a:gd name="connsiteX19" fmla="*/ 5056 w 669507"/>
                    <a:gd name="connsiteY19" fmla="*/ 1089025 h 2990850"/>
                    <a:gd name="connsiteX20" fmla="*/ 14581 w 669507"/>
                    <a:gd name="connsiteY20" fmla="*/ 2514599 h 2990850"/>
                    <a:gd name="connsiteX21" fmla="*/ 166981 w 669507"/>
                    <a:gd name="connsiteY21" fmla="*/ 2638425 h 2990850"/>
                    <a:gd name="connsiteX22" fmla="*/ 411456 w 669507"/>
                    <a:gd name="connsiteY22" fmla="*/ 2647949 h 2990850"/>
                    <a:gd name="connsiteX23" fmla="*/ 659106 w 669507"/>
                    <a:gd name="connsiteY23" fmla="*/ 2724150 h 2990850"/>
                    <a:gd name="connsiteX24" fmla="*/ 78081 w 669507"/>
                    <a:gd name="connsiteY24" fmla="*/ 2781300 h 2990850"/>
                    <a:gd name="connsiteX25" fmla="*/ 14581 w 669507"/>
                    <a:gd name="connsiteY25" fmla="*/ 2990850 h 2990850"/>
                    <a:gd name="connsiteX0" fmla="*/ 8231 w 673778"/>
                    <a:gd name="connsiteY0" fmla="*/ 0 h 2990850"/>
                    <a:gd name="connsiteX1" fmla="*/ 20931 w 673778"/>
                    <a:gd name="connsiteY1" fmla="*/ 190500 h 2990850"/>
                    <a:gd name="connsiteX2" fmla="*/ 176506 w 673778"/>
                    <a:gd name="connsiteY2" fmla="*/ 234950 h 2990850"/>
                    <a:gd name="connsiteX3" fmla="*/ 462256 w 673778"/>
                    <a:gd name="connsiteY3" fmla="*/ 247650 h 2990850"/>
                    <a:gd name="connsiteX4" fmla="*/ 446381 w 673778"/>
                    <a:gd name="connsiteY4" fmla="*/ 285750 h 2990850"/>
                    <a:gd name="connsiteX5" fmla="*/ 189206 w 673778"/>
                    <a:gd name="connsiteY5" fmla="*/ 307975 h 2990850"/>
                    <a:gd name="connsiteX6" fmla="*/ 39981 w 673778"/>
                    <a:gd name="connsiteY6" fmla="*/ 323850 h 2990850"/>
                    <a:gd name="connsiteX7" fmla="*/ 30456 w 673778"/>
                    <a:gd name="connsiteY7" fmla="*/ 365125 h 2990850"/>
                    <a:gd name="connsiteX8" fmla="*/ 179681 w 673778"/>
                    <a:gd name="connsiteY8" fmla="*/ 374650 h 2990850"/>
                    <a:gd name="connsiteX9" fmla="*/ 309856 w 673778"/>
                    <a:gd name="connsiteY9" fmla="*/ 384175 h 2990850"/>
                    <a:gd name="connsiteX10" fmla="*/ 233656 w 673778"/>
                    <a:gd name="connsiteY10" fmla="*/ 422275 h 2990850"/>
                    <a:gd name="connsiteX11" fmla="*/ 65381 w 673778"/>
                    <a:gd name="connsiteY11" fmla="*/ 425450 h 2990850"/>
                    <a:gd name="connsiteX12" fmla="*/ 27281 w 673778"/>
                    <a:gd name="connsiteY12" fmla="*/ 476250 h 2990850"/>
                    <a:gd name="connsiteX13" fmla="*/ 93956 w 673778"/>
                    <a:gd name="connsiteY13" fmla="*/ 504825 h 2990850"/>
                    <a:gd name="connsiteX14" fmla="*/ 224131 w 673778"/>
                    <a:gd name="connsiteY14" fmla="*/ 511175 h 2990850"/>
                    <a:gd name="connsiteX15" fmla="*/ 281281 w 673778"/>
                    <a:gd name="connsiteY15" fmla="*/ 549275 h 2990850"/>
                    <a:gd name="connsiteX16" fmla="*/ 151106 w 673778"/>
                    <a:gd name="connsiteY16" fmla="*/ 587375 h 2990850"/>
                    <a:gd name="connsiteX17" fmla="*/ 33631 w 673778"/>
                    <a:gd name="connsiteY17" fmla="*/ 600075 h 2990850"/>
                    <a:gd name="connsiteX18" fmla="*/ 5056 w 673778"/>
                    <a:gd name="connsiteY18" fmla="*/ 688975 h 2990850"/>
                    <a:gd name="connsiteX19" fmla="*/ 5056 w 673778"/>
                    <a:gd name="connsiteY19" fmla="*/ 1089025 h 2990850"/>
                    <a:gd name="connsiteX20" fmla="*/ 14581 w 673778"/>
                    <a:gd name="connsiteY20" fmla="*/ 2514599 h 2990850"/>
                    <a:gd name="connsiteX21" fmla="*/ 166981 w 673778"/>
                    <a:gd name="connsiteY21" fmla="*/ 2638425 h 2990850"/>
                    <a:gd name="connsiteX22" fmla="*/ 411456 w 673778"/>
                    <a:gd name="connsiteY22" fmla="*/ 2647949 h 2990850"/>
                    <a:gd name="connsiteX23" fmla="*/ 659106 w 673778"/>
                    <a:gd name="connsiteY23" fmla="*/ 2724150 h 2990850"/>
                    <a:gd name="connsiteX24" fmla="*/ 78081 w 673778"/>
                    <a:gd name="connsiteY24" fmla="*/ 2781300 h 2990850"/>
                    <a:gd name="connsiteX25" fmla="*/ 14581 w 673778"/>
                    <a:gd name="connsiteY25" fmla="*/ 2990850 h 2990850"/>
                    <a:gd name="connsiteX0" fmla="*/ 8231 w 688624"/>
                    <a:gd name="connsiteY0" fmla="*/ 0 h 2990850"/>
                    <a:gd name="connsiteX1" fmla="*/ 20931 w 688624"/>
                    <a:gd name="connsiteY1" fmla="*/ 190500 h 2990850"/>
                    <a:gd name="connsiteX2" fmla="*/ 176506 w 688624"/>
                    <a:gd name="connsiteY2" fmla="*/ 234950 h 2990850"/>
                    <a:gd name="connsiteX3" fmla="*/ 462256 w 688624"/>
                    <a:gd name="connsiteY3" fmla="*/ 247650 h 2990850"/>
                    <a:gd name="connsiteX4" fmla="*/ 446381 w 688624"/>
                    <a:gd name="connsiteY4" fmla="*/ 285750 h 2990850"/>
                    <a:gd name="connsiteX5" fmla="*/ 189206 w 688624"/>
                    <a:gd name="connsiteY5" fmla="*/ 307975 h 2990850"/>
                    <a:gd name="connsiteX6" fmla="*/ 39981 w 688624"/>
                    <a:gd name="connsiteY6" fmla="*/ 323850 h 2990850"/>
                    <a:gd name="connsiteX7" fmla="*/ 30456 w 688624"/>
                    <a:gd name="connsiteY7" fmla="*/ 365125 h 2990850"/>
                    <a:gd name="connsiteX8" fmla="*/ 179681 w 688624"/>
                    <a:gd name="connsiteY8" fmla="*/ 374650 h 2990850"/>
                    <a:gd name="connsiteX9" fmla="*/ 309856 w 688624"/>
                    <a:gd name="connsiteY9" fmla="*/ 384175 h 2990850"/>
                    <a:gd name="connsiteX10" fmla="*/ 233656 w 688624"/>
                    <a:gd name="connsiteY10" fmla="*/ 422275 h 2990850"/>
                    <a:gd name="connsiteX11" fmla="*/ 65381 w 688624"/>
                    <a:gd name="connsiteY11" fmla="*/ 425450 h 2990850"/>
                    <a:gd name="connsiteX12" fmla="*/ 27281 w 688624"/>
                    <a:gd name="connsiteY12" fmla="*/ 476250 h 2990850"/>
                    <a:gd name="connsiteX13" fmla="*/ 93956 w 688624"/>
                    <a:gd name="connsiteY13" fmla="*/ 504825 h 2990850"/>
                    <a:gd name="connsiteX14" fmla="*/ 224131 w 688624"/>
                    <a:gd name="connsiteY14" fmla="*/ 511175 h 2990850"/>
                    <a:gd name="connsiteX15" fmla="*/ 281281 w 688624"/>
                    <a:gd name="connsiteY15" fmla="*/ 549275 h 2990850"/>
                    <a:gd name="connsiteX16" fmla="*/ 151106 w 688624"/>
                    <a:gd name="connsiteY16" fmla="*/ 587375 h 2990850"/>
                    <a:gd name="connsiteX17" fmla="*/ 33631 w 688624"/>
                    <a:gd name="connsiteY17" fmla="*/ 600075 h 2990850"/>
                    <a:gd name="connsiteX18" fmla="*/ 5056 w 688624"/>
                    <a:gd name="connsiteY18" fmla="*/ 688975 h 2990850"/>
                    <a:gd name="connsiteX19" fmla="*/ 5056 w 688624"/>
                    <a:gd name="connsiteY19" fmla="*/ 1089025 h 2990850"/>
                    <a:gd name="connsiteX20" fmla="*/ 14581 w 688624"/>
                    <a:gd name="connsiteY20" fmla="*/ 2514599 h 2990850"/>
                    <a:gd name="connsiteX21" fmla="*/ 166981 w 688624"/>
                    <a:gd name="connsiteY21" fmla="*/ 2638425 h 2990850"/>
                    <a:gd name="connsiteX22" fmla="*/ 411456 w 688624"/>
                    <a:gd name="connsiteY22" fmla="*/ 2647949 h 2990850"/>
                    <a:gd name="connsiteX23" fmla="*/ 674981 w 688624"/>
                    <a:gd name="connsiteY23" fmla="*/ 2708275 h 2990850"/>
                    <a:gd name="connsiteX24" fmla="*/ 78081 w 688624"/>
                    <a:gd name="connsiteY24" fmla="*/ 2781300 h 2990850"/>
                    <a:gd name="connsiteX25" fmla="*/ 14581 w 688624"/>
                    <a:gd name="connsiteY25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189206 w 689188"/>
                    <a:gd name="connsiteY5" fmla="*/ 307975 h 2990850"/>
                    <a:gd name="connsiteX6" fmla="*/ 39981 w 689188"/>
                    <a:gd name="connsiteY6" fmla="*/ 323850 h 2990850"/>
                    <a:gd name="connsiteX7" fmla="*/ 30456 w 689188"/>
                    <a:gd name="connsiteY7" fmla="*/ 365125 h 2990850"/>
                    <a:gd name="connsiteX8" fmla="*/ 179681 w 689188"/>
                    <a:gd name="connsiteY8" fmla="*/ 374650 h 2990850"/>
                    <a:gd name="connsiteX9" fmla="*/ 309856 w 689188"/>
                    <a:gd name="connsiteY9" fmla="*/ 384175 h 2990850"/>
                    <a:gd name="connsiteX10" fmla="*/ 233656 w 689188"/>
                    <a:gd name="connsiteY10" fmla="*/ 422275 h 2990850"/>
                    <a:gd name="connsiteX11" fmla="*/ 65381 w 689188"/>
                    <a:gd name="connsiteY11" fmla="*/ 425450 h 2990850"/>
                    <a:gd name="connsiteX12" fmla="*/ 27281 w 689188"/>
                    <a:gd name="connsiteY12" fmla="*/ 476250 h 2990850"/>
                    <a:gd name="connsiteX13" fmla="*/ 93956 w 689188"/>
                    <a:gd name="connsiteY13" fmla="*/ 504825 h 2990850"/>
                    <a:gd name="connsiteX14" fmla="*/ 224131 w 689188"/>
                    <a:gd name="connsiteY14" fmla="*/ 511175 h 2990850"/>
                    <a:gd name="connsiteX15" fmla="*/ 281281 w 689188"/>
                    <a:gd name="connsiteY15" fmla="*/ 549275 h 2990850"/>
                    <a:gd name="connsiteX16" fmla="*/ 151106 w 689188"/>
                    <a:gd name="connsiteY16" fmla="*/ 587375 h 2990850"/>
                    <a:gd name="connsiteX17" fmla="*/ 33631 w 689188"/>
                    <a:gd name="connsiteY17" fmla="*/ 600075 h 2990850"/>
                    <a:gd name="connsiteX18" fmla="*/ 5056 w 689188"/>
                    <a:gd name="connsiteY18" fmla="*/ 688975 h 2990850"/>
                    <a:gd name="connsiteX19" fmla="*/ 5056 w 689188"/>
                    <a:gd name="connsiteY19" fmla="*/ 1089025 h 2990850"/>
                    <a:gd name="connsiteX20" fmla="*/ 14581 w 689188"/>
                    <a:gd name="connsiteY20" fmla="*/ 2514599 h 2990850"/>
                    <a:gd name="connsiteX21" fmla="*/ 166981 w 689188"/>
                    <a:gd name="connsiteY21" fmla="*/ 2638425 h 2990850"/>
                    <a:gd name="connsiteX22" fmla="*/ 411456 w 689188"/>
                    <a:gd name="connsiteY22" fmla="*/ 2647949 h 2990850"/>
                    <a:gd name="connsiteX23" fmla="*/ 674981 w 689188"/>
                    <a:gd name="connsiteY23" fmla="*/ 2708275 h 2990850"/>
                    <a:gd name="connsiteX24" fmla="*/ 78081 w 689188"/>
                    <a:gd name="connsiteY24" fmla="*/ 2781300 h 2990850"/>
                    <a:gd name="connsiteX25" fmla="*/ 14581 w 689188"/>
                    <a:gd name="connsiteY25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189206 w 689188"/>
                    <a:gd name="connsiteY5" fmla="*/ 307975 h 2990850"/>
                    <a:gd name="connsiteX6" fmla="*/ 30456 w 689188"/>
                    <a:gd name="connsiteY6" fmla="*/ 365125 h 2990850"/>
                    <a:gd name="connsiteX7" fmla="*/ 179681 w 689188"/>
                    <a:gd name="connsiteY7" fmla="*/ 374650 h 2990850"/>
                    <a:gd name="connsiteX8" fmla="*/ 309856 w 689188"/>
                    <a:gd name="connsiteY8" fmla="*/ 384175 h 2990850"/>
                    <a:gd name="connsiteX9" fmla="*/ 233656 w 689188"/>
                    <a:gd name="connsiteY9" fmla="*/ 422275 h 2990850"/>
                    <a:gd name="connsiteX10" fmla="*/ 65381 w 689188"/>
                    <a:gd name="connsiteY10" fmla="*/ 425450 h 2990850"/>
                    <a:gd name="connsiteX11" fmla="*/ 27281 w 689188"/>
                    <a:gd name="connsiteY11" fmla="*/ 476250 h 2990850"/>
                    <a:gd name="connsiteX12" fmla="*/ 93956 w 689188"/>
                    <a:gd name="connsiteY12" fmla="*/ 504825 h 2990850"/>
                    <a:gd name="connsiteX13" fmla="*/ 224131 w 689188"/>
                    <a:gd name="connsiteY13" fmla="*/ 511175 h 2990850"/>
                    <a:gd name="connsiteX14" fmla="*/ 281281 w 689188"/>
                    <a:gd name="connsiteY14" fmla="*/ 549275 h 2990850"/>
                    <a:gd name="connsiteX15" fmla="*/ 151106 w 689188"/>
                    <a:gd name="connsiteY15" fmla="*/ 587375 h 2990850"/>
                    <a:gd name="connsiteX16" fmla="*/ 33631 w 689188"/>
                    <a:gd name="connsiteY16" fmla="*/ 600075 h 2990850"/>
                    <a:gd name="connsiteX17" fmla="*/ 5056 w 689188"/>
                    <a:gd name="connsiteY17" fmla="*/ 688975 h 2990850"/>
                    <a:gd name="connsiteX18" fmla="*/ 5056 w 689188"/>
                    <a:gd name="connsiteY18" fmla="*/ 1089025 h 2990850"/>
                    <a:gd name="connsiteX19" fmla="*/ 14581 w 689188"/>
                    <a:gd name="connsiteY19" fmla="*/ 2514599 h 2990850"/>
                    <a:gd name="connsiteX20" fmla="*/ 166981 w 689188"/>
                    <a:gd name="connsiteY20" fmla="*/ 2638425 h 2990850"/>
                    <a:gd name="connsiteX21" fmla="*/ 411456 w 689188"/>
                    <a:gd name="connsiteY21" fmla="*/ 2647949 h 2990850"/>
                    <a:gd name="connsiteX22" fmla="*/ 674981 w 689188"/>
                    <a:gd name="connsiteY22" fmla="*/ 2708275 h 2990850"/>
                    <a:gd name="connsiteX23" fmla="*/ 78081 w 689188"/>
                    <a:gd name="connsiteY23" fmla="*/ 2781300 h 2990850"/>
                    <a:gd name="connsiteX24" fmla="*/ 14581 w 689188"/>
                    <a:gd name="connsiteY24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189206 w 689188"/>
                    <a:gd name="connsiteY5" fmla="*/ 307975 h 2990850"/>
                    <a:gd name="connsiteX6" fmla="*/ 179681 w 689188"/>
                    <a:gd name="connsiteY6" fmla="*/ 374650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189206 w 689188"/>
                    <a:gd name="connsiteY5" fmla="*/ 307975 h 2990850"/>
                    <a:gd name="connsiteX6" fmla="*/ 193968 w 689188"/>
                    <a:gd name="connsiteY6" fmla="*/ 365125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274931 w 689188"/>
                    <a:gd name="connsiteY5" fmla="*/ 307975 h 2990850"/>
                    <a:gd name="connsiteX6" fmla="*/ 193968 w 689188"/>
                    <a:gd name="connsiteY6" fmla="*/ 365125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274931 w 689188"/>
                    <a:gd name="connsiteY5" fmla="*/ 307975 h 2990850"/>
                    <a:gd name="connsiteX6" fmla="*/ 217781 w 689188"/>
                    <a:gd name="connsiteY6" fmla="*/ 369887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274931 w 689188"/>
                    <a:gd name="connsiteY5" fmla="*/ 307975 h 2990850"/>
                    <a:gd name="connsiteX6" fmla="*/ 198731 w 689188"/>
                    <a:gd name="connsiteY6" fmla="*/ 350837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781300"/>
                    <a:gd name="connsiteX1" fmla="*/ 20931 w 689188"/>
                    <a:gd name="connsiteY1" fmla="*/ 190500 h 2781300"/>
                    <a:gd name="connsiteX2" fmla="*/ 176506 w 689188"/>
                    <a:gd name="connsiteY2" fmla="*/ 234950 h 2781300"/>
                    <a:gd name="connsiteX3" fmla="*/ 462256 w 689188"/>
                    <a:gd name="connsiteY3" fmla="*/ 247650 h 2781300"/>
                    <a:gd name="connsiteX4" fmla="*/ 446381 w 689188"/>
                    <a:gd name="connsiteY4" fmla="*/ 285750 h 2781300"/>
                    <a:gd name="connsiteX5" fmla="*/ 274931 w 689188"/>
                    <a:gd name="connsiteY5" fmla="*/ 307975 h 2781300"/>
                    <a:gd name="connsiteX6" fmla="*/ 198731 w 689188"/>
                    <a:gd name="connsiteY6" fmla="*/ 350837 h 2781300"/>
                    <a:gd name="connsiteX7" fmla="*/ 309856 w 689188"/>
                    <a:gd name="connsiteY7" fmla="*/ 384175 h 2781300"/>
                    <a:gd name="connsiteX8" fmla="*/ 233656 w 689188"/>
                    <a:gd name="connsiteY8" fmla="*/ 422275 h 2781300"/>
                    <a:gd name="connsiteX9" fmla="*/ 65381 w 689188"/>
                    <a:gd name="connsiteY9" fmla="*/ 425450 h 2781300"/>
                    <a:gd name="connsiteX10" fmla="*/ 27281 w 689188"/>
                    <a:gd name="connsiteY10" fmla="*/ 476250 h 2781300"/>
                    <a:gd name="connsiteX11" fmla="*/ 93956 w 689188"/>
                    <a:gd name="connsiteY11" fmla="*/ 504825 h 2781300"/>
                    <a:gd name="connsiteX12" fmla="*/ 224131 w 689188"/>
                    <a:gd name="connsiteY12" fmla="*/ 511175 h 2781300"/>
                    <a:gd name="connsiteX13" fmla="*/ 281281 w 689188"/>
                    <a:gd name="connsiteY13" fmla="*/ 549275 h 2781300"/>
                    <a:gd name="connsiteX14" fmla="*/ 151106 w 689188"/>
                    <a:gd name="connsiteY14" fmla="*/ 587375 h 2781300"/>
                    <a:gd name="connsiteX15" fmla="*/ 33631 w 689188"/>
                    <a:gd name="connsiteY15" fmla="*/ 600075 h 2781300"/>
                    <a:gd name="connsiteX16" fmla="*/ 5056 w 689188"/>
                    <a:gd name="connsiteY16" fmla="*/ 688975 h 2781300"/>
                    <a:gd name="connsiteX17" fmla="*/ 5056 w 689188"/>
                    <a:gd name="connsiteY17" fmla="*/ 1089025 h 2781300"/>
                    <a:gd name="connsiteX18" fmla="*/ 14581 w 689188"/>
                    <a:gd name="connsiteY18" fmla="*/ 2514599 h 2781300"/>
                    <a:gd name="connsiteX19" fmla="*/ 166981 w 689188"/>
                    <a:gd name="connsiteY19" fmla="*/ 2638425 h 2781300"/>
                    <a:gd name="connsiteX20" fmla="*/ 411456 w 689188"/>
                    <a:gd name="connsiteY20" fmla="*/ 2647949 h 2781300"/>
                    <a:gd name="connsiteX21" fmla="*/ 674981 w 689188"/>
                    <a:gd name="connsiteY21" fmla="*/ 2708275 h 2781300"/>
                    <a:gd name="connsiteX22" fmla="*/ 78081 w 689188"/>
                    <a:gd name="connsiteY22" fmla="*/ 2781300 h 2781300"/>
                    <a:gd name="connsiteX0" fmla="*/ 8231 w 689188"/>
                    <a:gd name="connsiteY0" fmla="*/ 0 h 2708275"/>
                    <a:gd name="connsiteX1" fmla="*/ 20931 w 689188"/>
                    <a:gd name="connsiteY1" fmla="*/ 190500 h 2708275"/>
                    <a:gd name="connsiteX2" fmla="*/ 176506 w 689188"/>
                    <a:gd name="connsiteY2" fmla="*/ 234950 h 2708275"/>
                    <a:gd name="connsiteX3" fmla="*/ 462256 w 689188"/>
                    <a:gd name="connsiteY3" fmla="*/ 247650 h 2708275"/>
                    <a:gd name="connsiteX4" fmla="*/ 446381 w 689188"/>
                    <a:gd name="connsiteY4" fmla="*/ 285750 h 2708275"/>
                    <a:gd name="connsiteX5" fmla="*/ 274931 w 689188"/>
                    <a:gd name="connsiteY5" fmla="*/ 307975 h 2708275"/>
                    <a:gd name="connsiteX6" fmla="*/ 198731 w 689188"/>
                    <a:gd name="connsiteY6" fmla="*/ 350837 h 2708275"/>
                    <a:gd name="connsiteX7" fmla="*/ 309856 w 689188"/>
                    <a:gd name="connsiteY7" fmla="*/ 384175 h 2708275"/>
                    <a:gd name="connsiteX8" fmla="*/ 233656 w 689188"/>
                    <a:gd name="connsiteY8" fmla="*/ 422275 h 2708275"/>
                    <a:gd name="connsiteX9" fmla="*/ 65381 w 689188"/>
                    <a:gd name="connsiteY9" fmla="*/ 425450 h 2708275"/>
                    <a:gd name="connsiteX10" fmla="*/ 27281 w 689188"/>
                    <a:gd name="connsiteY10" fmla="*/ 476250 h 2708275"/>
                    <a:gd name="connsiteX11" fmla="*/ 93956 w 689188"/>
                    <a:gd name="connsiteY11" fmla="*/ 504825 h 2708275"/>
                    <a:gd name="connsiteX12" fmla="*/ 224131 w 689188"/>
                    <a:gd name="connsiteY12" fmla="*/ 511175 h 2708275"/>
                    <a:gd name="connsiteX13" fmla="*/ 281281 w 689188"/>
                    <a:gd name="connsiteY13" fmla="*/ 549275 h 2708275"/>
                    <a:gd name="connsiteX14" fmla="*/ 151106 w 689188"/>
                    <a:gd name="connsiteY14" fmla="*/ 587375 h 2708275"/>
                    <a:gd name="connsiteX15" fmla="*/ 33631 w 689188"/>
                    <a:gd name="connsiteY15" fmla="*/ 600075 h 2708275"/>
                    <a:gd name="connsiteX16" fmla="*/ 5056 w 689188"/>
                    <a:gd name="connsiteY16" fmla="*/ 688975 h 2708275"/>
                    <a:gd name="connsiteX17" fmla="*/ 5056 w 689188"/>
                    <a:gd name="connsiteY17" fmla="*/ 1089025 h 2708275"/>
                    <a:gd name="connsiteX18" fmla="*/ 14581 w 689188"/>
                    <a:gd name="connsiteY18" fmla="*/ 2514599 h 2708275"/>
                    <a:gd name="connsiteX19" fmla="*/ 166981 w 689188"/>
                    <a:gd name="connsiteY19" fmla="*/ 2638425 h 2708275"/>
                    <a:gd name="connsiteX20" fmla="*/ 411456 w 689188"/>
                    <a:gd name="connsiteY20" fmla="*/ 2647949 h 2708275"/>
                    <a:gd name="connsiteX21" fmla="*/ 674981 w 689188"/>
                    <a:gd name="connsiteY21" fmla="*/ 2708275 h 2708275"/>
                    <a:gd name="connsiteX0" fmla="*/ 8231 w 485239"/>
                    <a:gd name="connsiteY0" fmla="*/ 0 h 2647949"/>
                    <a:gd name="connsiteX1" fmla="*/ 20931 w 485239"/>
                    <a:gd name="connsiteY1" fmla="*/ 190500 h 2647949"/>
                    <a:gd name="connsiteX2" fmla="*/ 176506 w 485239"/>
                    <a:gd name="connsiteY2" fmla="*/ 234950 h 2647949"/>
                    <a:gd name="connsiteX3" fmla="*/ 462256 w 485239"/>
                    <a:gd name="connsiteY3" fmla="*/ 247650 h 2647949"/>
                    <a:gd name="connsiteX4" fmla="*/ 446381 w 485239"/>
                    <a:gd name="connsiteY4" fmla="*/ 285750 h 2647949"/>
                    <a:gd name="connsiteX5" fmla="*/ 274931 w 485239"/>
                    <a:gd name="connsiteY5" fmla="*/ 307975 h 2647949"/>
                    <a:gd name="connsiteX6" fmla="*/ 198731 w 485239"/>
                    <a:gd name="connsiteY6" fmla="*/ 350837 h 2647949"/>
                    <a:gd name="connsiteX7" fmla="*/ 309856 w 485239"/>
                    <a:gd name="connsiteY7" fmla="*/ 384175 h 2647949"/>
                    <a:gd name="connsiteX8" fmla="*/ 233656 w 485239"/>
                    <a:gd name="connsiteY8" fmla="*/ 422275 h 2647949"/>
                    <a:gd name="connsiteX9" fmla="*/ 65381 w 485239"/>
                    <a:gd name="connsiteY9" fmla="*/ 425450 h 2647949"/>
                    <a:gd name="connsiteX10" fmla="*/ 27281 w 485239"/>
                    <a:gd name="connsiteY10" fmla="*/ 476250 h 2647949"/>
                    <a:gd name="connsiteX11" fmla="*/ 93956 w 485239"/>
                    <a:gd name="connsiteY11" fmla="*/ 504825 h 2647949"/>
                    <a:gd name="connsiteX12" fmla="*/ 224131 w 485239"/>
                    <a:gd name="connsiteY12" fmla="*/ 511175 h 2647949"/>
                    <a:gd name="connsiteX13" fmla="*/ 281281 w 485239"/>
                    <a:gd name="connsiteY13" fmla="*/ 549275 h 2647949"/>
                    <a:gd name="connsiteX14" fmla="*/ 151106 w 485239"/>
                    <a:gd name="connsiteY14" fmla="*/ 587375 h 2647949"/>
                    <a:gd name="connsiteX15" fmla="*/ 33631 w 485239"/>
                    <a:gd name="connsiteY15" fmla="*/ 600075 h 2647949"/>
                    <a:gd name="connsiteX16" fmla="*/ 5056 w 485239"/>
                    <a:gd name="connsiteY16" fmla="*/ 688975 h 2647949"/>
                    <a:gd name="connsiteX17" fmla="*/ 5056 w 485239"/>
                    <a:gd name="connsiteY17" fmla="*/ 1089025 h 2647949"/>
                    <a:gd name="connsiteX18" fmla="*/ 14581 w 485239"/>
                    <a:gd name="connsiteY18" fmla="*/ 2514599 h 2647949"/>
                    <a:gd name="connsiteX19" fmla="*/ 166981 w 485239"/>
                    <a:gd name="connsiteY19" fmla="*/ 2638425 h 2647949"/>
                    <a:gd name="connsiteX20" fmla="*/ 411456 w 485239"/>
                    <a:gd name="connsiteY20" fmla="*/ 2647949 h 2647949"/>
                    <a:gd name="connsiteX0" fmla="*/ 8231 w 485239"/>
                    <a:gd name="connsiteY0" fmla="*/ 0 h 2638645"/>
                    <a:gd name="connsiteX1" fmla="*/ 20931 w 485239"/>
                    <a:gd name="connsiteY1" fmla="*/ 190500 h 2638645"/>
                    <a:gd name="connsiteX2" fmla="*/ 176506 w 485239"/>
                    <a:gd name="connsiteY2" fmla="*/ 234950 h 2638645"/>
                    <a:gd name="connsiteX3" fmla="*/ 462256 w 485239"/>
                    <a:gd name="connsiteY3" fmla="*/ 247650 h 2638645"/>
                    <a:gd name="connsiteX4" fmla="*/ 446381 w 485239"/>
                    <a:gd name="connsiteY4" fmla="*/ 285750 h 2638645"/>
                    <a:gd name="connsiteX5" fmla="*/ 274931 w 485239"/>
                    <a:gd name="connsiteY5" fmla="*/ 307975 h 2638645"/>
                    <a:gd name="connsiteX6" fmla="*/ 198731 w 485239"/>
                    <a:gd name="connsiteY6" fmla="*/ 350837 h 2638645"/>
                    <a:gd name="connsiteX7" fmla="*/ 309856 w 485239"/>
                    <a:gd name="connsiteY7" fmla="*/ 384175 h 2638645"/>
                    <a:gd name="connsiteX8" fmla="*/ 233656 w 485239"/>
                    <a:gd name="connsiteY8" fmla="*/ 422275 h 2638645"/>
                    <a:gd name="connsiteX9" fmla="*/ 65381 w 485239"/>
                    <a:gd name="connsiteY9" fmla="*/ 425450 h 2638645"/>
                    <a:gd name="connsiteX10" fmla="*/ 27281 w 485239"/>
                    <a:gd name="connsiteY10" fmla="*/ 476250 h 2638645"/>
                    <a:gd name="connsiteX11" fmla="*/ 93956 w 485239"/>
                    <a:gd name="connsiteY11" fmla="*/ 504825 h 2638645"/>
                    <a:gd name="connsiteX12" fmla="*/ 224131 w 485239"/>
                    <a:gd name="connsiteY12" fmla="*/ 511175 h 2638645"/>
                    <a:gd name="connsiteX13" fmla="*/ 281281 w 485239"/>
                    <a:gd name="connsiteY13" fmla="*/ 549275 h 2638645"/>
                    <a:gd name="connsiteX14" fmla="*/ 151106 w 485239"/>
                    <a:gd name="connsiteY14" fmla="*/ 587375 h 2638645"/>
                    <a:gd name="connsiteX15" fmla="*/ 33631 w 485239"/>
                    <a:gd name="connsiteY15" fmla="*/ 600075 h 2638645"/>
                    <a:gd name="connsiteX16" fmla="*/ 5056 w 485239"/>
                    <a:gd name="connsiteY16" fmla="*/ 688975 h 2638645"/>
                    <a:gd name="connsiteX17" fmla="*/ 5056 w 485239"/>
                    <a:gd name="connsiteY17" fmla="*/ 1089025 h 2638645"/>
                    <a:gd name="connsiteX18" fmla="*/ 14581 w 485239"/>
                    <a:gd name="connsiteY18" fmla="*/ 2514599 h 2638645"/>
                    <a:gd name="connsiteX19" fmla="*/ 166981 w 485239"/>
                    <a:gd name="connsiteY19" fmla="*/ 2638425 h 2638645"/>
                    <a:gd name="connsiteX0" fmla="*/ 8231 w 485239"/>
                    <a:gd name="connsiteY0" fmla="*/ 0 h 2514599"/>
                    <a:gd name="connsiteX1" fmla="*/ 20931 w 485239"/>
                    <a:gd name="connsiteY1" fmla="*/ 190500 h 2514599"/>
                    <a:gd name="connsiteX2" fmla="*/ 176506 w 485239"/>
                    <a:gd name="connsiteY2" fmla="*/ 234950 h 2514599"/>
                    <a:gd name="connsiteX3" fmla="*/ 462256 w 485239"/>
                    <a:gd name="connsiteY3" fmla="*/ 247650 h 2514599"/>
                    <a:gd name="connsiteX4" fmla="*/ 446381 w 485239"/>
                    <a:gd name="connsiteY4" fmla="*/ 285750 h 2514599"/>
                    <a:gd name="connsiteX5" fmla="*/ 274931 w 485239"/>
                    <a:gd name="connsiteY5" fmla="*/ 307975 h 2514599"/>
                    <a:gd name="connsiteX6" fmla="*/ 198731 w 485239"/>
                    <a:gd name="connsiteY6" fmla="*/ 350837 h 2514599"/>
                    <a:gd name="connsiteX7" fmla="*/ 309856 w 485239"/>
                    <a:gd name="connsiteY7" fmla="*/ 384175 h 2514599"/>
                    <a:gd name="connsiteX8" fmla="*/ 233656 w 485239"/>
                    <a:gd name="connsiteY8" fmla="*/ 422275 h 2514599"/>
                    <a:gd name="connsiteX9" fmla="*/ 65381 w 485239"/>
                    <a:gd name="connsiteY9" fmla="*/ 425450 h 2514599"/>
                    <a:gd name="connsiteX10" fmla="*/ 27281 w 485239"/>
                    <a:gd name="connsiteY10" fmla="*/ 476250 h 2514599"/>
                    <a:gd name="connsiteX11" fmla="*/ 93956 w 485239"/>
                    <a:gd name="connsiteY11" fmla="*/ 504825 h 2514599"/>
                    <a:gd name="connsiteX12" fmla="*/ 224131 w 485239"/>
                    <a:gd name="connsiteY12" fmla="*/ 511175 h 2514599"/>
                    <a:gd name="connsiteX13" fmla="*/ 281281 w 485239"/>
                    <a:gd name="connsiteY13" fmla="*/ 549275 h 2514599"/>
                    <a:gd name="connsiteX14" fmla="*/ 151106 w 485239"/>
                    <a:gd name="connsiteY14" fmla="*/ 587375 h 2514599"/>
                    <a:gd name="connsiteX15" fmla="*/ 33631 w 485239"/>
                    <a:gd name="connsiteY15" fmla="*/ 600075 h 2514599"/>
                    <a:gd name="connsiteX16" fmla="*/ 5056 w 485239"/>
                    <a:gd name="connsiteY16" fmla="*/ 688975 h 2514599"/>
                    <a:gd name="connsiteX17" fmla="*/ 5056 w 485239"/>
                    <a:gd name="connsiteY17" fmla="*/ 1089025 h 2514599"/>
                    <a:gd name="connsiteX18" fmla="*/ 14581 w 485239"/>
                    <a:gd name="connsiteY18" fmla="*/ 2514599 h 2514599"/>
                    <a:gd name="connsiteX0" fmla="*/ 7113 w 484121"/>
                    <a:gd name="connsiteY0" fmla="*/ 0 h 1089025"/>
                    <a:gd name="connsiteX1" fmla="*/ 19813 w 484121"/>
                    <a:gd name="connsiteY1" fmla="*/ 190500 h 1089025"/>
                    <a:gd name="connsiteX2" fmla="*/ 175388 w 484121"/>
                    <a:gd name="connsiteY2" fmla="*/ 234950 h 1089025"/>
                    <a:gd name="connsiteX3" fmla="*/ 461138 w 484121"/>
                    <a:gd name="connsiteY3" fmla="*/ 247650 h 1089025"/>
                    <a:gd name="connsiteX4" fmla="*/ 445263 w 484121"/>
                    <a:gd name="connsiteY4" fmla="*/ 285750 h 1089025"/>
                    <a:gd name="connsiteX5" fmla="*/ 273813 w 484121"/>
                    <a:gd name="connsiteY5" fmla="*/ 307975 h 1089025"/>
                    <a:gd name="connsiteX6" fmla="*/ 197613 w 484121"/>
                    <a:gd name="connsiteY6" fmla="*/ 350837 h 1089025"/>
                    <a:gd name="connsiteX7" fmla="*/ 308738 w 484121"/>
                    <a:gd name="connsiteY7" fmla="*/ 384175 h 1089025"/>
                    <a:gd name="connsiteX8" fmla="*/ 232538 w 484121"/>
                    <a:gd name="connsiteY8" fmla="*/ 422275 h 1089025"/>
                    <a:gd name="connsiteX9" fmla="*/ 64263 w 484121"/>
                    <a:gd name="connsiteY9" fmla="*/ 425450 h 1089025"/>
                    <a:gd name="connsiteX10" fmla="*/ 26163 w 484121"/>
                    <a:gd name="connsiteY10" fmla="*/ 476250 h 1089025"/>
                    <a:gd name="connsiteX11" fmla="*/ 92838 w 484121"/>
                    <a:gd name="connsiteY11" fmla="*/ 504825 h 1089025"/>
                    <a:gd name="connsiteX12" fmla="*/ 223013 w 484121"/>
                    <a:gd name="connsiteY12" fmla="*/ 511175 h 1089025"/>
                    <a:gd name="connsiteX13" fmla="*/ 280163 w 484121"/>
                    <a:gd name="connsiteY13" fmla="*/ 549275 h 1089025"/>
                    <a:gd name="connsiteX14" fmla="*/ 149988 w 484121"/>
                    <a:gd name="connsiteY14" fmla="*/ 587375 h 1089025"/>
                    <a:gd name="connsiteX15" fmla="*/ 32513 w 484121"/>
                    <a:gd name="connsiteY15" fmla="*/ 600075 h 1089025"/>
                    <a:gd name="connsiteX16" fmla="*/ 3938 w 484121"/>
                    <a:gd name="connsiteY16" fmla="*/ 688975 h 1089025"/>
                    <a:gd name="connsiteX17" fmla="*/ 3938 w 484121"/>
                    <a:gd name="connsiteY17" fmla="*/ 1089025 h 1089025"/>
                    <a:gd name="connsiteX0" fmla="*/ 7113 w 484121"/>
                    <a:gd name="connsiteY0" fmla="*/ 0 h 688975"/>
                    <a:gd name="connsiteX1" fmla="*/ 19813 w 484121"/>
                    <a:gd name="connsiteY1" fmla="*/ 190500 h 688975"/>
                    <a:gd name="connsiteX2" fmla="*/ 175388 w 484121"/>
                    <a:gd name="connsiteY2" fmla="*/ 234950 h 688975"/>
                    <a:gd name="connsiteX3" fmla="*/ 461138 w 484121"/>
                    <a:gd name="connsiteY3" fmla="*/ 247650 h 688975"/>
                    <a:gd name="connsiteX4" fmla="*/ 445263 w 484121"/>
                    <a:gd name="connsiteY4" fmla="*/ 285750 h 688975"/>
                    <a:gd name="connsiteX5" fmla="*/ 273813 w 484121"/>
                    <a:gd name="connsiteY5" fmla="*/ 307975 h 688975"/>
                    <a:gd name="connsiteX6" fmla="*/ 197613 w 484121"/>
                    <a:gd name="connsiteY6" fmla="*/ 350837 h 688975"/>
                    <a:gd name="connsiteX7" fmla="*/ 308738 w 484121"/>
                    <a:gd name="connsiteY7" fmla="*/ 384175 h 688975"/>
                    <a:gd name="connsiteX8" fmla="*/ 232538 w 484121"/>
                    <a:gd name="connsiteY8" fmla="*/ 422275 h 688975"/>
                    <a:gd name="connsiteX9" fmla="*/ 64263 w 484121"/>
                    <a:gd name="connsiteY9" fmla="*/ 425450 h 688975"/>
                    <a:gd name="connsiteX10" fmla="*/ 26163 w 484121"/>
                    <a:gd name="connsiteY10" fmla="*/ 476250 h 688975"/>
                    <a:gd name="connsiteX11" fmla="*/ 92838 w 484121"/>
                    <a:gd name="connsiteY11" fmla="*/ 504825 h 688975"/>
                    <a:gd name="connsiteX12" fmla="*/ 223013 w 484121"/>
                    <a:gd name="connsiteY12" fmla="*/ 511175 h 688975"/>
                    <a:gd name="connsiteX13" fmla="*/ 280163 w 484121"/>
                    <a:gd name="connsiteY13" fmla="*/ 549275 h 688975"/>
                    <a:gd name="connsiteX14" fmla="*/ 149988 w 484121"/>
                    <a:gd name="connsiteY14" fmla="*/ 587375 h 688975"/>
                    <a:gd name="connsiteX15" fmla="*/ 32513 w 484121"/>
                    <a:gd name="connsiteY15" fmla="*/ 600075 h 688975"/>
                    <a:gd name="connsiteX16" fmla="*/ 3938 w 484121"/>
                    <a:gd name="connsiteY16" fmla="*/ 688975 h 688975"/>
                    <a:gd name="connsiteX0" fmla="*/ 7113 w 484121"/>
                    <a:gd name="connsiteY0" fmla="*/ 0 h 600075"/>
                    <a:gd name="connsiteX1" fmla="*/ 19813 w 484121"/>
                    <a:gd name="connsiteY1" fmla="*/ 190500 h 600075"/>
                    <a:gd name="connsiteX2" fmla="*/ 175388 w 484121"/>
                    <a:gd name="connsiteY2" fmla="*/ 234950 h 600075"/>
                    <a:gd name="connsiteX3" fmla="*/ 461138 w 484121"/>
                    <a:gd name="connsiteY3" fmla="*/ 247650 h 600075"/>
                    <a:gd name="connsiteX4" fmla="*/ 445263 w 484121"/>
                    <a:gd name="connsiteY4" fmla="*/ 285750 h 600075"/>
                    <a:gd name="connsiteX5" fmla="*/ 273813 w 484121"/>
                    <a:gd name="connsiteY5" fmla="*/ 307975 h 600075"/>
                    <a:gd name="connsiteX6" fmla="*/ 197613 w 484121"/>
                    <a:gd name="connsiteY6" fmla="*/ 350837 h 600075"/>
                    <a:gd name="connsiteX7" fmla="*/ 308738 w 484121"/>
                    <a:gd name="connsiteY7" fmla="*/ 384175 h 600075"/>
                    <a:gd name="connsiteX8" fmla="*/ 232538 w 484121"/>
                    <a:gd name="connsiteY8" fmla="*/ 422275 h 600075"/>
                    <a:gd name="connsiteX9" fmla="*/ 64263 w 484121"/>
                    <a:gd name="connsiteY9" fmla="*/ 425450 h 600075"/>
                    <a:gd name="connsiteX10" fmla="*/ 26163 w 484121"/>
                    <a:gd name="connsiteY10" fmla="*/ 476250 h 600075"/>
                    <a:gd name="connsiteX11" fmla="*/ 92838 w 484121"/>
                    <a:gd name="connsiteY11" fmla="*/ 504825 h 600075"/>
                    <a:gd name="connsiteX12" fmla="*/ 223013 w 484121"/>
                    <a:gd name="connsiteY12" fmla="*/ 511175 h 600075"/>
                    <a:gd name="connsiteX13" fmla="*/ 280163 w 484121"/>
                    <a:gd name="connsiteY13" fmla="*/ 549275 h 600075"/>
                    <a:gd name="connsiteX14" fmla="*/ 149988 w 484121"/>
                    <a:gd name="connsiteY14" fmla="*/ 587375 h 600075"/>
                    <a:gd name="connsiteX15" fmla="*/ 32513 w 484121"/>
                    <a:gd name="connsiteY15" fmla="*/ 600075 h 600075"/>
                    <a:gd name="connsiteX0" fmla="*/ 7113 w 484121"/>
                    <a:gd name="connsiteY0" fmla="*/ 0 h 587375"/>
                    <a:gd name="connsiteX1" fmla="*/ 19813 w 484121"/>
                    <a:gd name="connsiteY1" fmla="*/ 190500 h 587375"/>
                    <a:gd name="connsiteX2" fmla="*/ 175388 w 484121"/>
                    <a:gd name="connsiteY2" fmla="*/ 234950 h 587375"/>
                    <a:gd name="connsiteX3" fmla="*/ 461138 w 484121"/>
                    <a:gd name="connsiteY3" fmla="*/ 247650 h 587375"/>
                    <a:gd name="connsiteX4" fmla="*/ 445263 w 484121"/>
                    <a:gd name="connsiteY4" fmla="*/ 285750 h 587375"/>
                    <a:gd name="connsiteX5" fmla="*/ 273813 w 484121"/>
                    <a:gd name="connsiteY5" fmla="*/ 307975 h 587375"/>
                    <a:gd name="connsiteX6" fmla="*/ 197613 w 484121"/>
                    <a:gd name="connsiteY6" fmla="*/ 350837 h 587375"/>
                    <a:gd name="connsiteX7" fmla="*/ 308738 w 484121"/>
                    <a:gd name="connsiteY7" fmla="*/ 384175 h 587375"/>
                    <a:gd name="connsiteX8" fmla="*/ 232538 w 484121"/>
                    <a:gd name="connsiteY8" fmla="*/ 422275 h 587375"/>
                    <a:gd name="connsiteX9" fmla="*/ 64263 w 484121"/>
                    <a:gd name="connsiteY9" fmla="*/ 425450 h 587375"/>
                    <a:gd name="connsiteX10" fmla="*/ 26163 w 484121"/>
                    <a:gd name="connsiteY10" fmla="*/ 476250 h 587375"/>
                    <a:gd name="connsiteX11" fmla="*/ 92838 w 484121"/>
                    <a:gd name="connsiteY11" fmla="*/ 504825 h 587375"/>
                    <a:gd name="connsiteX12" fmla="*/ 223013 w 484121"/>
                    <a:gd name="connsiteY12" fmla="*/ 511175 h 587375"/>
                    <a:gd name="connsiteX13" fmla="*/ 280163 w 484121"/>
                    <a:gd name="connsiteY13" fmla="*/ 549275 h 587375"/>
                    <a:gd name="connsiteX14" fmla="*/ 149988 w 484121"/>
                    <a:gd name="connsiteY14" fmla="*/ 587375 h 587375"/>
                    <a:gd name="connsiteX0" fmla="*/ 7113 w 484121"/>
                    <a:gd name="connsiteY0" fmla="*/ 0 h 549275"/>
                    <a:gd name="connsiteX1" fmla="*/ 19813 w 484121"/>
                    <a:gd name="connsiteY1" fmla="*/ 190500 h 549275"/>
                    <a:gd name="connsiteX2" fmla="*/ 175388 w 484121"/>
                    <a:gd name="connsiteY2" fmla="*/ 234950 h 549275"/>
                    <a:gd name="connsiteX3" fmla="*/ 461138 w 484121"/>
                    <a:gd name="connsiteY3" fmla="*/ 247650 h 549275"/>
                    <a:gd name="connsiteX4" fmla="*/ 445263 w 484121"/>
                    <a:gd name="connsiteY4" fmla="*/ 285750 h 549275"/>
                    <a:gd name="connsiteX5" fmla="*/ 273813 w 484121"/>
                    <a:gd name="connsiteY5" fmla="*/ 307975 h 549275"/>
                    <a:gd name="connsiteX6" fmla="*/ 197613 w 484121"/>
                    <a:gd name="connsiteY6" fmla="*/ 350837 h 549275"/>
                    <a:gd name="connsiteX7" fmla="*/ 308738 w 484121"/>
                    <a:gd name="connsiteY7" fmla="*/ 384175 h 549275"/>
                    <a:gd name="connsiteX8" fmla="*/ 232538 w 484121"/>
                    <a:gd name="connsiteY8" fmla="*/ 422275 h 549275"/>
                    <a:gd name="connsiteX9" fmla="*/ 64263 w 484121"/>
                    <a:gd name="connsiteY9" fmla="*/ 425450 h 549275"/>
                    <a:gd name="connsiteX10" fmla="*/ 26163 w 484121"/>
                    <a:gd name="connsiteY10" fmla="*/ 476250 h 549275"/>
                    <a:gd name="connsiteX11" fmla="*/ 92838 w 484121"/>
                    <a:gd name="connsiteY11" fmla="*/ 504825 h 549275"/>
                    <a:gd name="connsiteX12" fmla="*/ 223013 w 484121"/>
                    <a:gd name="connsiteY12" fmla="*/ 511175 h 549275"/>
                    <a:gd name="connsiteX13" fmla="*/ 280163 w 484121"/>
                    <a:gd name="connsiteY13" fmla="*/ 549275 h 549275"/>
                    <a:gd name="connsiteX0" fmla="*/ 7113 w 484121"/>
                    <a:gd name="connsiteY0" fmla="*/ 0 h 511175"/>
                    <a:gd name="connsiteX1" fmla="*/ 19813 w 484121"/>
                    <a:gd name="connsiteY1" fmla="*/ 190500 h 511175"/>
                    <a:gd name="connsiteX2" fmla="*/ 175388 w 484121"/>
                    <a:gd name="connsiteY2" fmla="*/ 234950 h 511175"/>
                    <a:gd name="connsiteX3" fmla="*/ 461138 w 484121"/>
                    <a:gd name="connsiteY3" fmla="*/ 247650 h 511175"/>
                    <a:gd name="connsiteX4" fmla="*/ 445263 w 484121"/>
                    <a:gd name="connsiteY4" fmla="*/ 285750 h 511175"/>
                    <a:gd name="connsiteX5" fmla="*/ 273813 w 484121"/>
                    <a:gd name="connsiteY5" fmla="*/ 307975 h 511175"/>
                    <a:gd name="connsiteX6" fmla="*/ 197613 w 484121"/>
                    <a:gd name="connsiteY6" fmla="*/ 350837 h 511175"/>
                    <a:gd name="connsiteX7" fmla="*/ 308738 w 484121"/>
                    <a:gd name="connsiteY7" fmla="*/ 384175 h 511175"/>
                    <a:gd name="connsiteX8" fmla="*/ 232538 w 484121"/>
                    <a:gd name="connsiteY8" fmla="*/ 422275 h 511175"/>
                    <a:gd name="connsiteX9" fmla="*/ 64263 w 484121"/>
                    <a:gd name="connsiteY9" fmla="*/ 425450 h 511175"/>
                    <a:gd name="connsiteX10" fmla="*/ 26163 w 484121"/>
                    <a:gd name="connsiteY10" fmla="*/ 476250 h 511175"/>
                    <a:gd name="connsiteX11" fmla="*/ 92838 w 484121"/>
                    <a:gd name="connsiteY11" fmla="*/ 504825 h 511175"/>
                    <a:gd name="connsiteX12" fmla="*/ 223013 w 484121"/>
                    <a:gd name="connsiteY12" fmla="*/ 511175 h 511175"/>
                    <a:gd name="connsiteX0" fmla="*/ 7113 w 484121"/>
                    <a:gd name="connsiteY0" fmla="*/ 0 h 504825"/>
                    <a:gd name="connsiteX1" fmla="*/ 19813 w 484121"/>
                    <a:gd name="connsiteY1" fmla="*/ 190500 h 504825"/>
                    <a:gd name="connsiteX2" fmla="*/ 175388 w 484121"/>
                    <a:gd name="connsiteY2" fmla="*/ 234950 h 504825"/>
                    <a:gd name="connsiteX3" fmla="*/ 461138 w 484121"/>
                    <a:gd name="connsiteY3" fmla="*/ 247650 h 504825"/>
                    <a:gd name="connsiteX4" fmla="*/ 445263 w 484121"/>
                    <a:gd name="connsiteY4" fmla="*/ 285750 h 504825"/>
                    <a:gd name="connsiteX5" fmla="*/ 273813 w 484121"/>
                    <a:gd name="connsiteY5" fmla="*/ 307975 h 504825"/>
                    <a:gd name="connsiteX6" fmla="*/ 197613 w 484121"/>
                    <a:gd name="connsiteY6" fmla="*/ 350837 h 504825"/>
                    <a:gd name="connsiteX7" fmla="*/ 308738 w 484121"/>
                    <a:gd name="connsiteY7" fmla="*/ 384175 h 504825"/>
                    <a:gd name="connsiteX8" fmla="*/ 232538 w 484121"/>
                    <a:gd name="connsiteY8" fmla="*/ 422275 h 504825"/>
                    <a:gd name="connsiteX9" fmla="*/ 64263 w 484121"/>
                    <a:gd name="connsiteY9" fmla="*/ 425450 h 504825"/>
                    <a:gd name="connsiteX10" fmla="*/ 26163 w 484121"/>
                    <a:gd name="connsiteY10" fmla="*/ 476250 h 504825"/>
                    <a:gd name="connsiteX11" fmla="*/ 92838 w 484121"/>
                    <a:gd name="connsiteY11" fmla="*/ 504825 h 504825"/>
                    <a:gd name="connsiteX0" fmla="*/ 7113 w 484121"/>
                    <a:gd name="connsiteY0" fmla="*/ 0 h 476250"/>
                    <a:gd name="connsiteX1" fmla="*/ 19813 w 484121"/>
                    <a:gd name="connsiteY1" fmla="*/ 190500 h 476250"/>
                    <a:gd name="connsiteX2" fmla="*/ 175388 w 484121"/>
                    <a:gd name="connsiteY2" fmla="*/ 234950 h 476250"/>
                    <a:gd name="connsiteX3" fmla="*/ 461138 w 484121"/>
                    <a:gd name="connsiteY3" fmla="*/ 247650 h 476250"/>
                    <a:gd name="connsiteX4" fmla="*/ 445263 w 484121"/>
                    <a:gd name="connsiteY4" fmla="*/ 285750 h 476250"/>
                    <a:gd name="connsiteX5" fmla="*/ 273813 w 484121"/>
                    <a:gd name="connsiteY5" fmla="*/ 307975 h 476250"/>
                    <a:gd name="connsiteX6" fmla="*/ 197613 w 484121"/>
                    <a:gd name="connsiteY6" fmla="*/ 350837 h 476250"/>
                    <a:gd name="connsiteX7" fmla="*/ 308738 w 484121"/>
                    <a:gd name="connsiteY7" fmla="*/ 384175 h 476250"/>
                    <a:gd name="connsiteX8" fmla="*/ 232538 w 484121"/>
                    <a:gd name="connsiteY8" fmla="*/ 422275 h 476250"/>
                    <a:gd name="connsiteX9" fmla="*/ 64263 w 484121"/>
                    <a:gd name="connsiteY9" fmla="*/ 425450 h 476250"/>
                    <a:gd name="connsiteX10" fmla="*/ 26163 w 484121"/>
                    <a:gd name="connsiteY10" fmla="*/ 476250 h 476250"/>
                    <a:gd name="connsiteX0" fmla="*/ 0 w 464308"/>
                    <a:gd name="connsiteY0" fmla="*/ 0 h 285750"/>
                    <a:gd name="connsiteX1" fmla="*/ 155575 w 464308"/>
                    <a:gd name="connsiteY1" fmla="*/ 44450 h 285750"/>
                    <a:gd name="connsiteX2" fmla="*/ 441325 w 464308"/>
                    <a:gd name="connsiteY2" fmla="*/ 57150 h 285750"/>
                    <a:gd name="connsiteX3" fmla="*/ 425450 w 464308"/>
                    <a:gd name="connsiteY3" fmla="*/ 95250 h 285750"/>
                    <a:gd name="connsiteX4" fmla="*/ 254000 w 464308"/>
                    <a:gd name="connsiteY4" fmla="*/ 117475 h 285750"/>
                    <a:gd name="connsiteX5" fmla="*/ 177800 w 464308"/>
                    <a:gd name="connsiteY5" fmla="*/ 160337 h 285750"/>
                    <a:gd name="connsiteX6" fmla="*/ 288925 w 464308"/>
                    <a:gd name="connsiteY6" fmla="*/ 193675 h 285750"/>
                    <a:gd name="connsiteX7" fmla="*/ 212725 w 464308"/>
                    <a:gd name="connsiteY7" fmla="*/ 231775 h 285750"/>
                    <a:gd name="connsiteX8" fmla="*/ 44450 w 464308"/>
                    <a:gd name="connsiteY8" fmla="*/ 234950 h 285750"/>
                    <a:gd name="connsiteX9" fmla="*/ 6350 w 464308"/>
                    <a:gd name="connsiteY9" fmla="*/ 285750 h 285750"/>
                    <a:gd name="connsiteX0" fmla="*/ 150445 w 459178"/>
                    <a:gd name="connsiteY0" fmla="*/ 0 h 241300"/>
                    <a:gd name="connsiteX1" fmla="*/ 436195 w 459178"/>
                    <a:gd name="connsiteY1" fmla="*/ 12700 h 241300"/>
                    <a:gd name="connsiteX2" fmla="*/ 420320 w 459178"/>
                    <a:gd name="connsiteY2" fmla="*/ 50800 h 241300"/>
                    <a:gd name="connsiteX3" fmla="*/ 248870 w 459178"/>
                    <a:gd name="connsiteY3" fmla="*/ 73025 h 241300"/>
                    <a:gd name="connsiteX4" fmla="*/ 172670 w 459178"/>
                    <a:gd name="connsiteY4" fmla="*/ 115887 h 241300"/>
                    <a:gd name="connsiteX5" fmla="*/ 283795 w 459178"/>
                    <a:gd name="connsiteY5" fmla="*/ 149225 h 241300"/>
                    <a:gd name="connsiteX6" fmla="*/ 207595 w 459178"/>
                    <a:gd name="connsiteY6" fmla="*/ 187325 h 241300"/>
                    <a:gd name="connsiteX7" fmla="*/ 39320 w 459178"/>
                    <a:gd name="connsiteY7" fmla="*/ 190500 h 241300"/>
                    <a:gd name="connsiteX8" fmla="*/ 1220 w 459178"/>
                    <a:gd name="connsiteY8" fmla="*/ 241300 h 241300"/>
                    <a:gd name="connsiteX0" fmla="*/ 111125 w 419858"/>
                    <a:gd name="connsiteY0" fmla="*/ 0 h 190500"/>
                    <a:gd name="connsiteX1" fmla="*/ 396875 w 419858"/>
                    <a:gd name="connsiteY1" fmla="*/ 12700 h 190500"/>
                    <a:gd name="connsiteX2" fmla="*/ 381000 w 419858"/>
                    <a:gd name="connsiteY2" fmla="*/ 50800 h 190500"/>
                    <a:gd name="connsiteX3" fmla="*/ 209550 w 419858"/>
                    <a:gd name="connsiteY3" fmla="*/ 73025 h 190500"/>
                    <a:gd name="connsiteX4" fmla="*/ 133350 w 419858"/>
                    <a:gd name="connsiteY4" fmla="*/ 115887 h 190500"/>
                    <a:gd name="connsiteX5" fmla="*/ 244475 w 419858"/>
                    <a:gd name="connsiteY5" fmla="*/ 149225 h 190500"/>
                    <a:gd name="connsiteX6" fmla="*/ 168275 w 419858"/>
                    <a:gd name="connsiteY6" fmla="*/ 187325 h 190500"/>
                    <a:gd name="connsiteX7" fmla="*/ 0 w 419858"/>
                    <a:gd name="connsiteY7" fmla="*/ 190500 h 190500"/>
                    <a:gd name="connsiteX0" fmla="*/ 111125 w 419858"/>
                    <a:gd name="connsiteY0" fmla="*/ 0 h 190648"/>
                    <a:gd name="connsiteX1" fmla="*/ 396875 w 419858"/>
                    <a:gd name="connsiteY1" fmla="*/ 12700 h 190648"/>
                    <a:gd name="connsiteX2" fmla="*/ 381000 w 419858"/>
                    <a:gd name="connsiteY2" fmla="*/ 50800 h 190648"/>
                    <a:gd name="connsiteX3" fmla="*/ 209550 w 419858"/>
                    <a:gd name="connsiteY3" fmla="*/ 73025 h 190648"/>
                    <a:gd name="connsiteX4" fmla="*/ 133350 w 419858"/>
                    <a:gd name="connsiteY4" fmla="*/ 115887 h 190648"/>
                    <a:gd name="connsiteX5" fmla="*/ 244475 w 419858"/>
                    <a:gd name="connsiteY5" fmla="*/ 149225 h 190648"/>
                    <a:gd name="connsiteX6" fmla="*/ 168275 w 419858"/>
                    <a:gd name="connsiteY6" fmla="*/ 187325 h 190648"/>
                    <a:gd name="connsiteX7" fmla="*/ 100163 w 419858"/>
                    <a:gd name="connsiteY7" fmla="*/ 189045 h 190648"/>
                    <a:gd name="connsiteX8" fmla="*/ 0 w 419858"/>
                    <a:gd name="connsiteY8" fmla="*/ 190500 h 190648"/>
                    <a:gd name="connsiteX0" fmla="*/ 10962 w 319695"/>
                    <a:gd name="connsiteY0" fmla="*/ 0 h 190648"/>
                    <a:gd name="connsiteX1" fmla="*/ 296712 w 319695"/>
                    <a:gd name="connsiteY1" fmla="*/ 12700 h 190648"/>
                    <a:gd name="connsiteX2" fmla="*/ 280837 w 319695"/>
                    <a:gd name="connsiteY2" fmla="*/ 50800 h 190648"/>
                    <a:gd name="connsiteX3" fmla="*/ 109387 w 319695"/>
                    <a:gd name="connsiteY3" fmla="*/ 73025 h 190648"/>
                    <a:gd name="connsiteX4" fmla="*/ 33187 w 319695"/>
                    <a:gd name="connsiteY4" fmla="*/ 115887 h 190648"/>
                    <a:gd name="connsiteX5" fmla="*/ 144312 w 319695"/>
                    <a:gd name="connsiteY5" fmla="*/ 149225 h 190648"/>
                    <a:gd name="connsiteX6" fmla="*/ 68112 w 319695"/>
                    <a:gd name="connsiteY6" fmla="*/ 187325 h 190648"/>
                    <a:gd name="connsiteX7" fmla="*/ 0 w 319695"/>
                    <a:gd name="connsiteY7" fmla="*/ 189045 h 190648"/>
                    <a:gd name="connsiteX0" fmla="*/ 8581 w 319870"/>
                    <a:gd name="connsiteY0" fmla="*/ 0 h 190648"/>
                    <a:gd name="connsiteX1" fmla="*/ 296712 w 319870"/>
                    <a:gd name="connsiteY1" fmla="*/ 12700 h 190648"/>
                    <a:gd name="connsiteX2" fmla="*/ 280837 w 319870"/>
                    <a:gd name="connsiteY2" fmla="*/ 50800 h 190648"/>
                    <a:gd name="connsiteX3" fmla="*/ 109387 w 319870"/>
                    <a:gd name="connsiteY3" fmla="*/ 73025 h 190648"/>
                    <a:gd name="connsiteX4" fmla="*/ 33187 w 319870"/>
                    <a:gd name="connsiteY4" fmla="*/ 115887 h 190648"/>
                    <a:gd name="connsiteX5" fmla="*/ 144312 w 319870"/>
                    <a:gd name="connsiteY5" fmla="*/ 149225 h 190648"/>
                    <a:gd name="connsiteX6" fmla="*/ 68112 w 319870"/>
                    <a:gd name="connsiteY6" fmla="*/ 187325 h 190648"/>
                    <a:gd name="connsiteX7" fmla="*/ 0 w 319870"/>
                    <a:gd name="connsiteY7" fmla="*/ 189045 h 190648"/>
                    <a:gd name="connsiteX0" fmla="*/ 1438 w 320395"/>
                    <a:gd name="connsiteY0" fmla="*/ 0 h 193029"/>
                    <a:gd name="connsiteX1" fmla="*/ 296712 w 320395"/>
                    <a:gd name="connsiteY1" fmla="*/ 15081 h 193029"/>
                    <a:gd name="connsiteX2" fmla="*/ 280837 w 320395"/>
                    <a:gd name="connsiteY2" fmla="*/ 53181 h 193029"/>
                    <a:gd name="connsiteX3" fmla="*/ 109387 w 320395"/>
                    <a:gd name="connsiteY3" fmla="*/ 75406 h 193029"/>
                    <a:gd name="connsiteX4" fmla="*/ 33187 w 320395"/>
                    <a:gd name="connsiteY4" fmla="*/ 118268 h 193029"/>
                    <a:gd name="connsiteX5" fmla="*/ 144312 w 320395"/>
                    <a:gd name="connsiteY5" fmla="*/ 151606 h 193029"/>
                    <a:gd name="connsiteX6" fmla="*/ 68112 w 320395"/>
                    <a:gd name="connsiteY6" fmla="*/ 189706 h 193029"/>
                    <a:gd name="connsiteX7" fmla="*/ 0 w 320395"/>
                    <a:gd name="connsiteY7" fmla="*/ 191426 h 193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0395" h="193029">
                      <a:moveTo>
                        <a:pt x="1438" y="0"/>
                      </a:moveTo>
                      <a:cubicBezTo>
                        <a:pt x="74992" y="9525"/>
                        <a:pt x="250146" y="6218"/>
                        <a:pt x="296712" y="15081"/>
                      </a:cubicBezTo>
                      <a:cubicBezTo>
                        <a:pt x="343278" y="23944"/>
                        <a:pt x="312058" y="43127"/>
                        <a:pt x="280837" y="53181"/>
                      </a:cubicBezTo>
                      <a:cubicBezTo>
                        <a:pt x="249616" y="63235"/>
                        <a:pt x="150662" y="64558"/>
                        <a:pt x="109387" y="75406"/>
                      </a:cubicBezTo>
                      <a:cubicBezTo>
                        <a:pt x="68112" y="86254"/>
                        <a:pt x="27366" y="105568"/>
                        <a:pt x="33187" y="118268"/>
                      </a:cubicBezTo>
                      <a:cubicBezTo>
                        <a:pt x="39008" y="130968"/>
                        <a:pt x="138491" y="139700"/>
                        <a:pt x="144312" y="151606"/>
                      </a:cubicBezTo>
                      <a:cubicBezTo>
                        <a:pt x="150133" y="163512"/>
                        <a:pt x="92164" y="183069"/>
                        <a:pt x="68112" y="189706"/>
                      </a:cubicBezTo>
                      <a:cubicBezTo>
                        <a:pt x="44060" y="196343"/>
                        <a:pt x="28046" y="190897"/>
                        <a:pt x="0" y="191426"/>
                      </a:cubicBezTo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>
                    <a:solidFill>
                      <a:srgbClr val="0066FF"/>
                    </a:solidFill>
                  </a:endParaRPr>
                </a:p>
              </p:txBody>
            </p:sp>
            <p:cxnSp>
              <p:nvCxnSpPr>
                <p:cNvPr id="27" name="Connecteur droit 26">
                  <a:extLst>
                    <a:ext uri="{FF2B5EF4-FFF2-40B4-BE49-F238E27FC236}">
                      <a16:creationId xmlns:a16="http://schemas.microsoft.com/office/drawing/2014/main" id="{E525CE47-844B-412A-A1E0-39CEF4012CF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443548" y="3108031"/>
                  <a:ext cx="0" cy="793340"/>
                </a:xfrm>
                <a:prstGeom prst="line">
                  <a:avLst/>
                </a:prstGeom>
                <a:ln w="12700">
                  <a:solidFill>
                    <a:srgbClr val="0066FF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5" name="Ellipse 34">
              <a:extLst>
                <a:ext uri="{FF2B5EF4-FFF2-40B4-BE49-F238E27FC236}">
                  <a16:creationId xmlns:a16="http://schemas.microsoft.com/office/drawing/2014/main" id="{99F2A3E3-FD65-4577-BE68-F61A54E95BFB}"/>
                </a:ext>
              </a:extLst>
            </p:cNvPr>
            <p:cNvSpPr/>
            <p:nvPr/>
          </p:nvSpPr>
          <p:spPr>
            <a:xfrm>
              <a:off x="2262265" y="4283005"/>
              <a:ext cx="644890" cy="296775"/>
            </a:xfrm>
            <a:prstGeom prst="ellipse">
              <a:avLst/>
            </a:prstGeom>
            <a:noFill/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Forme libre : forme 42">
              <a:extLst>
                <a:ext uri="{FF2B5EF4-FFF2-40B4-BE49-F238E27FC236}">
                  <a16:creationId xmlns:a16="http://schemas.microsoft.com/office/drawing/2014/main" id="{7941EB4F-8F68-46D2-A328-C397400D046E}"/>
                </a:ext>
              </a:extLst>
            </p:cNvPr>
            <p:cNvSpPr/>
            <p:nvPr/>
          </p:nvSpPr>
          <p:spPr>
            <a:xfrm>
              <a:off x="2888461" y="4317628"/>
              <a:ext cx="1950240" cy="613032"/>
            </a:xfrm>
            <a:custGeom>
              <a:avLst/>
              <a:gdLst>
                <a:gd name="connsiteX0" fmla="*/ 0 w 1895475"/>
                <a:gd name="connsiteY0" fmla="*/ 60582 h 613032"/>
                <a:gd name="connsiteX1" fmla="*/ 752475 w 1895475"/>
                <a:gd name="connsiteY1" fmla="*/ 51057 h 613032"/>
                <a:gd name="connsiteX2" fmla="*/ 1895475 w 1895475"/>
                <a:gd name="connsiteY2" fmla="*/ 613032 h 61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95475" h="613032">
                  <a:moveTo>
                    <a:pt x="0" y="60582"/>
                  </a:moveTo>
                  <a:cubicBezTo>
                    <a:pt x="218281" y="9782"/>
                    <a:pt x="436563" y="-41018"/>
                    <a:pt x="752475" y="51057"/>
                  </a:cubicBezTo>
                  <a:cubicBezTo>
                    <a:pt x="1068388" y="143132"/>
                    <a:pt x="1481931" y="378082"/>
                    <a:pt x="1895475" y="613032"/>
                  </a:cubicBezTo>
                </a:path>
              </a:pathLst>
            </a:custGeom>
            <a:noFill/>
            <a:ln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25E3AC41-0ABD-4DCF-A61F-491452D81B54}"/>
              </a:ext>
            </a:extLst>
          </p:cNvPr>
          <p:cNvGrpSpPr/>
          <p:nvPr/>
        </p:nvGrpSpPr>
        <p:grpSpPr>
          <a:xfrm>
            <a:off x="6397625" y="5362174"/>
            <a:ext cx="8191672" cy="369332"/>
            <a:chOff x="5971496" y="5128200"/>
            <a:chExt cx="8191672" cy="369332"/>
          </a:xfrm>
        </p:grpSpPr>
        <p:cxnSp>
          <p:nvCxnSpPr>
            <p:cNvPr id="38" name="Connecteur droit avec flèche 37">
              <a:extLst>
                <a:ext uri="{FF2B5EF4-FFF2-40B4-BE49-F238E27FC236}">
                  <a16:creationId xmlns:a16="http://schemas.microsoft.com/office/drawing/2014/main" id="{54966F62-ACE5-408C-A91B-0D314937D4C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71496" y="5321185"/>
              <a:ext cx="2105704" cy="0"/>
            </a:xfrm>
            <a:prstGeom prst="straightConnector1">
              <a:avLst/>
            </a:prstGeom>
            <a:ln>
              <a:solidFill>
                <a:srgbClr val="0066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id="{851651E0-A1D2-481D-9FF6-0EE0E5FB7808}"/>
                </a:ext>
              </a:extLst>
            </p:cNvPr>
            <p:cNvSpPr txBox="1"/>
            <p:nvPr/>
          </p:nvSpPr>
          <p:spPr>
            <a:xfrm>
              <a:off x="8048118" y="5128200"/>
              <a:ext cx="61150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800" b="0" dirty="0">
                  <a:solidFill>
                    <a:srgbClr val="0066FF"/>
                  </a:solidFill>
                  <a:latin typeface="Arial" panose="020B0604020202020204" pitchFamily="34" charset="0"/>
                </a:rPr>
                <a:t>Echo mixte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34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6E7F953-E3F3-4C83-A7BD-D9CC760A64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Principe du Lidar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812B704-B0AA-4891-A773-962F6144E15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5731506"/>
          </a:xfrm>
        </p:spPr>
        <p:txBody>
          <a:bodyPr>
            <a:noAutofit/>
          </a:bodyPr>
          <a:lstStyle/>
          <a:p>
            <a:r>
              <a:rPr lang="fr-FR" altLang="fr-FR" dirty="0"/>
              <a:t>Un même rayon génère de 1 à 7 échos (parfois plus selon capteur)</a:t>
            </a:r>
          </a:p>
          <a:p>
            <a:pPr lvl="1"/>
            <a:r>
              <a:rPr lang="fr-FR" altLang="fr-FR" dirty="0"/>
              <a:t>Point « first » : premier écho, nommé aussi « </a:t>
            </a:r>
            <a:r>
              <a:rPr lang="fr-FR" altLang="fr-FR" dirty="0" err="1"/>
              <a:t>only</a:t>
            </a:r>
            <a:r>
              <a:rPr lang="fr-FR" altLang="fr-FR" dirty="0"/>
              <a:t> » si écho unique pour le rayon</a:t>
            </a:r>
          </a:p>
          <a:p>
            <a:pPr lvl="1"/>
            <a:r>
              <a:rPr lang="fr-FR" altLang="fr-FR" dirty="0"/>
              <a:t>Point « last » : dernier écho (souvent au sol, mais pas uniquement)</a:t>
            </a:r>
          </a:p>
          <a:p>
            <a:pPr lvl="1"/>
            <a:r>
              <a:rPr lang="fr-FR" altLang="fr-FR" dirty="0"/>
              <a:t>Points « intermédiate » : tous les autres échos</a:t>
            </a:r>
          </a:p>
          <a:p>
            <a:pPr lvl="1"/>
            <a:r>
              <a:rPr lang="fr-FR" altLang="fr-FR" b="1" dirty="0"/>
              <a:t>La pénétration du signal permet d’obtenir des points au sol</a:t>
            </a:r>
          </a:p>
          <a:p>
            <a:pPr lvl="1"/>
            <a:endParaRPr lang="fr-FR" altLang="fr-FR" b="1" dirty="0"/>
          </a:p>
          <a:p>
            <a:r>
              <a:rPr lang="fr-FR" altLang="fr-FR" dirty="0"/>
              <a:t>On obtient également une intensité associée à chaque écho, liée :</a:t>
            </a:r>
          </a:p>
          <a:p>
            <a:pPr lvl="1"/>
            <a:r>
              <a:rPr lang="fr-FR" altLang="fr-FR" dirty="0"/>
              <a:t>Principalement à la taille de l’objet, mais aussi sa distance, son orientation et la nature de sa surface</a:t>
            </a:r>
          </a:p>
          <a:p>
            <a:pPr lvl="1"/>
            <a:r>
              <a:rPr lang="fr-FR" altLang="fr-FR" dirty="0"/>
              <a:t>Peut être analysée (reconnaissance espèces, identification troncs et grosses branches)</a:t>
            </a:r>
          </a:p>
          <a:p>
            <a:pPr lvl="1"/>
            <a:endParaRPr lang="fr-FR" altLang="fr-FR" dirty="0"/>
          </a:p>
          <a:p>
            <a:r>
              <a:rPr lang="fr-FR" altLang="fr-FR" dirty="0"/>
              <a:t>Le rayon laser est en général entre 800 et 1200 nm (infra-rouge) pour un usage terrestre</a:t>
            </a:r>
          </a:p>
          <a:p>
            <a:pPr lvl="2"/>
            <a:endParaRPr lang="fr-FR" altLang="fr-FR" dirty="0"/>
          </a:p>
          <a:p>
            <a:endParaRPr lang="fr-FR" dirty="0"/>
          </a:p>
        </p:txBody>
      </p:sp>
      <p:sp>
        <p:nvSpPr>
          <p:cNvPr id="195" name="Espace réservé du numéro de diapositive 194">
            <a:extLst>
              <a:ext uri="{FF2B5EF4-FFF2-40B4-BE49-F238E27FC236}">
                <a16:creationId xmlns:a16="http://schemas.microsoft.com/office/drawing/2014/main" id="{74310B2B-3C36-4A25-9611-82E160655DF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4529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6E7F953-E3F3-4C83-A7BD-D9CC760A64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Principe du Lidar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812B704-B0AA-4891-A773-962F6144E15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5731506"/>
          </a:xfrm>
        </p:spPr>
        <p:txBody>
          <a:bodyPr>
            <a:noAutofit/>
          </a:bodyPr>
          <a:lstStyle/>
          <a:p>
            <a:r>
              <a:rPr lang="fr-FR" altLang="fr-FR" dirty="0"/>
              <a:t>Selon </a:t>
            </a:r>
          </a:p>
          <a:p>
            <a:pPr lvl="1"/>
            <a:r>
              <a:rPr lang="fr-FR" altLang="fr-FR" dirty="0"/>
              <a:t>La cadence du Lidar (nombre de rayon émis à la seconde)</a:t>
            </a:r>
          </a:p>
          <a:p>
            <a:pPr lvl="1"/>
            <a:r>
              <a:rPr lang="fr-FR" altLang="fr-FR" dirty="0"/>
              <a:t>La vitesse et l’altitude d’avion</a:t>
            </a:r>
          </a:p>
          <a:p>
            <a:endParaRPr lang="fr-FR" altLang="fr-FR" dirty="0">
              <a:sym typeface="Wingdings" panose="05000000000000000000" pitchFamily="2" charset="2"/>
            </a:endParaRPr>
          </a:p>
          <a:p>
            <a:r>
              <a:rPr lang="fr-FR" altLang="fr-FR" dirty="0">
                <a:sym typeface="Wingdings" panose="05000000000000000000" pitchFamily="2" charset="2"/>
              </a:rPr>
              <a:t>On obtient une </a:t>
            </a:r>
            <a:r>
              <a:rPr lang="fr-FR" altLang="fr-FR" b="1" dirty="0">
                <a:sym typeface="Wingdings" panose="05000000000000000000" pitchFamily="2" charset="2"/>
              </a:rPr>
              <a:t>densité de points en émission </a:t>
            </a:r>
            <a:r>
              <a:rPr lang="fr-FR" altLang="fr-FR" dirty="0">
                <a:sym typeface="Wingdings" panose="05000000000000000000" pitchFamily="2" charset="2"/>
              </a:rPr>
              <a:t>plus ou moins importante</a:t>
            </a:r>
          </a:p>
          <a:p>
            <a:pPr lvl="1"/>
            <a:r>
              <a:rPr lang="fr-FR" altLang="fr-FR" dirty="0">
                <a:sym typeface="Wingdings" panose="05000000000000000000" pitchFamily="2" charset="2"/>
              </a:rPr>
              <a:t>C’est le nombre de rayon laser émis par m² (= nombre de points first / m²)</a:t>
            </a:r>
          </a:p>
          <a:p>
            <a:pPr lvl="1"/>
            <a:r>
              <a:rPr lang="fr-FR" altLang="fr-FR" dirty="0">
                <a:sym typeface="Wingdings" panose="05000000000000000000" pitchFamily="2" charset="2"/>
              </a:rPr>
              <a:t>La densité de points effective est supérieure du fait du multi-échos, et dépend de :</a:t>
            </a:r>
          </a:p>
          <a:p>
            <a:pPr lvl="2"/>
            <a:r>
              <a:rPr lang="fr-FR" altLang="fr-FR" dirty="0">
                <a:sym typeface="Wingdings" panose="05000000000000000000" pitchFamily="2" charset="2"/>
              </a:rPr>
              <a:t>La stratification verticale du milieu scanné</a:t>
            </a:r>
          </a:p>
          <a:p>
            <a:pPr lvl="2"/>
            <a:r>
              <a:rPr lang="fr-FR" altLang="fr-FR" dirty="0">
                <a:sym typeface="Wingdings" panose="05000000000000000000" pitchFamily="2" charset="2"/>
              </a:rPr>
              <a:t>De la pénétration du rayon (en particulier présence ou non de feuilles en forêt hivers / été)</a:t>
            </a:r>
          </a:p>
          <a:p>
            <a:pPr marL="457200" lvl="1" indent="0">
              <a:buNone/>
            </a:pPr>
            <a:endParaRPr lang="fr-FR" altLang="fr-FR" dirty="0"/>
          </a:p>
          <a:p>
            <a:pPr marL="457200" lvl="1" indent="0">
              <a:buNone/>
            </a:pPr>
            <a:endParaRPr lang="fr-FR" altLang="fr-FR" dirty="0"/>
          </a:p>
          <a:p>
            <a:endParaRPr lang="fr-FR" dirty="0"/>
          </a:p>
        </p:txBody>
      </p:sp>
      <p:sp>
        <p:nvSpPr>
          <p:cNvPr id="195" name="Espace réservé du numéro de diapositive 194">
            <a:extLst>
              <a:ext uri="{FF2B5EF4-FFF2-40B4-BE49-F238E27FC236}">
                <a16:creationId xmlns:a16="http://schemas.microsoft.com/office/drawing/2014/main" id="{74310B2B-3C36-4A25-9611-82E160655DF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971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6E7F953-E3F3-4C83-A7BD-D9CC760A64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Principe du Lidar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812B704-B0AA-4891-A773-962F6144E15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Autofit/>
          </a:bodyPr>
          <a:lstStyle/>
          <a:p>
            <a:r>
              <a:rPr lang="fr-FR" altLang="fr-FR" dirty="0"/>
              <a:t>N.B. : il existe depuis quelques années une nouvelle technologie :</a:t>
            </a:r>
          </a:p>
          <a:p>
            <a:pPr lvl="1"/>
            <a:r>
              <a:rPr lang="fr-FR" altLang="fr-FR" dirty="0"/>
              <a:t>Les </a:t>
            </a:r>
            <a:r>
              <a:rPr lang="fr-FR" altLang="fr-FR" b="1" dirty="0"/>
              <a:t>Lidar à comptage de photons </a:t>
            </a:r>
            <a:r>
              <a:rPr lang="fr-FR" altLang="fr-FR" dirty="0"/>
              <a:t>(SPL de Leica, Geiger de Harris)</a:t>
            </a:r>
          </a:p>
          <a:p>
            <a:pPr lvl="1"/>
            <a:r>
              <a:rPr lang="fr-FR" altLang="fr-FR" dirty="0"/>
              <a:t>Dans ce cas c’est le trajet de chaque photon unitaire qui est enregistré</a:t>
            </a:r>
          </a:p>
          <a:p>
            <a:pPr lvl="1"/>
            <a:r>
              <a:rPr lang="fr-FR" altLang="fr-FR" dirty="0"/>
              <a:t>L’épaisseur du faisceau n’intervient pas de la même façon</a:t>
            </a:r>
          </a:p>
          <a:p>
            <a:pPr lvl="1"/>
            <a:endParaRPr lang="fr-FR" altLang="fr-FR" dirty="0"/>
          </a:p>
          <a:p>
            <a:r>
              <a:rPr lang="fr-FR" altLang="fr-FR" dirty="0"/>
              <a:t>Intérêts :</a:t>
            </a:r>
          </a:p>
          <a:p>
            <a:pPr lvl="1"/>
            <a:r>
              <a:rPr lang="fr-FR" altLang="fr-FR" dirty="0"/>
              <a:t>Permet de voler à plus haute altitude (la divergence du faisceau ne posant pas de problèmes)</a:t>
            </a:r>
          </a:p>
          <a:p>
            <a:pPr lvl="1"/>
            <a:r>
              <a:rPr lang="fr-FR" altLang="fr-FR" dirty="0"/>
              <a:t>Tout en ayant des densités de points plus importantes</a:t>
            </a:r>
          </a:p>
          <a:p>
            <a:pPr lvl="1"/>
            <a:r>
              <a:rPr lang="fr-FR" altLang="fr-FR" dirty="0"/>
              <a:t>Donc à densité égale moins coûteux</a:t>
            </a:r>
          </a:p>
          <a:p>
            <a:pPr lvl="1"/>
            <a:endParaRPr lang="fr-FR" altLang="fr-FR" dirty="0"/>
          </a:p>
          <a:p>
            <a:r>
              <a:rPr lang="fr-FR" altLang="fr-FR" dirty="0"/>
              <a:t>Inconvénients :</a:t>
            </a:r>
          </a:p>
          <a:p>
            <a:pPr lvl="1"/>
            <a:r>
              <a:rPr lang="fr-FR" altLang="fr-FR" dirty="0"/>
              <a:t>Plus de bruits</a:t>
            </a:r>
          </a:p>
          <a:p>
            <a:pPr lvl="1"/>
            <a:r>
              <a:rPr lang="fr-FR" altLang="fr-FR" dirty="0"/>
              <a:t>Pénétration du signal moins bonne la plupart du temps</a:t>
            </a:r>
          </a:p>
          <a:p>
            <a:endParaRPr lang="fr-FR" dirty="0"/>
          </a:p>
        </p:txBody>
      </p:sp>
      <p:sp>
        <p:nvSpPr>
          <p:cNvPr id="195" name="Espace réservé du numéro de diapositive 194">
            <a:extLst>
              <a:ext uri="{FF2B5EF4-FFF2-40B4-BE49-F238E27FC236}">
                <a16:creationId xmlns:a16="http://schemas.microsoft.com/office/drawing/2014/main" id="{74310B2B-3C36-4A25-9611-82E160655DF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38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98707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BEA824F-B60B-40B0-938B-9F5BB527E1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Lidar aéroporté</a:t>
            </a:r>
          </a:p>
          <a:p>
            <a:r>
              <a:rPr lang="fr-FR" dirty="0"/>
              <a:t>Acquisition et pré-traitements</a:t>
            </a:r>
          </a:p>
        </p:txBody>
      </p:sp>
    </p:spTree>
    <p:extLst>
      <p:ext uri="{BB962C8B-B14F-4D97-AF65-F5344CB8AC3E}">
        <p14:creationId xmlns:p14="http://schemas.microsoft.com/office/powerpoint/2010/main" val="21880477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041BF15D-E24A-4C06-9BCF-18C74D7D76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Présentation du module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4F60113-7539-4BCD-9DC8-63EB57B5287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573150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dirty="0"/>
              <a:t>Jeudi 9 janvier 2025</a:t>
            </a:r>
          </a:p>
          <a:p>
            <a:r>
              <a:rPr lang="fr-FR" dirty="0"/>
              <a:t>Lidar aéroporté (suite)</a:t>
            </a:r>
          </a:p>
          <a:p>
            <a:pPr lvl="1"/>
            <a:r>
              <a:rPr lang="fr-FR" dirty="0"/>
              <a:t>9h30 : Modélisation et cartographie de paramètres forestiers</a:t>
            </a:r>
          </a:p>
          <a:p>
            <a:pPr lvl="1"/>
            <a:r>
              <a:rPr lang="fr-FR" dirty="0"/>
              <a:t>9h00 : TD Computree Lidar aéroporté – segmentation des couronnes</a:t>
            </a:r>
          </a:p>
          <a:p>
            <a:pPr lvl="1"/>
            <a:r>
              <a:rPr lang="fr-FR" dirty="0"/>
              <a:t>10h00 : PAUSE</a:t>
            </a:r>
          </a:p>
          <a:p>
            <a:endParaRPr lang="fr-FR" dirty="0"/>
          </a:p>
          <a:p>
            <a:r>
              <a:rPr lang="fr-FR" dirty="0"/>
              <a:t>Lidar terrestre</a:t>
            </a:r>
          </a:p>
          <a:p>
            <a:pPr lvl="1"/>
            <a:r>
              <a:rPr lang="fr-FR" dirty="0"/>
              <a:t>10h20 : Acquisition, pré-traitements, extraction de données forestières</a:t>
            </a:r>
          </a:p>
          <a:p>
            <a:pPr lvl="1"/>
            <a:r>
              <a:rPr lang="fr-FR" dirty="0"/>
              <a:t>10h50 : TD Computree Lidar terrestre </a:t>
            </a:r>
          </a:p>
          <a:p>
            <a:endParaRPr lang="fr-FR" dirty="0"/>
          </a:p>
          <a:p>
            <a:r>
              <a:rPr lang="fr-FR" dirty="0"/>
              <a:t>11h50 : Conclusion de la journée</a:t>
            </a:r>
          </a:p>
          <a:p>
            <a:r>
              <a:rPr lang="fr-FR" dirty="0"/>
              <a:t>12h00 : Fin du module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7AC4D46-061B-4BDD-9C19-8B7CAFAD1B1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075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BB7C4E4-DB9B-455A-9A3F-62D5038806F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317288" y="6432550"/>
            <a:ext cx="874712" cy="365125"/>
          </a:xfrm>
        </p:spPr>
        <p:txBody>
          <a:bodyPr/>
          <a:lstStyle/>
          <a:p>
            <a:fld id="{147F193F-FBB9-4A5A-9743-6D9F94D732EB}" type="slidenum">
              <a:rPr lang="fr-FR" smtClean="0"/>
              <a:t>30</a:t>
            </a:fld>
            <a:endParaRPr lang="fr-FR"/>
          </a:p>
        </p:txBody>
      </p:sp>
      <p:sp>
        <p:nvSpPr>
          <p:cNvPr id="9" name="Espace réservé du texte 1">
            <a:extLst>
              <a:ext uri="{FF2B5EF4-FFF2-40B4-BE49-F238E27FC236}">
                <a16:creationId xmlns:a16="http://schemas.microsoft.com/office/drawing/2014/main" id="{D0BE62E4-38A0-49F2-BF35-A2A67BBE6C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r>
              <a:rPr lang="fr-FR" dirty="0"/>
              <a:t>Réalisation du vol et post-traitements</a:t>
            </a:r>
          </a:p>
        </p:txBody>
      </p:sp>
    </p:spTree>
    <p:extLst>
      <p:ext uri="{BB962C8B-B14F-4D97-AF65-F5344CB8AC3E}">
        <p14:creationId xmlns:p14="http://schemas.microsoft.com/office/powerpoint/2010/main" val="5679033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6E7F953-E3F3-4C83-A7BD-D9CC760A64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Réalisation du vol et post-traitements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812B704-B0AA-4891-A773-962F6144E15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Autofit/>
          </a:bodyPr>
          <a:lstStyle/>
          <a:p>
            <a:r>
              <a:rPr lang="fr-FR" dirty="0"/>
              <a:t>Design de vol classique en Lidar aéroporté :</a:t>
            </a:r>
          </a:p>
          <a:p>
            <a:pPr lvl="1"/>
            <a:endParaRPr lang="fr-FR" dirty="0"/>
          </a:p>
        </p:txBody>
      </p:sp>
      <p:sp>
        <p:nvSpPr>
          <p:cNvPr id="195" name="Espace réservé du numéro de diapositive 194">
            <a:extLst>
              <a:ext uri="{FF2B5EF4-FFF2-40B4-BE49-F238E27FC236}">
                <a16:creationId xmlns:a16="http://schemas.microsoft.com/office/drawing/2014/main" id="{74310B2B-3C36-4A25-9611-82E160655DF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31</a:t>
            </a:fld>
            <a:endParaRPr lang="fr-FR"/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C03EAB98-19B6-425B-B8DD-50DDCA6CBEC3}"/>
              </a:ext>
            </a:extLst>
          </p:cNvPr>
          <p:cNvGrpSpPr/>
          <p:nvPr/>
        </p:nvGrpSpPr>
        <p:grpSpPr>
          <a:xfrm>
            <a:off x="3752507" y="2387495"/>
            <a:ext cx="4822631" cy="2187669"/>
            <a:chOff x="3752507" y="2387495"/>
            <a:chExt cx="4822631" cy="2187669"/>
          </a:xfrm>
        </p:grpSpPr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1CBBD0F3-CD4B-49EE-AAB7-BDFE587577ED}"/>
                </a:ext>
              </a:extLst>
            </p:cNvPr>
            <p:cNvSpPr/>
            <p:nvPr/>
          </p:nvSpPr>
          <p:spPr>
            <a:xfrm>
              <a:off x="3752507" y="2387495"/>
              <a:ext cx="4822631" cy="2187669"/>
            </a:xfrm>
            <a:custGeom>
              <a:avLst/>
              <a:gdLst>
                <a:gd name="connsiteX0" fmla="*/ 0 w 5422392"/>
                <a:gd name="connsiteY0" fmla="*/ 960120 h 2459736"/>
                <a:gd name="connsiteX1" fmla="*/ 5166360 w 5422392"/>
                <a:gd name="connsiteY1" fmla="*/ 2459736 h 2459736"/>
                <a:gd name="connsiteX2" fmla="*/ 5422392 w 5422392"/>
                <a:gd name="connsiteY2" fmla="*/ 1453896 h 2459736"/>
                <a:gd name="connsiteX3" fmla="*/ 393192 w 5422392"/>
                <a:gd name="connsiteY3" fmla="*/ 0 h 2459736"/>
                <a:gd name="connsiteX4" fmla="*/ 0 w 5422392"/>
                <a:gd name="connsiteY4" fmla="*/ 960120 h 245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2392" h="2459736">
                  <a:moveTo>
                    <a:pt x="0" y="960120"/>
                  </a:moveTo>
                  <a:lnTo>
                    <a:pt x="5166360" y="2459736"/>
                  </a:lnTo>
                  <a:lnTo>
                    <a:pt x="5422392" y="1453896"/>
                  </a:lnTo>
                  <a:lnTo>
                    <a:pt x="393192" y="0"/>
                  </a:lnTo>
                  <a:lnTo>
                    <a:pt x="0" y="960120"/>
                  </a:lnTo>
                  <a:close/>
                </a:path>
              </a:pathLst>
            </a:custGeom>
            <a:solidFill>
              <a:srgbClr val="E4525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3A1CFFCD-57CE-4DA0-8CB8-22378C000480}"/>
                </a:ext>
              </a:extLst>
            </p:cNvPr>
            <p:cNvSpPr txBox="1"/>
            <p:nvPr/>
          </p:nvSpPr>
          <p:spPr>
            <a:xfrm rot="965901">
              <a:off x="5463067" y="3373100"/>
              <a:ext cx="229465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 dirty="0">
                  <a:solidFill>
                    <a:srgbClr val="C00000"/>
                  </a:solidFill>
                </a:rPr>
                <a:t>Bande de vol 1</a:t>
              </a:r>
            </a:p>
          </p:txBody>
        </p: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39B0DD46-E10C-43D2-A90A-F697D28B56DD}"/>
              </a:ext>
            </a:extLst>
          </p:cNvPr>
          <p:cNvGrpSpPr/>
          <p:nvPr/>
        </p:nvGrpSpPr>
        <p:grpSpPr>
          <a:xfrm>
            <a:off x="3337745" y="3029971"/>
            <a:ext cx="5164200" cy="2285261"/>
            <a:chOff x="3337745" y="3029971"/>
            <a:chExt cx="5164200" cy="2285261"/>
          </a:xfrm>
        </p:grpSpPr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67113716-7AB8-4DFE-96C6-3C3836FE8E29}"/>
                </a:ext>
              </a:extLst>
            </p:cNvPr>
            <p:cNvSpPr/>
            <p:nvPr/>
          </p:nvSpPr>
          <p:spPr>
            <a:xfrm>
              <a:off x="3337745" y="3029971"/>
              <a:ext cx="5164200" cy="2285261"/>
            </a:xfrm>
            <a:custGeom>
              <a:avLst/>
              <a:gdLst>
                <a:gd name="connsiteX0" fmla="*/ 731520 w 5806440"/>
                <a:gd name="connsiteY0" fmla="*/ 0 h 2432304"/>
                <a:gd name="connsiteX1" fmla="*/ 5806440 w 5806440"/>
                <a:gd name="connsiteY1" fmla="*/ 1399032 h 2432304"/>
                <a:gd name="connsiteX2" fmla="*/ 5495544 w 5806440"/>
                <a:gd name="connsiteY2" fmla="*/ 2432304 h 2432304"/>
                <a:gd name="connsiteX3" fmla="*/ 0 w 5806440"/>
                <a:gd name="connsiteY3" fmla="*/ 704088 h 2432304"/>
                <a:gd name="connsiteX4" fmla="*/ 731520 w 5806440"/>
                <a:gd name="connsiteY4" fmla="*/ 0 h 2432304"/>
                <a:gd name="connsiteX0" fmla="*/ 384048 w 5806440"/>
                <a:gd name="connsiteY0" fmla="*/ 0 h 2569464"/>
                <a:gd name="connsiteX1" fmla="*/ 5806440 w 5806440"/>
                <a:gd name="connsiteY1" fmla="*/ 1536192 h 2569464"/>
                <a:gd name="connsiteX2" fmla="*/ 5495544 w 5806440"/>
                <a:gd name="connsiteY2" fmla="*/ 2569464 h 2569464"/>
                <a:gd name="connsiteX3" fmla="*/ 0 w 5806440"/>
                <a:gd name="connsiteY3" fmla="*/ 841248 h 2569464"/>
                <a:gd name="connsiteX4" fmla="*/ 384048 w 5806440"/>
                <a:gd name="connsiteY4" fmla="*/ 0 h 2569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6440" h="2569464">
                  <a:moveTo>
                    <a:pt x="384048" y="0"/>
                  </a:moveTo>
                  <a:lnTo>
                    <a:pt x="5806440" y="1536192"/>
                  </a:lnTo>
                  <a:lnTo>
                    <a:pt x="5495544" y="2569464"/>
                  </a:lnTo>
                  <a:lnTo>
                    <a:pt x="0" y="841248"/>
                  </a:lnTo>
                  <a:lnTo>
                    <a:pt x="384048" y="0"/>
                  </a:lnTo>
                  <a:close/>
                </a:path>
              </a:pathLst>
            </a:custGeom>
            <a:solidFill>
              <a:srgbClr val="00B0F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7061A66F-1A42-454A-B44B-98D5EE1443E8}"/>
                </a:ext>
              </a:extLst>
            </p:cNvPr>
            <p:cNvSpPr txBox="1"/>
            <p:nvPr/>
          </p:nvSpPr>
          <p:spPr>
            <a:xfrm rot="965901">
              <a:off x="3777116" y="3782126"/>
              <a:ext cx="229465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 dirty="0">
                  <a:solidFill>
                    <a:srgbClr val="0066FF"/>
                  </a:solidFill>
                </a:rPr>
                <a:t>Bande de vol 2</a:t>
              </a:r>
            </a:p>
          </p:txBody>
        </p:sp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71B21297-555E-4F54-9BE4-65EBC4A75B8A}"/>
              </a:ext>
            </a:extLst>
          </p:cNvPr>
          <p:cNvGrpSpPr/>
          <p:nvPr/>
        </p:nvGrpSpPr>
        <p:grpSpPr>
          <a:xfrm>
            <a:off x="2939247" y="3558590"/>
            <a:ext cx="5212996" cy="2293393"/>
            <a:chOff x="2939247" y="3558590"/>
            <a:chExt cx="5212996" cy="2293393"/>
          </a:xfrm>
        </p:grpSpPr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47A54F26-F01F-442D-90EB-89679881D33A}"/>
                </a:ext>
              </a:extLst>
            </p:cNvPr>
            <p:cNvSpPr/>
            <p:nvPr/>
          </p:nvSpPr>
          <p:spPr>
            <a:xfrm>
              <a:off x="2939247" y="3558590"/>
              <a:ext cx="5212996" cy="2293393"/>
            </a:xfrm>
            <a:custGeom>
              <a:avLst/>
              <a:gdLst>
                <a:gd name="connsiteX0" fmla="*/ 246888 w 5861304"/>
                <a:gd name="connsiteY0" fmla="*/ 0 h 2578608"/>
                <a:gd name="connsiteX1" fmla="*/ 5861304 w 5861304"/>
                <a:gd name="connsiteY1" fmla="*/ 1728216 h 2578608"/>
                <a:gd name="connsiteX2" fmla="*/ 5495544 w 5861304"/>
                <a:gd name="connsiteY2" fmla="*/ 2578608 h 2578608"/>
                <a:gd name="connsiteX3" fmla="*/ 0 w 5861304"/>
                <a:gd name="connsiteY3" fmla="*/ 804672 h 2578608"/>
                <a:gd name="connsiteX4" fmla="*/ 246888 w 5861304"/>
                <a:gd name="connsiteY4" fmla="*/ 0 h 2578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61304" h="2578608">
                  <a:moveTo>
                    <a:pt x="246888" y="0"/>
                  </a:moveTo>
                  <a:lnTo>
                    <a:pt x="5861304" y="1728216"/>
                  </a:lnTo>
                  <a:lnTo>
                    <a:pt x="5495544" y="2578608"/>
                  </a:lnTo>
                  <a:lnTo>
                    <a:pt x="0" y="804672"/>
                  </a:lnTo>
                  <a:lnTo>
                    <a:pt x="246888" y="0"/>
                  </a:lnTo>
                  <a:close/>
                </a:path>
              </a:pathLst>
            </a:custGeom>
            <a:solidFill>
              <a:srgbClr val="00B05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BAD95B83-EB52-48D6-A7A1-698E7225DC1F}"/>
                </a:ext>
              </a:extLst>
            </p:cNvPr>
            <p:cNvSpPr txBox="1"/>
            <p:nvPr/>
          </p:nvSpPr>
          <p:spPr>
            <a:xfrm rot="965901">
              <a:off x="3444711" y="4322847"/>
              <a:ext cx="229465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 dirty="0">
                  <a:solidFill>
                    <a:srgbClr val="006600"/>
                  </a:solidFill>
                </a:rPr>
                <a:t>Bande de vol 3</a:t>
              </a: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CBD94AF9-3AEC-494E-80E9-3151D0126002}"/>
              </a:ext>
            </a:extLst>
          </p:cNvPr>
          <p:cNvGrpSpPr/>
          <p:nvPr/>
        </p:nvGrpSpPr>
        <p:grpSpPr>
          <a:xfrm>
            <a:off x="2812119" y="4209198"/>
            <a:ext cx="4835904" cy="2294487"/>
            <a:chOff x="2812119" y="4209198"/>
            <a:chExt cx="4835904" cy="2294487"/>
          </a:xfrm>
        </p:grpSpPr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BDC0E4EB-6F0E-45B5-BCE7-55172CD94CF3}"/>
                </a:ext>
              </a:extLst>
            </p:cNvPr>
            <p:cNvSpPr/>
            <p:nvPr/>
          </p:nvSpPr>
          <p:spPr>
            <a:xfrm>
              <a:off x="2812119" y="4209198"/>
              <a:ext cx="4835904" cy="2294487"/>
            </a:xfrm>
            <a:custGeom>
              <a:avLst/>
              <a:gdLst>
                <a:gd name="connsiteX0" fmla="*/ 438912 w 5550408"/>
                <a:gd name="connsiteY0" fmla="*/ 0 h 2734056"/>
                <a:gd name="connsiteX1" fmla="*/ 5550408 w 5550408"/>
                <a:gd name="connsiteY1" fmla="*/ 1645920 h 2734056"/>
                <a:gd name="connsiteX2" fmla="*/ 4956048 w 5550408"/>
                <a:gd name="connsiteY2" fmla="*/ 2734056 h 2734056"/>
                <a:gd name="connsiteX3" fmla="*/ 0 w 5550408"/>
                <a:gd name="connsiteY3" fmla="*/ 1243584 h 2734056"/>
                <a:gd name="connsiteX4" fmla="*/ 438912 w 5550408"/>
                <a:gd name="connsiteY4" fmla="*/ 0 h 2734056"/>
                <a:gd name="connsiteX0" fmla="*/ 325819 w 5437315"/>
                <a:gd name="connsiteY0" fmla="*/ 0 h 2734056"/>
                <a:gd name="connsiteX1" fmla="*/ 5437315 w 5437315"/>
                <a:gd name="connsiteY1" fmla="*/ 1645920 h 2734056"/>
                <a:gd name="connsiteX2" fmla="*/ 4842955 w 5437315"/>
                <a:gd name="connsiteY2" fmla="*/ 2734056 h 2734056"/>
                <a:gd name="connsiteX3" fmla="*/ 0 w 5437315"/>
                <a:gd name="connsiteY3" fmla="*/ 965992 h 2734056"/>
                <a:gd name="connsiteX4" fmla="*/ 325819 w 5437315"/>
                <a:gd name="connsiteY4" fmla="*/ 0 h 2734056"/>
                <a:gd name="connsiteX0" fmla="*/ 325819 w 5437315"/>
                <a:gd name="connsiteY0" fmla="*/ 0 h 2579838"/>
                <a:gd name="connsiteX1" fmla="*/ 5437315 w 5437315"/>
                <a:gd name="connsiteY1" fmla="*/ 1645920 h 2579838"/>
                <a:gd name="connsiteX2" fmla="*/ 4997173 w 5437315"/>
                <a:gd name="connsiteY2" fmla="*/ 2579838 h 2579838"/>
                <a:gd name="connsiteX3" fmla="*/ 0 w 5437315"/>
                <a:gd name="connsiteY3" fmla="*/ 965992 h 2579838"/>
                <a:gd name="connsiteX4" fmla="*/ 325819 w 5437315"/>
                <a:gd name="connsiteY4" fmla="*/ 0 h 257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7315" h="2579838">
                  <a:moveTo>
                    <a:pt x="325819" y="0"/>
                  </a:moveTo>
                  <a:lnTo>
                    <a:pt x="5437315" y="1645920"/>
                  </a:lnTo>
                  <a:lnTo>
                    <a:pt x="4997173" y="2579838"/>
                  </a:lnTo>
                  <a:lnTo>
                    <a:pt x="0" y="965992"/>
                  </a:lnTo>
                  <a:lnTo>
                    <a:pt x="325819" y="0"/>
                  </a:lnTo>
                  <a:close/>
                </a:path>
              </a:pathLst>
            </a:custGeom>
            <a:solidFill>
              <a:srgbClr val="FFFF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ABC5A0F8-EBA8-40CB-AAE7-ABE15D9E9F0E}"/>
                </a:ext>
              </a:extLst>
            </p:cNvPr>
            <p:cNvSpPr txBox="1"/>
            <p:nvPr/>
          </p:nvSpPr>
          <p:spPr>
            <a:xfrm rot="965901">
              <a:off x="3122377" y="5009461"/>
              <a:ext cx="229465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 dirty="0">
                  <a:solidFill>
                    <a:srgbClr val="FF9933"/>
                  </a:solidFill>
                </a:rPr>
                <a:t>Bande de vol 3</a:t>
              </a:r>
            </a:p>
          </p:txBody>
        </p:sp>
      </p:grp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674E86D9-716A-4206-A74D-86EA2558E2DD}"/>
              </a:ext>
            </a:extLst>
          </p:cNvPr>
          <p:cNvGrpSpPr/>
          <p:nvPr/>
        </p:nvGrpSpPr>
        <p:grpSpPr>
          <a:xfrm>
            <a:off x="3166960" y="3070634"/>
            <a:ext cx="5025946" cy="3134416"/>
            <a:chOff x="3166960" y="3070634"/>
            <a:chExt cx="5025946" cy="3134416"/>
          </a:xfrm>
        </p:grpSpPr>
        <p:sp>
          <p:nvSpPr>
            <p:cNvPr id="4" name="Forme libre : forme 3">
              <a:extLst>
                <a:ext uri="{FF2B5EF4-FFF2-40B4-BE49-F238E27FC236}">
                  <a16:creationId xmlns:a16="http://schemas.microsoft.com/office/drawing/2014/main" id="{49F35112-E2A9-4F0D-8BE4-81C710984ECF}"/>
                </a:ext>
              </a:extLst>
            </p:cNvPr>
            <p:cNvSpPr/>
            <p:nvPr/>
          </p:nvSpPr>
          <p:spPr>
            <a:xfrm>
              <a:off x="3166960" y="3070634"/>
              <a:ext cx="5025946" cy="2765084"/>
            </a:xfrm>
            <a:custGeom>
              <a:avLst/>
              <a:gdLst>
                <a:gd name="connsiteX0" fmla="*/ 36576 w 5650992"/>
                <a:gd name="connsiteY0" fmla="*/ 960120 h 3310128"/>
                <a:gd name="connsiteX1" fmla="*/ 1289304 w 5650992"/>
                <a:gd name="connsiteY1" fmla="*/ 137160 h 3310128"/>
                <a:gd name="connsiteX2" fmla="*/ 2377440 w 5650992"/>
                <a:gd name="connsiteY2" fmla="*/ 0 h 3310128"/>
                <a:gd name="connsiteX3" fmla="*/ 4626864 w 5650992"/>
                <a:gd name="connsiteY3" fmla="*/ 356616 h 3310128"/>
                <a:gd name="connsiteX4" fmla="*/ 5650992 w 5650992"/>
                <a:gd name="connsiteY4" fmla="*/ 1874520 h 3310128"/>
                <a:gd name="connsiteX5" fmla="*/ 4782312 w 5650992"/>
                <a:gd name="connsiteY5" fmla="*/ 3035808 h 3310128"/>
                <a:gd name="connsiteX6" fmla="*/ 4690872 w 5650992"/>
                <a:gd name="connsiteY6" fmla="*/ 3108960 h 3310128"/>
                <a:gd name="connsiteX7" fmla="*/ 2148840 w 5650992"/>
                <a:gd name="connsiteY7" fmla="*/ 3310128 h 3310128"/>
                <a:gd name="connsiteX8" fmla="*/ 704088 w 5650992"/>
                <a:gd name="connsiteY8" fmla="*/ 2386584 h 3310128"/>
                <a:gd name="connsiteX9" fmla="*/ 0 w 5650992"/>
                <a:gd name="connsiteY9" fmla="*/ 2157984 h 3310128"/>
                <a:gd name="connsiteX10" fmla="*/ 36576 w 5650992"/>
                <a:gd name="connsiteY10" fmla="*/ 960120 h 3310128"/>
                <a:gd name="connsiteX0" fmla="*/ 36576 w 5650992"/>
                <a:gd name="connsiteY0" fmla="*/ 960120 h 3108960"/>
                <a:gd name="connsiteX1" fmla="*/ 1289304 w 5650992"/>
                <a:gd name="connsiteY1" fmla="*/ 137160 h 3108960"/>
                <a:gd name="connsiteX2" fmla="*/ 2377440 w 5650992"/>
                <a:gd name="connsiteY2" fmla="*/ 0 h 3108960"/>
                <a:gd name="connsiteX3" fmla="*/ 4626864 w 5650992"/>
                <a:gd name="connsiteY3" fmla="*/ 356616 h 3108960"/>
                <a:gd name="connsiteX4" fmla="*/ 5650992 w 5650992"/>
                <a:gd name="connsiteY4" fmla="*/ 1874520 h 3108960"/>
                <a:gd name="connsiteX5" fmla="*/ 4782312 w 5650992"/>
                <a:gd name="connsiteY5" fmla="*/ 3035808 h 3108960"/>
                <a:gd name="connsiteX6" fmla="*/ 4690872 w 5650992"/>
                <a:gd name="connsiteY6" fmla="*/ 3108960 h 3108960"/>
                <a:gd name="connsiteX7" fmla="*/ 2231090 w 5650992"/>
                <a:gd name="connsiteY7" fmla="*/ 2940005 h 3108960"/>
                <a:gd name="connsiteX8" fmla="*/ 704088 w 5650992"/>
                <a:gd name="connsiteY8" fmla="*/ 2386584 h 3108960"/>
                <a:gd name="connsiteX9" fmla="*/ 0 w 5650992"/>
                <a:gd name="connsiteY9" fmla="*/ 2157984 h 3108960"/>
                <a:gd name="connsiteX10" fmla="*/ 36576 w 5650992"/>
                <a:gd name="connsiteY10" fmla="*/ 960120 h 310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50992" h="3108960">
                  <a:moveTo>
                    <a:pt x="36576" y="960120"/>
                  </a:moveTo>
                  <a:lnTo>
                    <a:pt x="1289304" y="137160"/>
                  </a:lnTo>
                  <a:lnTo>
                    <a:pt x="2377440" y="0"/>
                  </a:lnTo>
                  <a:lnTo>
                    <a:pt x="4626864" y="356616"/>
                  </a:lnTo>
                  <a:lnTo>
                    <a:pt x="5650992" y="1874520"/>
                  </a:lnTo>
                  <a:lnTo>
                    <a:pt x="4782312" y="3035808"/>
                  </a:lnTo>
                  <a:lnTo>
                    <a:pt x="4690872" y="3108960"/>
                  </a:lnTo>
                  <a:lnTo>
                    <a:pt x="2231090" y="2940005"/>
                  </a:lnTo>
                  <a:lnTo>
                    <a:pt x="704088" y="2386584"/>
                  </a:lnTo>
                  <a:lnTo>
                    <a:pt x="0" y="2157984"/>
                  </a:lnTo>
                  <a:lnTo>
                    <a:pt x="36576" y="960120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63A611E4-B911-4C86-A8FB-C876D507BA90}"/>
                </a:ext>
              </a:extLst>
            </p:cNvPr>
            <p:cNvSpPr txBox="1"/>
            <p:nvPr/>
          </p:nvSpPr>
          <p:spPr>
            <a:xfrm>
              <a:off x="4594101" y="5835718"/>
              <a:ext cx="256727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dirty="0">
                  <a:solidFill>
                    <a:srgbClr val="000000"/>
                  </a:solidFill>
                </a:rPr>
                <a:t>Zone de vol commandée</a:t>
              </a:r>
            </a:p>
          </p:txBody>
        </p:sp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2CFD9DF2-FEA0-44AA-A0D3-1B64A7F0E999}"/>
              </a:ext>
            </a:extLst>
          </p:cNvPr>
          <p:cNvGrpSpPr/>
          <p:nvPr/>
        </p:nvGrpSpPr>
        <p:grpSpPr>
          <a:xfrm>
            <a:off x="1572768" y="1735620"/>
            <a:ext cx="8344196" cy="4997254"/>
            <a:chOff x="1572768" y="1735620"/>
            <a:chExt cx="8344196" cy="4997254"/>
          </a:xfrm>
        </p:grpSpPr>
        <p:sp>
          <p:nvSpPr>
            <p:cNvPr id="7" name="Forme libre : forme 6">
              <a:extLst>
                <a:ext uri="{FF2B5EF4-FFF2-40B4-BE49-F238E27FC236}">
                  <a16:creationId xmlns:a16="http://schemas.microsoft.com/office/drawing/2014/main" id="{9289F64F-DAFB-439A-9DD4-9D63F213A3B7}"/>
                </a:ext>
              </a:extLst>
            </p:cNvPr>
            <p:cNvSpPr/>
            <p:nvPr/>
          </p:nvSpPr>
          <p:spPr>
            <a:xfrm>
              <a:off x="1572768" y="2070324"/>
              <a:ext cx="8344196" cy="4662550"/>
            </a:xfrm>
            <a:custGeom>
              <a:avLst/>
              <a:gdLst>
                <a:gd name="connsiteX0" fmla="*/ 2021052 w 9381912"/>
                <a:gd name="connsiteY0" fmla="*/ 0 h 5242402"/>
                <a:gd name="connsiteX1" fmla="*/ 1975332 w 9381912"/>
                <a:gd name="connsiteY1" fmla="*/ 539496 h 5242402"/>
                <a:gd name="connsiteX2" fmla="*/ 3045180 w 9381912"/>
                <a:gd name="connsiteY2" fmla="*/ 960120 h 5242402"/>
                <a:gd name="connsiteX3" fmla="*/ 7498308 w 9381912"/>
                <a:gd name="connsiteY3" fmla="*/ 2295144 h 5242402"/>
                <a:gd name="connsiteX4" fmla="*/ 8778468 w 9381912"/>
                <a:gd name="connsiteY4" fmla="*/ 1975104 h 5242402"/>
                <a:gd name="connsiteX5" fmla="*/ 9354540 w 9381912"/>
                <a:gd name="connsiteY5" fmla="*/ 2139696 h 5242402"/>
                <a:gd name="connsiteX6" fmla="*/ 9253956 w 9381912"/>
                <a:gd name="connsiteY6" fmla="*/ 3035808 h 5242402"/>
                <a:gd name="connsiteX7" fmla="*/ 8943060 w 9381912"/>
                <a:gd name="connsiteY7" fmla="*/ 3456432 h 5242402"/>
                <a:gd name="connsiteX8" fmla="*/ 8321268 w 9381912"/>
                <a:gd name="connsiteY8" fmla="*/ 3300984 h 5242402"/>
                <a:gd name="connsiteX9" fmla="*/ 2277084 w 9381912"/>
                <a:gd name="connsiteY9" fmla="*/ 1508760 h 5242402"/>
                <a:gd name="connsiteX10" fmla="*/ 1216380 w 9381912"/>
                <a:gd name="connsiteY10" fmla="*/ 640080 h 5242402"/>
                <a:gd name="connsiteX11" fmla="*/ 558012 w 9381912"/>
                <a:gd name="connsiteY11" fmla="*/ 658368 h 5242402"/>
                <a:gd name="connsiteX12" fmla="*/ 228 w 9381912"/>
                <a:gd name="connsiteY12" fmla="*/ 1609344 h 5242402"/>
                <a:gd name="connsiteX13" fmla="*/ 622020 w 9381912"/>
                <a:gd name="connsiteY13" fmla="*/ 1984248 h 5242402"/>
                <a:gd name="connsiteX14" fmla="*/ 1682724 w 9381912"/>
                <a:gd name="connsiteY14" fmla="*/ 2075688 h 5242402"/>
                <a:gd name="connsiteX15" fmla="*/ 7205700 w 9381912"/>
                <a:gd name="connsiteY15" fmla="*/ 3813048 h 5242402"/>
                <a:gd name="connsiteX16" fmla="*/ 8147532 w 9381912"/>
                <a:gd name="connsiteY16" fmla="*/ 3867912 h 5242402"/>
                <a:gd name="connsiteX17" fmla="*/ 8988780 w 9381912"/>
                <a:gd name="connsiteY17" fmla="*/ 3803904 h 5242402"/>
                <a:gd name="connsiteX18" fmla="*/ 8952204 w 9381912"/>
                <a:gd name="connsiteY18" fmla="*/ 4517136 h 5242402"/>
                <a:gd name="connsiteX19" fmla="*/ 7973796 w 9381912"/>
                <a:gd name="connsiteY19" fmla="*/ 5239512 h 5242402"/>
                <a:gd name="connsiteX20" fmla="*/ 7022820 w 9381912"/>
                <a:gd name="connsiteY20" fmla="*/ 4690872 h 5242402"/>
                <a:gd name="connsiteX21" fmla="*/ 1701012 w 9381912"/>
                <a:gd name="connsiteY21" fmla="*/ 2907792 h 5242402"/>
                <a:gd name="connsiteX22" fmla="*/ 91668 w 9381912"/>
                <a:gd name="connsiteY22" fmla="*/ 2670048 h 524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381912" h="5242402">
                  <a:moveTo>
                    <a:pt x="2021052" y="0"/>
                  </a:moveTo>
                  <a:cubicBezTo>
                    <a:pt x="1912848" y="189738"/>
                    <a:pt x="1804644" y="379476"/>
                    <a:pt x="1975332" y="539496"/>
                  </a:cubicBezTo>
                  <a:cubicBezTo>
                    <a:pt x="2146020" y="699516"/>
                    <a:pt x="2124684" y="667512"/>
                    <a:pt x="3045180" y="960120"/>
                  </a:cubicBezTo>
                  <a:cubicBezTo>
                    <a:pt x="3965676" y="1252728"/>
                    <a:pt x="6542760" y="2125980"/>
                    <a:pt x="7498308" y="2295144"/>
                  </a:cubicBezTo>
                  <a:cubicBezTo>
                    <a:pt x="8453856" y="2464308"/>
                    <a:pt x="8469096" y="2001012"/>
                    <a:pt x="8778468" y="1975104"/>
                  </a:cubicBezTo>
                  <a:cubicBezTo>
                    <a:pt x="9087840" y="1949196"/>
                    <a:pt x="9275292" y="1962912"/>
                    <a:pt x="9354540" y="2139696"/>
                  </a:cubicBezTo>
                  <a:cubicBezTo>
                    <a:pt x="9433788" y="2316480"/>
                    <a:pt x="9322536" y="2816352"/>
                    <a:pt x="9253956" y="3035808"/>
                  </a:cubicBezTo>
                  <a:cubicBezTo>
                    <a:pt x="9185376" y="3255264"/>
                    <a:pt x="9098508" y="3412236"/>
                    <a:pt x="8943060" y="3456432"/>
                  </a:cubicBezTo>
                  <a:cubicBezTo>
                    <a:pt x="8787612" y="3500628"/>
                    <a:pt x="8321268" y="3300984"/>
                    <a:pt x="8321268" y="3300984"/>
                  </a:cubicBezTo>
                  <a:cubicBezTo>
                    <a:pt x="7210272" y="2976372"/>
                    <a:pt x="3461232" y="1952244"/>
                    <a:pt x="2277084" y="1508760"/>
                  </a:cubicBezTo>
                  <a:cubicBezTo>
                    <a:pt x="1092936" y="1065276"/>
                    <a:pt x="1502892" y="781812"/>
                    <a:pt x="1216380" y="640080"/>
                  </a:cubicBezTo>
                  <a:cubicBezTo>
                    <a:pt x="929868" y="498348"/>
                    <a:pt x="760704" y="496824"/>
                    <a:pt x="558012" y="658368"/>
                  </a:cubicBezTo>
                  <a:cubicBezTo>
                    <a:pt x="355320" y="819912"/>
                    <a:pt x="-10440" y="1388364"/>
                    <a:pt x="228" y="1609344"/>
                  </a:cubicBezTo>
                  <a:cubicBezTo>
                    <a:pt x="10896" y="1830324"/>
                    <a:pt x="341604" y="1906524"/>
                    <a:pt x="622020" y="1984248"/>
                  </a:cubicBezTo>
                  <a:cubicBezTo>
                    <a:pt x="902436" y="2061972"/>
                    <a:pt x="585444" y="1770888"/>
                    <a:pt x="1682724" y="2075688"/>
                  </a:cubicBezTo>
                  <a:cubicBezTo>
                    <a:pt x="2780004" y="2380488"/>
                    <a:pt x="6128232" y="3514344"/>
                    <a:pt x="7205700" y="3813048"/>
                  </a:cubicBezTo>
                  <a:cubicBezTo>
                    <a:pt x="8283168" y="4111752"/>
                    <a:pt x="7850352" y="3869436"/>
                    <a:pt x="8147532" y="3867912"/>
                  </a:cubicBezTo>
                  <a:cubicBezTo>
                    <a:pt x="8444712" y="3866388"/>
                    <a:pt x="8854668" y="3695700"/>
                    <a:pt x="8988780" y="3803904"/>
                  </a:cubicBezTo>
                  <a:cubicBezTo>
                    <a:pt x="9122892" y="3912108"/>
                    <a:pt x="9121368" y="4277868"/>
                    <a:pt x="8952204" y="4517136"/>
                  </a:cubicBezTo>
                  <a:cubicBezTo>
                    <a:pt x="8783040" y="4756404"/>
                    <a:pt x="8295360" y="5210556"/>
                    <a:pt x="7973796" y="5239512"/>
                  </a:cubicBezTo>
                  <a:cubicBezTo>
                    <a:pt x="7652232" y="5268468"/>
                    <a:pt x="8068284" y="5079492"/>
                    <a:pt x="7022820" y="4690872"/>
                  </a:cubicBezTo>
                  <a:cubicBezTo>
                    <a:pt x="5977356" y="4302252"/>
                    <a:pt x="2856204" y="3244596"/>
                    <a:pt x="1701012" y="2907792"/>
                  </a:cubicBezTo>
                  <a:cubicBezTo>
                    <a:pt x="545820" y="2570988"/>
                    <a:pt x="318744" y="2620518"/>
                    <a:pt x="91668" y="2670048"/>
                  </a:cubicBezTo>
                </a:path>
              </a:pathLst>
            </a:custGeom>
            <a:noFill/>
            <a:ln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CB9C38F0-73B6-4C8C-A9F8-23CF014466A5}"/>
                </a:ext>
              </a:extLst>
            </p:cNvPr>
            <p:cNvSpPr txBox="1"/>
            <p:nvPr/>
          </p:nvSpPr>
          <p:spPr>
            <a:xfrm>
              <a:off x="2275036" y="1735620"/>
              <a:ext cx="229465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dirty="0">
                  <a:solidFill>
                    <a:srgbClr val="FF0000"/>
                  </a:solidFill>
                </a:rPr>
                <a:t>Trajectoire de l’avion</a:t>
              </a:r>
            </a:p>
          </p:txBody>
        </p:sp>
      </p:grp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C8DA3D3A-0356-4AB5-B71A-58821D30ABFE}"/>
              </a:ext>
            </a:extLst>
          </p:cNvPr>
          <p:cNvGrpSpPr/>
          <p:nvPr/>
        </p:nvGrpSpPr>
        <p:grpSpPr>
          <a:xfrm>
            <a:off x="5919846" y="2032417"/>
            <a:ext cx="5395635" cy="3130932"/>
            <a:chOff x="5919846" y="2032417"/>
            <a:chExt cx="5395635" cy="3130932"/>
          </a:xfrm>
        </p:grpSpPr>
        <p:cxnSp>
          <p:nvCxnSpPr>
            <p:cNvPr id="20" name="Connecteur droit avec flèche 19">
              <a:extLst>
                <a:ext uri="{FF2B5EF4-FFF2-40B4-BE49-F238E27FC236}">
                  <a16:creationId xmlns:a16="http://schemas.microsoft.com/office/drawing/2014/main" id="{B6A1AB21-B67D-4BF6-86C9-9FA0B9B42FC9}"/>
                </a:ext>
              </a:extLst>
            </p:cNvPr>
            <p:cNvCxnSpPr>
              <a:cxnSpLocks/>
              <a:stCxn id="27" idx="1"/>
            </p:cNvCxnSpPr>
            <p:nvPr/>
          </p:nvCxnSpPr>
          <p:spPr>
            <a:xfrm flipH="1">
              <a:off x="6510530" y="2217083"/>
              <a:ext cx="1914152" cy="171893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avec flèche 22">
              <a:extLst>
                <a:ext uri="{FF2B5EF4-FFF2-40B4-BE49-F238E27FC236}">
                  <a16:creationId xmlns:a16="http://schemas.microsoft.com/office/drawing/2014/main" id="{C78EC2BB-689A-40D7-9551-A18083C464FF}"/>
                </a:ext>
              </a:extLst>
            </p:cNvPr>
            <p:cNvCxnSpPr>
              <a:cxnSpLocks/>
              <a:stCxn id="27" idx="1"/>
            </p:cNvCxnSpPr>
            <p:nvPr/>
          </p:nvCxnSpPr>
          <p:spPr>
            <a:xfrm flipH="1">
              <a:off x="6240242" y="2217083"/>
              <a:ext cx="2184440" cy="240996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avec flèche 24">
              <a:extLst>
                <a:ext uri="{FF2B5EF4-FFF2-40B4-BE49-F238E27FC236}">
                  <a16:creationId xmlns:a16="http://schemas.microsoft.com/office/drawing/2014/main" id="{BE94D0C2-8E3D-4DB5-81D4-17890ACAD47B}"/>
                </a:ext>
              </a:extLst>
            </p:cNvPr>
            <p:cNvCxnSpPr>
              <a:cxnSpLocks/>
              <a:stCxn id="27" idx="1"/>
            </p:cNvCxnSpPr>
            <p:nvPr/>
          </p:nvCxnSpPr>
          <p:spPr>
            <a:xfrm flipH="1">
              <a:off x="5919846" y="2217083"/>
              <a:ext cx="2504836" cy="294626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6A185602-5C02-481B-B338-C99CFCB61E00}"/>
                </a:ext>
              </a:extLst>
            </p:cNvPr>
            <p:cNvSpPr txBox="1"/>
            <p:nvPr/>
          </p:nvSpPr>
          <p:spPr>
            <a:xfrm>
              <a:off x="8424682" y="2032417"/>
              <a:ext cx="289079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dirty="0">
                  <a:solidFill>
                    <a:srgbClr val="000000"/>
                  </a:solidFill>
                </a:rPr>
                <a:t>Zones de recouvrements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243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6E7F953-E3F3-4C83-A7BD-D9CC760A64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Réalisation du vol et post-traitements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812B704-B0AA-4891-A773-962F6144E15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5731506"/>
          </a:xfrm>
        </p:spPr>
        <p:txBody>
          <a:bodyPr>
            <a:noAutofit/>
          </a:bodyPr>
          <a:lstStyle/>
          <a:p>
            <a:r>
              <a:rPr lang="fr-FR" dirty="0"/>
              <a:t>Chaque bande de vol génère un nuage de points</a:t>
            </a:r>
          </a:p>
          <a:p>
            <a:pPr lvl="1"/>
            <a:r>
              <a:rPr lang="fr-FR" dirty="0"/>
              <a:t>Les bandes de vol sont ensuite « recalées » les unes par rapport aux autres (et par rapport à des points de référence terrain) pour améliorer la précision et éviter des petits décalages (en particulier en altitude)</a:t>
            </a:r>
          </a:p>
          <a:p>
            <a:pPr lvl="1"/>
            <a:r>
              <a:rPr lang="fr-FR" dirty="0"/>
              <a:t>Puis les nuages sont fusionnés et dallés (découpés en carrés)</a:t>
            </a:r>
          </a:p>
          <a:p>
            <a:pPr lvl="1"/>
            <a:endParaRPr lang="fr-FR" dirty="0"/>
          </a:p>
          <a:p>
            <a:r>
              <a:rPr lang="fr-FR" dirty="0"/>
              <a:t>Le produit final est donc un ensemble de dalles carrées jointives</a:t>
            </a:r>
          </a:p>
          <a:p>
            <a:pPr lvl="1"/>
            <a:r>
              <a:rPr lang="fr-FR" dirty="0"/>
              <a:t>En général de 500 m x 500 m</a:t>
            </a:r>
          </a:p>
          <a:p>
            <a:pPr lvl="1"/>
            <a:r>
              <a:rPr lang="fr-FR" dirty="0"/>
              <a:t>Chaque dalle = un nuage de points (format de fichier .las, définit par l’ASPRS)</a:t>
            </a:r>
          </a:p>
          <a:p>
            <a:pPr lvl="2"/>
            <a:r>
              <a:rPr lang="fr-FR" dirty="0">
                <a:hlinkClick r:id="rId3"/>
              </a:rPr>
              <a:t>https://www.asprs.org/wp-content/uploads/2010/12/LAS_1_4_r13.pdf</a:t>
            </a:r>
            <a:r>
              <a:rPr lang="fr-FR" dirty="0"/>
              <a:t> </a:t>
            </a:r>
          </a:p>
          <a:p>
            <a:pPr lvl="1"/>
            <a:r>
              <a:rPr lang="fr-FR" dirty="0"/>
              <a:t>Pour chaque point : (X, Y, Z), temps GPS, intensité, nombre de retours pour le rayon (</a:t>
            </a:r>
            <a:r>
              <a:rPr lang="fr-FR" dirty="0" err="1"/>
              <a:t>Number</a:t>
            </a:r>
            <a:r>
              <a:rPr lang="fr-FR" dirty="0"/>
              <a:t> of </a:t>
            </a:r>
            <a:r>
              <a:rPr lang="fr-FR" dirty="0" err="1"/>
              <a:t>returns</a:t>
            </a:r>
            <a:r>
              <a:rPr lang="fr-FR" dirty="0"/>
              <a:t>) et numéro de retour (Return </a:t>
            </a:r>
            <a:r>
              <a:rPr lang="fr-FR" dirty="0" err="1"/>
              <a:t>number</a:t>
            </a:r>
            <a:r>
              <a:rPr lang="fr-FR" dirty="0"/>
              <a:t>) + autres données annexes</a:t>
            </a:r>
          </a:p>
          <a:p>
            <a:pPr marL="0" indent="0">
              <a:buNone/>
            </a:pPr>
            <a:r>
              <a:rPr lang="fr-FR" dirty="0"/>
              <a:t>+ optionnellement des fichiers de trajectographie (trajectoire de l’avion)</a:t>
            </a:r>
          </a:p>
          <a:p>
            <a:pPr lvl="1"/>
            <a:r>
              <a:rPr lang="fr-FR" dirty="0"/>
              <a:t>Utiles pour certains calculs</a:t>
            </a:r>
          </a:p>
          <a:p>
            <a:pPr lvl="1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A0A4DCE-801E-40F0-BD66-E37FCAB8D68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899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6E7F953-E3F3-4C83-A7BD-D9CC760A64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Réalisation du vol et post-traitements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812B704-B0AA-4891-A773-962F6144E15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Autofit/>
          </a:bodyPr>
          <a:lstStyle/>
          <a:p>
            <a:r>
              <a:rPr lang="fr-FR" dirty="0"/>
              <a:t>Post-traitements :</a:t>
            </a:r>
          </a:p>
          <a:p>
            <a:pPr lvl="1"/>
            <a:r>
              <a:rPr lang="fr-FR" dirty="0"/>
              <a:t>Suppression du bruits (points aberrants) </a:t>
            </a:r>
          </a:p>
          <a:p>
            <a:pPr lvl="1"/>
            <a:endParaRPr lang="fr-FR" b="1" dirty="0"/>
          </a:p>
          <a:p>
            <a:pPr lvl="1"/>
            <a:r>
              <a:rPr lang="fr-FR" b="1" dirty="0"/>
              <a:t>Classification des points </a:t>
            </a:r>
            <a:r>
              <a:rPr lang="fr-FR" dirty="0"/>
              <a:t>:</a:t>
            </a:r>
          </a:p>
          <a:p>
            <a:pPr lvl="2"/>
            <a:r>
              <a:rPr lang="fr-FR" dirty="0"/>
              <a:t>Points Sol (permettront de créer le Modèle Numérique de Terrain)</a:t>
            </a:r>
          </a:p>
          <a:p>
            <a:pPr lvl="2"/>
            <a:r>
              <a:rPr lang="fr-FR" dirty="0"/>
              <a:t>Points végétation</a:t>
            </a:r>
          </a:p>
          <a:p>
            <a:pPr lvl="2"/>
            <a:r>
              <a:rPr lang="fr-FR" dirty="0"/>
              <a:t>Voire d’autres classes : lignes électriques, bâtiments, plans d’eau,…</a:t>
            </a:r>
          </a:p>
          <a:p>
            <a:pPr lvl="2"/>
            <a:endParaRPr lang="fr-FR" dirty="0"/>
          </a:p>
          <a:p>
            <a:pPr lvl="1"/>
            <a:r>
              <a:rPr lang="fr-FR" dirty="0"/>
              <a:t>Classification automatique avec de logiciels dédiés (</a:t>
            </a:r>
            <a:r>
              <a:rPr lang="fr-FR" dirty="0" err="1"/>
              <a:t>Terrascan</a:t>
            </a:r>
            <a:r>
              <a:rPr lang="fr-FR" dirty="0"/>
              <a:t> par exemple) </a:t>
            </a:r>
          </a:p>
          <a:p>
            <a:pPr lvl="1"/>
            <a:r>
              <a:rPr lang="fr-FR" dirty="0"/>
              <a:t>Mais vérifications et ajustements manuels indispensables. 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L’information de classification est également stockée pour chaque point dans les fichiers .las des dalles Lidar</a:t>
            </a:r>
          </a:p>
          <a:p>
            <a:pPr lvl="1"/>
            <a:endParaRPr lang="fr-FR" dirty="0"/>
          </a:p>
        </p:txBody>
      </p:sp>
      <p:pic>
        <p:nvPicPr>
          <p:cNvPr id="4" name="Image 2">
            <a:extLst>
              <a:ext uri="{FF2B5EF4-FFF2-40B4-BE49-F238E27FC236}">
                <a16:creationId xmlns:a16="http://schemas.microsoft.com/office/drawing/2014/main" id="{89F959A5-7C4A-4EC3-A6EC-19C51757EA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97" r="18342"/>
          <a:stretch/>
        </p:blipFill>
        <p:spPr bwMode="auto">
          <a:xfrm>
            <a:off x="9171432" y="608425"/>
            <a:ext cx="2348356" cy="338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FDC3F80-E8FE-42F8-B94A-5831ECD5FAE2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167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BB7C4E4-DB9B-455A-9A3F-62D5038806F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317288" y="6432550"/>
            <a:ext cx="874712" cy="365125"/>
          </a:xfrm>
        </p:spPr>
        <p:txBody>
          <a:bodyPr/>
          <a:lstStyle/>
          <a:p>
            <a:fld id="{147F193F-FBB9-4A5A-9743-6D9F94D732EB}" type="slidenum">
              <a:rPr lang="fr-FR" smtClean="0"/>
              <a:t>34</a:t>
            </a:fld>
            <a:endParaRPr lang="fr-FR"/>
          </a:p>
        </p:txBody>
      </p:sp>
      <p:sp>
        <p:nvSpPr>
          <p:cNvPr id="9" name="Espace réservé du texte 1">
            <a:extLst>
              <a:ext uri="{FF2B5EF4-FFF2-40B4-BE49-F238E27FC236}">
                <a16:creationId xmlns:a16="http://schemas.microsoft.com/office/drawing/2014/main" id="{D0BE62E4-38A0-49F2-BF35-A2A67BBE6C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r>
              <a:rPr lang="fr-FR" dirty="0"/>
              <a:t>Critères importants d’un vol Lidar</a:t>
            </a:r>
          </a:p>
          <a:p>
            <a:r>
              <a:rPr lang="fr-FR" dirty="0"/>
              <a:t>(à spécifier au cahier des charges)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310664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FD8A0F-212A-45F0-987A-2B338DC8FB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Critères importants d’un vol Lidar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9BCC268-41A2-499A-AE58-5D9EB0C8D445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fr-FR" dirty="0"/>
              <a:t>Définir les paramètres clés du vol permet de garantir la qualité des données en sortie</a:t>
            </a:r>
          </a:p>
          <a:p>
            <a:endParaRPr lang="fr-FR" dirty="0"/>
          </a:p>
          <a:p>
            <a:r>
              <a:rPr lang="fr-FR" dirty="0"/>
              <a:t>Emprise du vol</a:t>
            </a:r>
          </a:p>
          <a:p>
            <a:pPr lvl="1"/>
            <a:r>
              <a:rPr lang="fr-FR" dirty="0"/>
              <a:t>Le </a:t>
            </a:r>
            <a:r>
              <a:rPr lang="fr-FR" dirty="0" err="1"/>
              <a:t>CdC</a:t>
            </a:r>
            <a:r>
              <a:rPr lang="fr-FR" dirty="0"/>
              <a:t> doit préciser l’emprise sur laquelle les données doivent être acquises</a:t>
            </a:r>
          </a:p>
          <a:p>
            <a:pPr lvl="1"/>
            <a:r>
              <a:rPr lang="fr-FR" dirty="0"/>
              <a:t>Plan de situation + emprise au format vectoriel</a:t>
            </a:r>
          </a:p>
          <a:p>
            <a:pPr lvl="1"/>
            <a:r>
              <a:rPr lang="fr-FR" dirty="0"/>
              <a:t>Il est prudent de prévoir une zone tampon de quelques dizaines de mètres en sécurité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Il est fréquent que les données livrées couvrent une surface plus importante, mais sans garantie de densité, voire non classifiées en dehors de l’emprise commandée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8F17AAC3-2DB4-477A-BAD3-4C55E7780CA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922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FD8A0F-212A-45F0-987A-2B338DC8FB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Critères importants d’un vol Lidar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9BCC268-41A2-499A-AE58-5D9EB0C8D445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fr-FR" dirty="0"/>
              <a:t>Période d’acquisition</a:t>
            </a:r>
          </a:p>
          <a:p>
            <a:pPr lvl="1"/>
            <a:r>
              <a:rPr lang="fr-FR" dirty="0"/>
              <a:t>Vol en feuilles (meilleure description des houppiers)</a:t>
            </a:r>
          </a:p>
          <a:p>
            <a:pPr lvl="1"/>
            <a:r>
              <a:rPr lang="fr-FR" dirty="0"/>
              <a:t>Vol hors feuilles (meilleurs description du sol) – A privilégier pour un premier vol en peuplement feuillus</a:t>
            </a:r>
          </a:p>
          <a:p>
            <a:pPr lvl="1"/>
            <a:r>
              <a:rPr lang="fr-FR" dirty="0"/>
              <a:t>Dans tous les cas éviter les périodes de transition (avril – mai, septembre – octobre)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Dans le </a:t>
            </a:r>
            <a:r>
              <a:rPr lang="fr-FR" dirty="0" err="1"/>
              <a:t>CdC</a:t>
            </a:r>
            <a:r>
              <a:rPr lang="fr-FR" dirty="0"/>
              <a:t> il est préférable de spécifier des dates précises de début et de fin selon la localisation (selon phénologie locale)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Il faut que les conditions météos soient adaptées : sol sec, sans brouillard et aucune couverture neigeuse sur l’ensemble de la zone levée.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6CF24B78-7343-4F5D-B4B5-D0A7A233732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8031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FD8A0F-212A-45F0-987A-2B338DC8FB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Critères importants d’un vol Lidar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9BCC268-41A2-499A-AE58-5D9EB0C8D445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rmAutofit/>
          </a:bodyPr>
          <a:lstStyle/>
          <a:p>
            <a:r>
              <a:rPr lang="fr-FR" dirty="0"/>
              <a:t>Densité de points : on définit une densité de points en émission minimale </a:t>
            </a:r>
          </a:p>
          <a:p>
            <a:pPr lvl="1"/>
            <a:r>
              <a:rPr lang="fr-FR" dirty="0"/>
              <a:t>Ne prenant en compte que les points first (nombre de rayons émis)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Basse densité &lt; 4 pts/m² : produit à bas coût, risque de zones d’ombre dans le Modèle Numérique de Terrain, détection de houppier de mauvaise qualité. Limites sur les usages possibles, mais déjà très intéressant par rapport à une situation sans Lidar. </a:t>
            </a:r>
          </a:p>
          <a:p>
            <a:pPr lvl="2"/>
            <a:endParaRPr lang="fr-FR" dirty="0"/>
          </a:p>
          <a:p>
            <a:pPr lvl="1"/>
            <a:r>
              <a:rPr lang="fr-FR" dirty="0"/>
              <a:t>Haute densité 8 à 20 pts / m²  : « standard » actuel (Lidar HD IGN en cours). Quasi-certitude d’avoir un très bon MNT, capacité à détecter les houppiers. Majorité des analyses possibles. </a:t>
            </a:r>
          </a:p>
          <a:p>
            <a:pPr lvl="2"/>
            <a:endParaRPr lang="fr-FR" dirty="0"/>
          </a:p>
          <a:p>
            <a:pPr lvl="1"/>
            <a:r>
              <a:rPr lang="fr-FR" dirty="0"/>
              <a:t>Très haute densité &gt; 40 pts / m² : coût important, mais pertinent pour certains usages nécessitant des données très précises. Encore peu fréquent, et algorithmes d’analyse souvent encore au stade R&amp;D. 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FD813759-FDC9-471E-AD4B-6B3069A6F1B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3443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FD8A0F-212A-45F0-987A-2B338DC8FB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Critères importants d’un vol Lidar</a:t>
            </a:r>
          </a:p>
        </p:txBody>
      </p:sp>
      <p:pic>
        <p:nvPicPr>
          <p:cNvPr id="7" name="Picture 12">
            <a:extLst>
              <a:ext uri="{FF2B5EF4-FFF2-40B4-BE49-F238E27FC236}">
                <a16:creationId xmlns:a16="http://schemas.microsoft.com/office/drawing/2014/main" id="{F996B110-D298-4B3C-9CEF-C5F6AEB334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3798" y="1975450"/>
            <a:ext cx="8353425" cy="4506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0195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19050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0F02F8D-75D4-4809-A415-726CE59873A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848955"/>
          </a:xfrm>
        </p:spPr>
        <p:txBody>
          <a:bodyPr/>
          <a:lstStyle/>
          <a:p>
            <a:r>
              <a:rPr lang="fr-FR" altLang="fr-FR" sz="2800" dirty="0">
                <a:cs typeface="Arial" panose="020B0604020202020204" pitchFamily="34" charset="0"/>
              </a:rPr>
              <a:t>Différentes densités de points (</a:t>
            </a:r>
            <a:r>
              <a:rPr lang="fr-FR" altLang="fr-FR" sz="2800" dirty="0" err="1">
                <a:cs typeface="Arial" panose="020B0604020202020204" pitchFamily="34" charset="0"/>
              </a:rPr>
              <a:t>Jakubowski</a:t>
            </a:r>
            <a:r>
              <a:rPr lang="fr-FR" altLang="fr-FR" sz="2800" dirty="0">
                <a:cs typeface="Arial" panose="020B0604020202020204" pitchFamily="34" charset="0"/>
              </a:rPr>
              <a:t> et al. 2013) :</a:t>
            </a:r>
          </a:p>
          <a:p>
            <a:endParaRPr lang="fr-FR" dirty="0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DDAD7469-39B8-4171-BC9D-693FC7187BB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8464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FD8A0F-212A-45F0-987A-2B338DC8FB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Critères importants d’un vol Lidar</a:t>
            </a:r>
          </a:p>
          <a:p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9BCC268-41A2-499A-AE58-5D9EB0C8D44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5653868"/>
          </a:xfrm>
        </p:spPr>
        <p:txBody>
          <a:bodyPr>
            <a:noAutofit/>
          </a:bodyPr>
          <a:lstStyle/>
          <a:p>
            <a:r>
              <a:rPr lang="fr-FR" dirty="0"/>
              <a:t>Densité de points sol</a:t>
            </a:r>
          </a:p>
          <a:p>
            <a:pPr lvl="1"/>
            <a:r>
              <a:rPr lang="fr-FR" dirty="0"/>
              <a:t>En général, on complète par une surface maximale sans points sol (calcul par cellules de 10 m x 10 m), afin de garantir un MNT de qualité</a:t>
            </a:r>
          </a:p>
          <a:p>
            <a:pPr lvl="1"/>
            <a:endParaRPr lang="fr-FR" dirty="0"/>
          </a:p>
          <a:p>
            <a:r>
              <a:rPr lang="fr-FR" dirty="0"/>
              <a:t>On peut aussi sécuriser certain paramètres techniques du vol :</a:t>
            </a:r>
          </a:p>
          <a:p>
            <a:pPr lvl="1"/>
            <a:r>
              <a:rPr lang="fr-FR" dirty="0"/>
              <a:t>Taille de l’empreinte au sol (&lt; 50 cm)</a:t>
            </a:r>
          </a:p>
          <a:p>
            <a:pPr lvl="1"/>
            <a:r>
              <a:rPr lang="fr-FR" dirty="0"/>
              <a:t>Précision planimétrique (XY &lt; 40 cm) et altimétrique (Z &lt; 20 cm)</a:t>
            </a:r>
          </a:p>
          <a:p>
            <a:pPr lvl="1"/>
            <a:r>
              <a:rPr lang="fr-FR" dirty="0"/>
              <a:t>L’angle de fauchée (&lt; +/- 30°) pour éviter les rayons rasants</a:t>
            </a:r>
          </a:p>
          <a:p>
            <a:pPr lvl="1"/>
            <a:r>
              <a:rPr lang="fr-FR" dirty="0"/>
              <a:t>Optionnellement fixer une altitude de vol maximale</a:t>
            </a:r>
          </a:p>
          <a:p>
            <a:pPr lvl="1"/>
            <a:r>
              <a:rPr lang="fr-FR" dirty="0"/>
              <a:t>Optionnellement fixer un recouvrement minimal (plusieurs points de vues)</a:t>
            </a:r>
          </a:p>
          <a:p>
            <a:pPr lvl="1"/>
            <a:endParaRPr lang="fr-FR" dirty="0"/>
          </a:p>
          <a:p>
            <a:r>
              <a:rPr lang="fr-FR" dirty="0"/>
              <a:t>Pour certains usages (recherche) on peut demander un vol en forme</a:t>
            </a:r>
          </a:p>
          <a:p>
            <a:pPr marL="0" indent="0">
              <a:buNone/>
            </a:pPr>
            <a:r>
              <a:rPr lang="fr-FR" dirty="0"/>
              <a:t>d’onde complète (Full </a:t>
            </a:r>
            <a:r>
              <a:rPr lang="fr-FR" dirty="0" err="1"/>
              <a:t>Wave</a:t>
            </a:r>
            <a:r>
              <a:rPr lang="fr-FR" dirty="0"/>
              <a:t> </a:t>
            </a:r>
            <a:r>
              <a:rPr lang="fr-FR" dirty="0" err="1"/>
              <a:t>Form</a:t>
            </a:r>
            <a:r>
              <a:rPr lang="fr-FR" dirty="0"/>
              <a:t>), si on sait traiter ce type de données…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85CDB8C3-5C8F-4C9B-80B3-F9624A79DAB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83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BEA824F-B60B-40B0-938B-9F5BB527E1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r>
              <a:rPr lang="fr-FR" dirty="0"/>
              <a:t>Introduction</a:t>
            </a:r>
          </a:p>
          <a:p>
            <a:r>
              <a:rPr lang="fr-FR" dirty="0"/>
              <a:t>Les différentes technologies de la télédétection</a:t>
            </a:r>
          </a:p>
        </p:txBody>
      </p:sp>
    </p:spTree>
    <p:extLst>
      <p:ext uri="{BB962C8B-B14F-4D97-AF65-F5344CB8AC3E}">
        <p14:creationId xmlns:p14="http://schemas.microsoft.com/office/powerpoint/2010/main" val="6336984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FD8A0F-212A-45F0-987A-2B338DC8FB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Programme LIDAR HD France Relance</a:t>
            </a:r>
          </a:p>
          <a:p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9BCC268-41A2-499A-AE58-5D9EB0C8D44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5653868"/>
          </a:xfrm>
        </p:spPr>
        <p:txBody>
          <a:bodyPr>
            <a:noAutofit/>
          </a:bodyPr>
          <a:lstStyle/>
          <a:p>
            <a:r>
              <a:rPr lang="fr-FR" dirty="0"/>
              <a:t>Dans le cadre du programme France Relance, l’Etat à confié à l’IGN la couverture de tout le territoire français (hors Guyane) avec du LIDAR HD</a:t>
            </a:r>
          </a:p>
          <a:p>
            <a:pPr lvl="1"/>
            <a:r>
              <a:rPr lang="fr-FR" dirty="0"/>
              <a:t>Réalisé entre 2022 et 2025</a:t>
            </a:r>
          </a:p>
          <a:p>
            <a:pPr lvl="1"/>
            <a:r>
              <a:rPr lang="fr-FR" dirty="0"/>
              <a:t>~ 10 points par m²</a:t>
            </a:r>
          </a:p>
          <a:p>
            <a:pPr lvl="1"/>
            <a:r>
              <a:rPr lang="fr-FR" dirty="0"/>
              <a:t>En open-data</a:t>
            </a:r>
          </a:p>
          <a:p>
            <a:pPr lvl="1"/>
            <a:endParaRPr lang="fr-FR" dirty="0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85CDB8C3-5C8F-4C9B-80B3-F9624A79DAB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40</a:t>
            </a:fld>
            <a:endParaRPr lang="fr-FR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E08AE47A-B2E2-9012-9CF7-D2AC60121E1A}"/>
              </a:ext>
            </a:extLst>
          </p:cNvPr>
          <p:cNvGrpSpPr/>
          <p:nvPr/>
        </p:nvGrpSpPr>
        <p:grpSpPr>
          <a:xfrm>
            <a:off x="4278701" y="2624280"/>
            <a:ext cx="7915355" cy="4006167"/>
            <a:chOff x="4278701" y="2624280"/>
            <a:chExt cx="7915355" cy="4006167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510D1B7D-2A33-066E-CB11-CA92EC5BCB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78056" y="2624280"/>
              <a:ext cx="7416000" cy="3738645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4278701" y="6353448"/>
              <a:ext cx="700465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1"/>
              <a:r>
                <a:rPr lang="fr-FR" sz="1200" dirty="0">
                  <a:solidFill>
                    <a:srgbClr val="000000"/>
                  </a:solidFill>
                  <a:hlinkClick r:id="rId3"/>
                </a:rPr>
                <a:t>https://macarte.ign.fr/carte/322ea69dab4c7e5afabc6ec7043b5994/acquisitionslidarhd</a:t>
              </a:r>
              <a:endParaRPr lang="fr-FR" sz="1200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922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BB7C4E4-DB9B-455A-9A3F-62D5038806F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317288" y="6432550"/>
            <a:ext cx="874712" cy="365125"/>
          </a:xfrm>
        </p:spPr>
        <p:txBody>
          <a:bodyPr/>
          <a:lstStyle/>
          <a:p>
            <a:fld id="{147F193F-FBB9-4A5A-9743-6D9F94D732EB}" type="slidenum">
              <a:rPr lang="fr-FR" smtClean="0"/>
              <a:t>41</a:t>
            </a:fld>
            <a:endParaRPr lang="fr-FR"/>
          </a:p>
        </p:txBody>
      </p:sp>
      <p:sp>
        <p:nvSpPr>
          <p:cNvPr id="9" name="Espace réservé du texte 1">
            <a:extLst>
              <a:ext uri="{FF2B5EF4-FFF2-40B4-BE49-F238E27FC236}">
                <a16:creationId xmlns:a16="http://schemas.microsoft.com/office/drawing/2014/main" id="{D0BE62E4-38A0-49F2-BF35-A2A67BBE6C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r>
              <a:rPr lang="fr-FR" dirty="0"/>
              <a:t>Création des produits de base </a:t>
            </a:r>
          </a:p>
          <a:p>
            <a:r>
              <a:rPr lang="fr-FR" dirty="0"/>
              <a:t>(MNT, MNS, MNH)</a:t>
            </a:r>
          </a:p>
        </p:txBody>
      </p:sp>
    </p:spTree>
    <p:extLst>
      <p:ext uri="{BB962C8B-B14F-4D97-AF65-F5344CB8AC3E}">
        <p14:creationId xmlns:p14="http://schemas.microsoft.com/office/powerpoint/2010/main" val="42743585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6" descr="nuage_3d">
            <a:extLst>
              <a:ext uri="{FF2B5EF4-FFF2-40B4-BE49-F238E27FC236}">
                <a16:creationId xmlns:a16="http://schemas.microsoft.com/office/drawing/2014/main" id="{C9DF36B3-2268-49B6-8395-5F80BC783A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378" y="763587"/>
            <a:ext cx="4202112" cy="335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86961E17-3BD2-4368-91AA-7C81F05A51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Création des produits de base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3D61DE8-18AB-4E24-97DE-87C393ED378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42</a:t>
            </a:fld>
            <a:endParaRPr lang="fr-FR"/>
          </a:p>
        </p:txBody>
      </p:sp>
      <p:grpSp>
        <p:nvGrpSpPr>
          <p:cNvPr id="65" name="Groupe 64">
            <a:extLst>
              <a:ext uri="{FF2B5EF4-FFF2-40B4-BE49-F238E27FC236}">
                <a16:creationId xmlns:a16="http://schemas.microsoft.com/office/drawing/2014/main" id="{69ADAC85-9C3D-4A84-805F-D51E74329C9C}"/>
              </a:ext>
            </a:extLst>
          </p:cNvPr>
          <p:cNvGrpSpPr/>
          <p:nvPr/>
        </p:nvGrpSpPr>
        <p:grpSpPr>
          <a:xfrm>
            <a:off x="5764946" y="1628775"/>
            <a:ext cx="4979195" cy="4977517"/>
            <a:chOff x="5764946" y="1628775"/>
            <a:chExt cx="4979195" cy="4977517"/>
          </a:xfrm>
        </p:grpSpPr>
        <p:grpSp>
          <p:nvGrpSpPr>
            <p:cNvPr id="57" name="Groupe 56">
              <a:extLst>
                <a:ext uri="{FF2B5EF4-FFF2-40B4-BE49-F238E27FC236}">
                  <a16:creationId xmlns:a16="http://schemas.microsoft.com/office/drawing/2014/main" id="{DE5F299D-FC27-4125-854A-FF6507C1A2EC}"/>
                </a:ext>
              </a:extLst>
            </p:cNvPr>
            <p:cNvGrpSpPr/>
            <p:nvPr/>
          </p:nvGrpSpPr>
          <p:grpSpPr>
            <a:xfrm>
              <a:off x="5764946" y="4102100"/>
              <a:ext cx="4979195" cy="2504192"/>
              <a:chOff x="5764946" y="4102100"/>
              <a:chExt cx="4979195" cy="2504192"/>
            </a:xfrm>
          </p:grpSpPr>
          <p:pic>
            <p:nvPicPr>
              <p:cNvPr id="48" name="Picture 18" descr="3D_dmne_seul">
                <a:extLst>
                  <a:ext uri="{FF2B5EF4-FFF2-40B4-BE49-F238E27FC236}">
                    <a16:creationId xmlns:a16="http://schemas.microsoft.com/office/drawing/2014/main" id="{3C8ADBB1-99C6-4E3B-8C50-FAF886310CC0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07028" y="4102100"/>
                <a:ext cx="4837113" cy="22050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9" name="Text Box 19">
                <a:extLst>
                  <a:ext uri="{FF2B5EF4-FFF2-40B4-BE49-F238E27FC236}">
                    <a16:creationId xmlns:a16="http://schemas.microsoft.com/office/drawing/2014/main" id="{921B4BAF-89D8-4C1D-AB97-8FBC6F500B3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64946" y="5975350"/>
                <a:ext cx="4752975" cy="630942"/>
              </a:xfrm>
              <a:prstGeom prst="rect">
                <a:avLst/>
              </a:prstGeom>
              <a:solidFill>
                <a:srgbClr val="C0C0C0">
                  <a:alpha val="5019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altLang="fr-FR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333399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MNHC : Modèle  Numérique de Hauteur de Canopée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fr-FR" altLang="fr-FR" sz="1400" b="1" kern="0" dirty="0">
                    <a:solidFill>
                      <a:srgbClr val="333399"/>
                    </a:solidFill>
                  </a:rPr>
                  <a:t>= raster de hauteur du couvert</a:t>
                </a:r>
                <a:endParaRPr kumimoji="0" lang="fr-FR" altLang="fr-FR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52" name="AutoShape 14">
              <a:extLst>
                <a:ext uri="{FF2B5EF4-FFF2-40B4-BE49-F238E27FC236}">
                  <a16:creationId xmlns:a16="http://schemas.microsoft.com/office/drawing/2014/main" id="{2C63D06B-E175-4C36-AE91-F6E5DB4CA0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61440" y="1628775"/>
              <a:ext cx="250825" cy="719137"/>
            </a:xfrm>
            <a:prstGeom prst="upDownArrow">
              <a:avLst>
                <a:gd name="adj1" fmla="val 50000"/>
                <a:gd name="adj2" fmla="val 57342"/>
              </a:avLst>
            </a:prstGeom>
            <a:noFill/>
            <a:ln w="28575" algn="ctr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altLang="fr-FR" sz="1800" b="0" i="0" u="none" strike="noStrike" kern="0" cap="none" spc="0" normalizeH="0" baseline="0" noProof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53" name="Text Box 15">
            <a:extLst>
              <a:ext uri="{FF2B5EF4-FFF2-40B4-BE49-F238E27FC236}">
                <a16:creationId xmlns:a16="http://schemas.microsoft.com/office/drawing/2014/main" id="{46F69BAD-C442-4237-A00E-3E41D646FF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56340" y="946720"/>
            <a:ext cx="2705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8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Classification des points :</a:t>
            </a:r>
          </a:p>
        </p:txBody>
      </p:sp>
      <p:grpSp>
        <p:nvGrpSpPr>
          <p:cNvPr id="64" name="Groupe 63">
            <a:extLst>
              <a:ext uri="{FF2B5EF4-FFF2-40B4-BE49-F238E27FC236}">
                <a16:creationId xmlns:a16="http://schemas.microsoft.com/office/drawing/2014/main" id="{A8045220-7FA7-4201-A82B-1011F36A8962}"/>
              </a:ext>
            </a:extLst>
          </p:cNvPr>
          <p:cNvGrpSpPr/>
          <p:nvPr/>
        </p:nvGrpSpPr>
        <p:grpSpPr>
          <a:xfrm>
            <a:off x="1523940" y="2424023"/>
            <a:ext cx="8025502" cy="4180681"/>
            <a:chOff x="1523940" y="2424023"/>
            <a:chExt cx="8025502" cy="4180681"/>
          </a:xfrm>
        </p:grpSpPr>
        <p:grpSp>
          <p:nvGrpSpPr>
            <p:cNvPr id="59" name="Groupe 58">
              <a:extLst>
                <a:ext uri="{FF2B5EF4-FFF2-40B4-BE49-F238E27FC236}">
                  <a16:creationId xmlns:a16="http://schemas.microsoft.com/office/drawing/2014/main" id="{3E36EB65-701B-4D87-BABA-A89A2257540B}"/>
                </a:ext>
              </a:extLst>
            </p:cNvPr>
            <p:cNvGrpSpPr/>
            <p:nvPr/>
          </p:nvGrpSpPr>
          <p:grpSpPr>
            <a:xfrm>
              <a:off x="1523940" y="3429000"/>
              <a:ext cx="5595938" cy="3175704"/>
              <a:chOff x="1523940" y="3429000"/>
              <a:chExt cx="5595938" cy="3175704"/>
            </a:xfrm>
          </p:grpSpPr>
          <p:grpSp>
            <p:nvGrpSpPr>
              <p:cNvPr id="56" name="Groupe 55">
                <a:extLst>
                  <a:ext uri="{FF2B5EF4-FFF2-40B4-BE49-F238E27FC236}">
                    <a16:creationId xmlns:a16="http://schemas.microsoft.com/office/drawing/2014/main" id="{A836076E-C164-4223-ADC2-36AFCEA070C6}"/>
                  </a:ext>
                </a:extLst>
              </p:cNvPr>
              <p:cNvGrpSpPr/>
              <p:nvPr/>
            </p:nvGrpSpPr>
            <p:grpSpPr>
              <a:xfrm>
                <a:off x="1523940" y="3429000"/>
                <a:ext cx="4803775" cy="3175704"/>
                <a:chOff x="1523940" y="3429000"/>
                <a:chExt cx="4803775" cy="3175704"/>
              </a:xfrm>
            </p:grpSpPr>
            <p:sp>
              <p:nvSpPr>
                <p:cNvPr id="40" name="Text Box 5">
                  <a:extLst>
                    <a:ext uri="{FF2B5EF4-FFF2-40B4-BE49-F238E27FC236}">
                      <a16:creationId xmlns:a16="http://schemas.microsoft.com/office/drawing/2014/main" id="{6744ADED-8845-49EE-858D-4DE51EF09F8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575674" y="5973762"/>
                  <a:ext cx="3668307" cy="630942"/>
                </a:xfrm>
                <a:prstGeom prst="rect">
                  <a:avLst/>
                </a:prstGeom>
                <a:solidFill>
                  <a:srgbClr val="C0C0C0">
                    <a:alpha val="50195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fr-FR" altLang="fr-FR" sz="14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33399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MNT : Modèle numérique de terrain</a:t>
                  </a:r>
                </a:p>
                <a:p>
                  <a:pPr algn="ctr">
                    <a:spcBef>
                      <a:spcPct val="50000"/>
                    </a:spcBef>
                    <a:buNone/>
                    <a:defRPr/>
                  </a:pPr>
                  <a:r>
                    <a:rPr lang="fr-FR" altLang="fr-FR" sz="1400" b="1" kern="0" dirty="0">
                      <a:solidFill>
                        <a:srgbClr val="333399"/>
                      </a:solidFill>
                    </a:rPr>
                    <a:t>= raster d’altitude du sol</a:t>
                  </a:r>
                  <a:endParaRPr kumimoji="0" lang="fr-FR" altLang="fr-FR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333399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  <p:pic>
              <p:nvPicPr>
                <p:cNvPr id="39" name="Picture 4" descr="3d_mnt_seul">
                  <a:extLst>
                    <a:ext uri="{FF2B5EF4-FFF2-40B4-BE49-F238E27FC236}">
                      <a16:creationId xmlns:a16="http://schemas.microsoft.com/office/drawing/2014/main" id="{CA7CE43F-2012-4028-A666-40775D540E41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23940" y="3429000"/>
                  <a:ext cx="4803775" cy="25511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50" name="Line 12">
                <a:extLst>
                  <a:ext uri="{FF2B5EF4-FFF2-40B4-BE49-F238E27FC236}">
                    <a16:creationId xmlns:a16="http://schemas.microsoft.com/office/drawing/2014/main" id="{BF0DD2A2-B991-4E4E-8D3B-0F3875EE8A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608578" y="3571875"/>
                <a:ext cx="1511300" cy="936625"/>
              </a:xfrm>
              <a:prstGeom prst="line">
                <a:avLst/>
              </a:prstGeom>
              <a:noFill/>
              <a:ln w="76200">
                <a:solidFill>
                  <a:srgbClr val="99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914400">
                  <a:spcBef>
                    <a:spcPct val="50000"/>
                  </a:spcBef>
                  <a:defRPr/>
                </a:pPr>
                <a:endParaRPr lang="en-US" sz="1600" b="1" i="1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61" name="Forme libre : forme 60">
              <a:extLst>
                <a:ext uri="{FF2B5EF4-FFF2-40B4-BE49-F238E27FC236}">
                  <a16:creationId xmlns:a16="http://schemas.microsoft.com/office/drawing/2014/main" id="{EC82CDB7-BA98-435E-AB8A-5278A627F356}"/>
                </a:ext>
              </a:extLst>
            </p:cNvPr>
            <p:cNvSpPr/>
            <p:nvPr/>
          </p:nvSpPr>
          <p:spPr>
            <a:xfrm>
              <a:off x="7263442" y="2424023"/>
              <a:ext cx="2286000" cy="974785"/>
            </a:xfrm>
            <a:custGeom>
              <a:avLst/>
              <a:gdLst>
                <a:gd name="connsiteX0" fmla="*/ 0 w 2286000"/>
                <a:gd name="connsiteY0" fmla="*/ 974785 h 974785"/>
                <a:gd name="connsiteX1" fmla="*/ 327803 w 2286000"/>
                <a:gd name="connsiteY1" fmla="*/ 785003 h 974785"/>
                <a:gd name="connsiteX2" fmla="*/ 491705 w 2286000"/>
                <a:gd name="connsiteY2" fmla="*/ 759124 h 974785"/>
                <a:gd name="connsiteX3" fmla="*/ 879894 w 2286000"/>
                <a:gd name="connsiteY3" fmla="*/ 595222 h 974785"/>
                <a:gd name="connsiteX4" fmla="*/ 1199071 w 2286000"/>
                <a:gd name="connsiteY4" fmla="*/ 465826 h 974785"/>
                <a:gd name="connsiteX5" fmla="*/ 1466490 w 2286000"/>
                <a:gd name="connsiteY5" fmla="*/ 327803 h 974785"/>
                <a:gd name="connsiteX6" fmla="*/ 1871932 w 2286000"/>
                <a:gd name="connsiteY6" fmla="*/ 155275 h 974785"/>
                <a:gd name="connsiteX7" fmla="*/ 2286000 w 2286000"/>
                <a:gd name="connsiteY7" fmla="*/ 0 h 97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6000" h="974785">
                  <a:moveTo>
                    <a:pt x="0" y="974785"/>
                  </a:moveTo>
                  <a:cubicBezTo>
                    <a:pt x="122926" y="897865"/>
                    <a:pt x="245852" y="820946"/>
                    <a:pt x="327803" y="785003"/>
                  </a:cubicBezTo>
                  <a:cubicBezTo>
                    <a:pt x="409754" y="749060"/>
                    <a:pt x="399690" y="790754"/>
                    <a:pt x="491705" y="759124"/>
                  </a:cubicBezTo>
                  <a:cubicBezTo>
                    <a:pt x="583720" y="727494"/>
                    <a:pt x="879894" y="595222"/>
                    <a:pt x="879894" y="595222"/>
                  </a:cubicBezTo>
                  <a:cubicBezTo>
                    <a:pt x="997788" y="546339"/>
                    <a:pt x="1101305" y="510396"/>
                    <a:pt x="1199071" y="465826"/>
                  </a:cubicBezTo>
                  <a:cubicBezTo>
                    <a:pt x="1296837" y="421256"/>
                    <a:pt x="1354347" y="379561"/>
                    <a:pt x="1466490" y="327803"/>
                  </a:cubicBezTo>
                  <a:cubicBezTo>
                    <a:pt x="1578633" y="276045"/>
                    <a:pt x="1735347" y="209909"/>
                    <a:pt x="1871932" y="155275"/>
                  </a:cubicBezTo>
                  <a:cubicBezTo>
                    <a:pt x="2008517" y="100641"/>
                    <a:pt x="2147258" y="50320"/>
                    <a:pt x="2286000" y="0"/>
                  </a:cubicBezTo>
                </a:path>
              </a:pathLst>
            </a:custGeom>
            <a:noFill/>
            <a:ln w="76200">
              <a:solidFill>
                <a:srgbClr val="99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63" name="Groupe 62">
            <a:extLst>
              <a:ext uri="{FF2B5EF4-FFF2-40B4-BE49-F238E27FC236}">
                <a16:creationId xmlns:a16="http://schemas.microsoft.com/office/drawing/2014/main" id="{F2EBA3B3-9744-4175-BD46-E491155E98E4}"/>
              </a:ext>
            </a:extLst>
          </p:cNvPr>
          <p:cNvGrpSpPr/>
          <p:nvPr/>
        </p:nvGrpSpPr>
        <p:grpSpPr>
          <a:xfrm>
            <a:off x="1514676" y="1716657"/>
            <a:ext cx="7698335" cy="4261660"/>
            <a:chOff x="1514676" y="1716657"/>
            <a:chExt cx="7698335" cy="4261660"/>
          </a:xfrm>
        </p:grpSpPr>
        <p:grpSp>
          <p:nvGrpSpPr>
            <p:cNvPr id="58" name="Groupe 57">
              <a:extLst>
                <a:ext uri="{FF2B5EF4-FFF2-40B4-BE49-F238E27FC236}">
                  <a16:creationId xmlns:a16="http://schemas.microsoft.com/office/drawing/2014/main" id="{4173E2DE-5133-49CF-A575-4CDA9948F836}"/>
                </a:ext>
              </a:extLst>
            </p:cNvPr>
            <p:cNvGrpSpPr/>
            <p:nvPr/>
          </p:nvGrpSpPr>
          <p:grpSpPr>
            <a:xfrm>
              <a:off x="1514676" y="2563812"/>
              <a:ext cx="5460739" cy="3414505"/>
              <a:chOff x="1514676" y="2563812"/>
              <a:chExt cx="5460739" cy="3414505"/>
            </a:xfrm>
          </p:grpSpPr>
          <p:grpSp>
            <p:nvGrpSpPr>
              <p:cNvPr id="55" name="Groupe 54">
                <a:extLst>
                  <a:ext uri="{FF2B5EF4-FFF2-40B4-BE49-F238E27FC236}">
                    <a16:creationId xmlns:a16="http://schemas.microsoft.com/office/drawing/2014/main" id="{2D9C87CA-4496-4C84-BC7A-C6FEF7EB4A0A}"/>
                  </a:ext>
                </a:extLst>
              </p:cNvPr>
              <p:cNvGrpSpPr/>
              <p:nvPr/>
            </p:nvGrpSpPr>
            <p:grpSpPr>
              <a:xfrm>
                <a:off x="1514676" y="2811930"/>
                <a:ext cx="4837113" cy="3166387"/>
                <a:chOff x="1514676" y="2811930"/>
                <a:chExt cx="4837113" cy="3166387"/>
              </a:xfrm>
            </p:grpSpPr>
            <p:pic>
              <p:nvPicPr>
                <p:cNvPr id="42" name="Picture 10" descr="3D_mnt_mne">
                  <a:extLst>
                    <a:ext uri="{FF2B5EF4-FFF2-40B4-BE49-F238E27FC236}">
                      <a16:creationId xmlns:a16="http://schemas.microsoft.com/office/drawing/2014/main" id="{93D4F48C-000A-428F-BC8D-E21D3D396DB2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5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14676" y="3444667"/>
                  <a:ext cx="4837113" cy="25336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43" name="Text Box 11">
                  <a:extLst>
                    <a:ext uri="{FF2B5EF4-FFF2-40B4-BE49-F238E27FC236}">
                      <a16:creationId xmlns:a16="http://schemas.microsoft.com/office/drawing/2014/main" id="{4ABDC6AF-8728-446D-AED3-3DB9271C532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570506" y="2811930"/>
                  <a:ext cx="3673475" cy="630942"/>
                </a:xfrm>
                <a:prstGeom prst="rect">
                  <a:avLst/>
                </a:prstGeom>
                <a:solidFill>
                  <a:srgbClr val="C0C0C0">
                    <a:alpha val="50195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fr-FR" altLang="fr-FR" sz="14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33399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MNS : modèle numérique de surface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fr-FR" altLang="fr-FR" sz="1400" b="1" kern="0" dirty="0">
                      <a:solidFill>
                        <a:srgbClr val="333399"/>
                      </a:solidFill>
                    </a:rPr>
                    <a:t>= raster d’altitude du couvert</a:t>
                  </a:r>
                  <a:endParaRPr kumimoji="0" lang="fr-FR" altLang="fr-FR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333399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1" name="Line 13">
                <a:extLst>
                  <a:ext uri="{FF2B5EF4-FFF2-40B4-BE49-F238E27FC236}">
                    <a16:creationId xmlns:a16="http://schemas.microsoft.com/office/drawing/2014/main" id="{67E02850-5936-41FF-BEDA-6BBD296855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464115" y="2563812"/>
                <a:ext cx="1511300" cy="936625"/>
              </a:xfrm>
              <a:prstGeom prst="line">
                <a:avLst/>
              </a:prstGeom>
              <a:noFill/>
              <a:ln w="76200">
                <a:solidFill>
                  <a:srgbClr val="008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914400">
                  <a:spcBef>
                    <a:spcPct val="50000"/>
                  </a:spcBef>
                  <a:defRPr/>
                </a:pPr>
                <a:endParaRPr lang="en-US" sz="1600" b="1" i="1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62" name="Forme libre : forme 61">
              <a:extLst>
                <a:ext uri="{FF2B5EF4-FFF2-40B4-BE49-F238E27FC236}">
                  <a16:creationId xmlns:a16="http://schemas.microsoft.com/office/drawing/2014/main" id="{350EDC8D-624F-4897-ADAA-14BFEA6F9468}"/>
                </a:ext>
              </a:extLst>
            </p:cNvPr>
            <p:cNvSpPr/>
            <p:nvPr/>
          </p:nvSpPr>
          <p:spPr>
            <a:xfrm>
              <a:off x="7177177" y="1716657"/>
              <a:ext cx="2035834" cy="804338"/>
            </a:xfrm>
            <a:custGeom>
              <a:avLst/>
              <a:gdLst>
                <a:gd name="connsiteX0" fmla="*/ 0 w 2035834"/>
                <a:gd name="connsiteY0" fmla="*/ 759124 h 804338"/>
                <a:gd name="connsiteX1" fmla="*/ 181155 w 2035834"/>
                <a:gd name="connsiteY1" fmla="*/ 707366 h 804338"/>
                <a:gd name="connsiteX2" fmla="*/ 276046 w 2035834"/>
                <a:gd name="connsiteY2" fmla="*/ 802256 h 804338"/>
                <a:gd name="connsiteX3" fmla="*/ 457200 w 2035834"/>
                <a:gd name="connsiteY3" fmla="*/ 750498 h 804338"/>
                <a:gd name="connsiteX4" fmla="*/ 681487 w 2035834"/>
                <a:gd name="connsiteY4" fmla="*/ 508958 h 804338"/>
                <a:gd name="connsiteX5" fmla="*/ 810883 w 2035834"/>
                <a:gd name="connsiteY5" fmla="*/ 353683 h 804338"/>
                <a:gd name="connsiteX6" fmla="*/ 1052423 w 2035834"/>
                <a:gd name="connsiteY6" fmla="*/ 353683 h 804338"/>
                <a:gd name="connsiteX7" fmla="*/ 1285336 w 2035834"/>
                <a:gd name="connsiteY7" fmla="*/ 198407 h 804338"/>
                <a:gd name="connsiteX8" fmla="*/ 1380227 w 2035834"/>
                <a:gd name="connsiteY8" fmla="*/ 146649 h 804338"/>
                <a:gd name="connsiteX9" fmla="*/ 1518249 w 2035834"/>
                <a:gd name="connsiteY9" fmla="*/ 172528 h 804338"/>
                <a:gd name="connsiteX10" fmla="*/ 1656272 w 2035834"/>
                <a:gd name="connsiteY10" fmla="*/ 103517 h 804338"/>
                <a:gd name="connsiteX11" fmla="*/ 1733910 w 2035834"/>
                <a:gd name="connsiteY11" fmla="*/ 51758 h 804338"/>
                <a:gd name="connsiteX12" fmla="*/ 1906438 w 2035834"/>
                <a:gd name="connsiteY12" fmla="*/ 77637 h 804338"/>
                <a:gd name="connsiteX13" fmla="*/ 2035834 w 2035834"/>
                <a:gd name="connsiteY13" fmla="*/ 0 h 804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35834" h="804338">
                  <a:moveTo>
                    <a:pt x="0" y="759124"/>
                  </a:moveTo>
                  <a:cubicBezTo>
                    <a:pt x="67573" y="729650"/>
                    <a:pt x="135147" y="700177"/>
                    <a:pt x="181155" y="707366"/>
                  </a:cubicBezTo>
                  <a:cubicBezTo>
                    <a:pt x="227163" y="714555"/>
                    <a:pt x="230039" y="795067"/>
                    <a:pt x="276046" y="802256"/>
                  </a:cubicBezTo>
                  <a:cubicBezTo>
                    <a:pt x="322054" y="809445"/>
                    <a:pt x="389627" y="799381"/>
                    <a:pt x="457200" y="750498"/>
                  </a:cubicBezTo>
                  <a:cubicBezTo>
                    <a:pt x="524773" y="701615"/>
                    <a:pt x="622540" y="575094"/>
                    <a:pt x="681487" y="508958"/>
                  </a:cubicBezTo>
                  <a:cubicBezTo>
                    <a:pt x="740434" y="442822"/>
                    <a:pt x="749060" y="379562"/>
                    <a:pt x="810883" y="353683"/>
                  </a:cubicBezTo>
                  <a:cubicBezTo>
                    <a:pt x="872706" y="327804"/>
                    <a:pt x="973348" y="379562"/>
                    <a:pt x="1052423" y="353683"/>
                  </a:cubicBezTo>
                  <a:cubicBezTo>
                    <a:pt x="1131498" y="327804"/>
                    <a:pt x="1230702" y="232913"/>
                    <a:pt x="1285336" y="198407"/>
                  </a:cubicBezTo>
                  <a:cubicBezTo>
                    <a:pt x="1339970" y="163901"/>
                    <a:pt x="1341408" y="150962"/>
                    <a:pt x="1380227" y="146649"/>
                  </a:cubicBezTo>
                  <a:cubicBezTo>
                    <a:pt x="1419046" y="142336"/>
                    <a:pt x="1472242" y="179717"/>
                    <a:pt x="1518249" y="172528"/>
                  </a:cubicBezTo>
                  <a:cubicBezTo>
                    <a:pt x="1564257" y="165339"/>
                    <a:pt x="1620329" y="123645"/>
                    <a:pt x="1656272" y="103517"/>
                  </a:cubicBezTo>
                  <a:cubicBezTo>
                    <a:pt x="1692215" y="83389"/>
                    <a:pt x="1692216" y="56071"/>
                    <a:pt x="1733910" y="51758"/>
                  </a:cubicBezTo>
                  <a:cubicBezTo>
                    <a:pt x="1775604" y="47445"/>
                    <a:pt x="1856117" y="86263"/>
                    <a:pt x="1906438" y="77637"/>
                  </a:cubicBezTo>
                  <a:cubicBezTo>
                    <a:pt x="1956759" y="69011"/>
                    <a:pt x="1996296" y="34505"/>
                    <a:pt x="2035834" y="0"/>
                  </a:cubicBezTo>
                </a:path>
              </a:pathLst>
            </a:custGeom>
            <a:noFill/>
            <a:ln w="76200"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558168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FD8A0F-212A-45F0-987A-2B338DC8FB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Création des produits de base</a:t>
            </a:r>
          </a:p>
          <a:p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9BCC268-41A2-499A-AE58-5D9EB0C8D44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5653868"/>
          </a:xfrm>
        </p:spPr>
        <p:txBody>
          <a:bodyPr>
            <a:noAutofit/>
          </a:bodyPr>
          <a:lstStyle/>
          <a:p>
            <a:r>
              <a:rPr lang="fr-FR" dirty="0"/>
              <a:t>Le MNT est généré</a:t>
            </a:r>
          </a:p>
          <a:p>
            <a:pPr lvl="1"/>
            <a:r>
              <a:rPr lang="fr-FR" dirty="0"/>
              <a:t>En réalisant une triangulation (de Delaunay) des points classifiés sols</a:t>
            </a:r>
          </a:p>
          <a:p>
            <a:pPr lvl="1"/>
            <a:r>
              <a:rPr lang="fr-FR" dirty="0"/>
              <a:t>Cette triangulation est ensuite convertie raster pour en simplifier l’usage</a:t>
            </a:r>
          </a:p>
          <a:p>
            <a:pPr lvl="1"/>
            <a:r>
              <a:rPr lang="fr-FR" dirty="0"/>
              <a:t>Résolution « standard » de 1 m</a:t>
            </a:r>
          </a:p>
          <a:p>
            <a:pPr lvl="1"/>
            <a:r>
              <a:rPr lang="fr-FR" dirty="0"/>
              <a:t>Résolution de 25 cm ou 50 cm pour certains usages</a:t>
            </a:r>
          </a:p>
          <a:p>
            <a:pPr lvl="1"/>
            <a:endParaRPr lang="fr-FR" dirty="0"/>
          </a:p>
          <a:p>
            <a:r>
              <a:rPr lang="fr-FR" dirty="0"/>
              <a:t>Le MNS est généré </a:t>
            </a:r>
          </a:p>
          <a:p>
            <a:pPr lvl="1"/>
            <a:r>
              <a:rPr lang="fr-FR" dirty="0"/>
              <a:t>En retenant l’altitude du point le plus haut dans chaque cellule du raster</a:t>
            </a:r>
          </a:p>
          <a:p>
            <a:pPr lvl="1"/>
            <a:r>
              <a:rPr lang="fr-FR" dirty="0"/>
              <a:t>Selon la densité de point il faut ensuite faire une interpolation (voisins naturels)</a:t>
            </a:r>
          </a:p>
          <a:p>
            <a:pPr lvl="1"/>
            <a:r>
              <a:rPr lang="fr-FR" dirty="0"/>
              <a:t>Eventuellement un « bouchage de trous » (en particulier pour les vols hors feuilles)</a:t>
            </a:r>
          </a:p>
          <a:p>
            <a:pPr lvl="1"/>
            <a:endParaRPr lang="fr-FR" dirty="0"/>
          </a:p>
          <a:p>
            <a:r>
              <a:rPr lang="fr-FR" dirty="0"/>
              <a:t>Le MNHC est simplement la soustraction des deux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0251994-6842-4518-8EED-5F154CE92F2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3106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FD8A0F-212A-45F0-987A-2B338DC8FB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Création des produits de base</a:t>
            </a:r>
          </a:p>
          <a:p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9BCC268-41A2-499A-AE58-5D9EB0C8D44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5653868"/>
          </a:xfrm>
        </p:spPr>
        <p:txBody>
          <a:bodyPr>
            <a:noAutofit/>
          </a:bodyPr>
          <a:lstStyle/>
          <a:p>
            <a:r>
              <a:rPr lang="fr-FR" dirty="0"/>
              <a:t>On crée en général des nuages « </a:t>
            </a:r>
            <a:r>
              <a:rPr lang="fr-FR" dirty="0" err="1"/>
              <a:t>lasH</a:t>
            </a:r>
            <a:r>
              <a:rPr lang="fr-FR" dirty="0"/>
              <a:t> »</a:t>
            </a:r>
          </a:p>
          <a:p>
            <a:pPr lvl="1"/>
            <a:r>
              <a:rPr lang="fr-FR" dirty="0"/>
              <a:t>C’est-à-dire que l’on soustrait le MNT aux altitudes des points afin d’obtenir un nuage de points en hauteur (</a:t>
            </a:r>
            <a:r>
              <a:rPr lang="fr-FR" dirty="0" err="1"/>
              <a:t>lasH</a:t>
            </a:r>
            <a:r>
              <a:rPr lang="fr-FR" dirty="0"/>
              <a:t>) et non en altitude (</a:t>
            </a:r>
            <a:r>
              <a:rPr lang="fr-FR" dirty="0" err="1"/>
              <a:t>lasZ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Attention : Cette méthode simplifie les calculs d’indicateurs Lidar, mais déforme les houppiers</a:t>
            </a:r>
          </a:p>
          <a:p>
            <a:pPr lvl="1"/>
            <a:r>
              <a:rPr lang="fr-FR" dirty="0"/>
              <a:t>Alternativement on peut travailler en altitude en utilisant le MNT en fonction des besoins</a:t>
            </a:r>
          </a:p>
          <a:p>
            <a:pPr lvl="1"/>
            <a:endParaRPr lang="fr-FR" dirty="0"/>
          </a:p>
          <a:p>
            <a:r>
              <a:rPr lang="fr-FR" dirty="0"/>
              <a:t>Fréquemment on génère aussi des dalles Lidar avec zones tampons</a:t>
            </a:r>
          </a:p>
          <a:p>
            <a:pPr lvl="1"/>
            <a:r>
              <a:rPr lang="fr-FR" dirty="0"/>
              <a:t>Evite les effet de bords de dalles dans certains calculs (détection des houppiers par ex.)</a:t>
            </a:r>
          </a:p>
          <a:p>
            <a:pPr lvl="1"/>
            <a:r>
              <a:rPr lang="fr-FR" dirty="0"/>
              <a:t>Simplifie les traitements par lots (pas besoin de gérer les voisinages de dalles)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9BAD8D1B-B597-410A-9EBD-458F25AAF1A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8907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FD8A0F-212A-45F0-987A-2B338DC8FB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Création des produits de base</a:t>
            </a:r>
          </a:p>
          <a:p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9BCC268-41A2-499A-AE58-5D9EB0C8D44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5653868"/>
          </a:xfrm>
        </p:spPr>
        <p:txBody>
          <a:bodyPr>
            <a:noAutofit/>
          </a:bodyPr>
          <a:lstStyle/>
          <a:p>
            <a:r>
              <a:rPr lang="fr-FR" dirty="0"/>
              <a:t>Ces produits de base ont de nombreux usages en forêt</a:t>
            </a:r>
          </a:p>
          <a:p>
            <a:endParaRPr lang="fr-FR" dirty="0"/>
          </a:p>
          <a:p>
            <a:r>
              <a:rPr lang="fr-FR" dirty="0"/>
              <a:t>MNT (analyses manuelles / semi-auto) :</a:t>
            </a:r>
          </a:p>
          <a:p>
            <a:pPr lvl="1"/>
            <a:r>
              <a:rPr lang="fr-FR" dirty="0"/>
              <a:t>Calage précis des parcellaires</a:t>
            </a:r>
          </a:p>
          <a:p>
            <a:pPr lvl="1"/>
            <a:r>
              <a:rPr lang="fr-FR" dirty="0"/>
              <a:t>Cartographie du réseau de desserte </a:t>
            </a:r>
          </a:p>
          <a:p>
            <a:pPr lvl="1"/>
            <a:r>
              <a:rPr lang="fr-FR" dirty="0"/>
              <a:t>Cartographie du réseau hydrographique</a:t>
            </a:r>
          </a:p>
          <a:p>
            <a:pPr lvl="1"/>
            <a:r>
              <a:rPr lang="fr-FR" dirty="0"/>
              <a:t>Analyses archéologiques</a:t>
            </a:r>
          </a:p>
          <a:p>
            <a:pPr lvl="1"/>
            <a:r>
              <a:rPr lang="fr-FR" dirty="0"/>
              <a:t>Analyse de l’exploitabilité des peuplements</a:t>
            </a:r>
          </a:p>
          <a:p>
            <a:pPr lvl="1"/>
            <a:endParaRPr lang="fr-FR" dirty="0"/>
          </a:p>
          <a:p>
            <a:r>
              <a:rPr lang="fr-FR" dirty="0"/>
              <a:t>MNHC :</a:t>
            </a:r>
          </a:p>
          <a:p>
            <a:pPr lvl="1"/>
            <a:r>
              <a:rPr lang="fr-FR" dirty="0"/>
              <a:t>Très complémentaire des photographies aériennes en photo-interprétation</a:t>
            </a:r>
          </a:p>
          <a:p>
            <a:pPr lvl="1"/>
            <a:r>
              <a:rPr lang="fr-FR" dirty="0"/>
              <a:t>Cartographie des trouées</a:t>
            </a:r>
          </a:p>
        </p:txBody>
      </p:sp>
      <p:pic>
        <p:nvPicPr>
          <p:cNvPr id="8" name="Image 1">
            <a:extLst>
              <a:ext uri="{FF2B5EF4-FFF2-40B4-BE49-F238E27FC236}">
                <a16:creationId xmlns:a16="http://schemas.microsoft.com/office/drawing/2014/main" id="{1F20FF19-AA50-4195-A150-EFD8F002E4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6287" y="1725373"/>
            <a:ext cx="4360862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A2054A1-A6A3-4CB2-A91D-9129C4C0139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116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306410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BEA824F-B60B-40B0-938B-9F5BB527E1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Lidar aéroporté</a:t>
            </a:r>
          </a:p>
          <a:p>
            <a:r>
              <a:rPr lang="fr-FR" dirty="0"/>
              <a:t>Logiciels de traitements, présentation de </a:t>
            </a:r>
            <a:r>
              <a:rPr lang="fr-FR" dirty="0" err="1"/>
              <a:t>Computree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1662645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FD8A0F-212A-45F0-987A-2B338DC8FB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Logiciels de traitements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9BCC268-41A2-499A-AE58-5D9EB0C8D44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5653868"/>
          </a:xfrm>
        </p:spPr>
        <p:txBody>
          <a:bodyPr>
            <a:noAutofit/>
          </a:bodyPr>
          <a:lstStyle/>
          <a:p>
            <a:r>
              <a:rPr lang="fr-FR" dirty="0"/>
              <a:t>Il existe de nombreux logiciels pouvant traiter de façon plus ou moins aboutie des données Lidar aéroporté</a:t>
            </a:r>
          </a:p>
          <a:p>
            <a:endParaRPr lang="fr-FR" dirty="0"/>
          </a:p>
          <a:p>
            <a:r>
              <a:rPr lang="fr-FR" dirty="0"/>
              <a:t>Voici les plus utilisés en contexte forestier pour Lidar aéroporté :</a:t>
            </a:r>
          </a:p>
          <a:p>
            <a:pPr lvl="1"/>
            <a:r>
              <a:rPr lang="fr-FR" dirty="0"/>
              <a:t>Fusion : logiciel gratuit mais pas open-source de l’USDA (</a:t>
            </a:r>
            <a:r>
              <a:rPr lang="en-US" dirty="0"/>
              <a:t>USDA Forest Service, Pacific Northwest Research Station)</a:t>
            </a:r>
          </a:p>
          <a:p>
            <a:pPr lvl="2"/>
            <a:r>
              <a:rPr lang="en-US" dirty="0">
                <a:hlinkClick r:id="rId2"/>
              </a:rPr>
              <a:t>http://forsys.cfr.washington.edu/FUSION/fusion_overview.html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Le Package R </a:t>
            </a:r>
            <a:r>
              <a:rPr lang="en-US" dirty="0" err="1"/>
              <a:t>LidR</a:t>
            </a:r>
            <a:r>
              <a:rPr lang="en-US" dirty="0"/>
              <a:t> : package open-source de </a:t>
            </a:r>
            <a:r>
              <a:rPr lang="en-US" dirty="0" err="1"/>
              <a:t>l’Université</a:t>
            </a:r>
            <a:r>
              <a:rPr lang="en-US" dirty="0"/>
              <a:t> de Laval (Québec), Jean-Romain Roussel</a:t>
            </a:r>
          </a:p>
          <a:p>
            <a:pPr lvl="2"/>
            <a:r>
              <a:rPr lang="en-US" dirty="0">
                <a:hlinkClick r:id="rId3"/>
              </a:rPr>
              <a:t>https://github.com/r-lidar/lidR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 err="1"/>
              <a:t>Lastools</a:t>
            </a:r>
            <a:r>
              <a:rPr lang="en-US" dirty="0"/>
              <a:t> : </a:t>
            </a:r>
            <a:r>
              <a:rPr lang="en-US" dirty="0" err="1"/>
              <a:t>logiciel</a:t>
            </a:r>
            <a:r>
              <a:rPr lang="en-US" dirty="0"/>
              <a:t> </a:t>
            </a:r>
            <a:r>
              <a:rPr lang="en-US" dirty="0" err="1"/>
              <a:t>payant</a:t>
            </a:r>
            <a:r>
              <a:rPr lang="en-US" dirty="0"/>
              <a:t> (</a:t>
            </a:r>
            <a:r>
              <a:rPr lang="en-US" dirty="0" err="1"/>
              <a:t>sauf</a:t>
            </a:r>
            <a:r>
              <a:rPr lang="en-US" dirty="0"/>
              <a:t> </a:t>
            </a:r>
            <a:r>
              <a:rPr lang="en-US" dirty="0" err="1"/>
              <a:t>fonctions</a:t>
            </a:r>
            <a:r>
              <a:rPr lang="en-US" dirty="0"/>
              <a:t> de Base), </a:t>
            </a:r>
            <a:r>
              <a:rPr lang="en-US" dirty="0" err="1"/>
              <a:t>créé</a:t>
            </a:r>
            <a:r>
              <a:rPr lang="en-US" dirty="0"/>
              <a:t> par Martin </a:t>
            </a:r>
            <a:r>
              <a:rPr lang="en-US" dirty="0" err="1"/>
              <a:t>Isenbourg</a:t>
            </a:r>
            <a:endParaRPr lang="en-US" dirty="0"/>
          </a:p>
          <a:p>
            <a:pPr lvl="2"/>
            <a:r>
              <a:rPr lang="en-US" dirty="0">
                <a:hlinkClick r:id="rId4"/>
              </a:rPr>
              <a:t>https://rapidlasso.com/lastools/</a:t>
            </a:r>
            <a:endParaRPr lang="en-US" dirty="0"/>
          </a:p>
          <a:p>
            <a:pPr lvl="2"/>
            <a:endParaRPr lang="en-US" dirty="0"/>
          </a:p>
          <a:p>
            <a:pPr lvl="1"/>
            <a:endParaRPr lang="fr-FR" dirty="0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CA3B081A-53FA-453D-995A-28A7896B101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920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FD8A0F-212A-45F0-987A-2B338DC8FB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Présentation de </a:t>
            </a:r>
            <a:r>
              <a:rPr lang="fr-FR" dirty="0" err="1"/>
              <a:t>Computree</a:t>
            </a:r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9BCC268-41A2-499A-AE58-5D9EB0C8D44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5653868"/>
          </a:xfrm>
        </p:spPr>
        <p:txBody>
          <a:bodyPr>
            <a:noAutofit/>
          </a:bodyPr>
          <a:lstStyle/>
          <a:p>
            <a:r>
              <a:rPr lang="fr-FR" dirty="0"/>
              <a:t>Plateforme collaborative </a:t>
            </a:r>
            <a:r>
              <a:rPr lang="fr-FR" dirty="0" err="1"/>
              <a:t>Computree</a:t>
            </a:r>
            <a:r>
              <a:rPr lang="fr-FR" dirty="0"/>
              <a:t> (Open-source)</a:t>
            </a:r>
          </a:p>
          <a:p>
            <a:pPr lvl="1"/>
            <a:r>
              <a:rPr lang="fr-FR" dirty="0"/>
              <a:t>Gérée et financée par un groupe d’organismes publics</a:t>
            </a:r>
          </a:p>
          <a:p>
            <a:pPr lvl="2"/>
            <a:r>
              <a:rPr lang="fr-FR" dirty="0"/>
              <a:t>ONF, IGN, INRAE, GIP ECOFOR, Université de Sherbrooke</a:t>
            </a:r>
          </a:p>
          <a:p>
            <a:pPr lvl="1"/>
            <a:endParaRPr lang="fr-FR" dirty="0">
              <a:hlinkClick r:id="rId2"/>
            </a:endParaRPr>
          </a:p>
          <a:p>
            <a:pPr lvl="1"/>
            <a:r>
              <a:rPr lang="fr-FR" dirty="0">
                <a:hlinkClick r:id="rId2"/>
              </a:rPr>
              <a:t>http://computree.onf.fr/</a:t>
            </a:r>
            <a:endParaRPr lang="fr-FR" dirty="0"/>
          </a:p>
          <a:p>
            <a:pPr lvl="1"/>
            <a:endParaRPr lang="fr-FR" dirty="0"/>
          </a:p>
          <a:p>
            <a:pPr lvl="1"/>
            <a:r>
              <a:rPr lang="fr-FR" dirty="0"/>
              <a:t>Volonté de pouvoir traiter toute donnée 3D en forêt (Lidar aéroporté, mais aussi Lidar terrestre et autres)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Vise à regrouper les travaux de traitements de données 3D en forêt</a:t>
            </a:r>
          </a:p>
          <a:p>
            <a:pPr lvl="2"/>
            <a:r>
              <a:rPr lang="fr-FR" dirty="0"/>
              <a:t>Pour favoriser les travaux de recherche en traitement de données Lidar à usage forestier</a:t>
            </a:r>
          </a:p>
          <a:p>
            <a:pPr lvl="2"/>
            <a:r>
              <a:rPr lang="fr-FR" dirty="0"/>
              <a:t>Pour faciliter la valorisation des données Lidar pour les sciences forestières</a:t>
            </a:r>
          </a:p>
          <a:p>
            <a:pPr lvl="2"/>
            <a:r>
              <a:rPr lang="fr-FR" dirty="0"/>
              <a:t>En tant qu’outil de production performant pour les gestionnaires</a:t>
            </a:r>
          </a:p>
          <a:p>
            <a:pPr lvl="1"/>
            <a:endParaRPr lang="en-US" dirty="0"/>
          </a:p>
          <a:p>
            <a:pPr lvl="2"/>
            <a:endParaRPr lang="en-US" dirty="0"/>
          </a:p>
          <a:p>
            <a:pPr lvl="1"/>
            <a:endParaRPr lang="fr-FR" dirty="0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8A2B51C9-77BB-414C-9A26-F02CCC5F8DD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49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143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041BF15D-E24A-4C06-9BCF-18C74D7D76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La télédétection qu’est-ce que c’est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4F60113-7539-4BCD-9DC8-63EB57B52870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Autofit/>
          </a:bodyPr>
          <a:lstStyle/>
          <a:p>
            <a:r>
              <a:rPr lang="fr-FR" altLang="fr-FR" dirty="0"/>
              <a:t>Une définition de la télédétection</a:t>
            </a:r>
          </a:p>
          <a:p>
            <a:pPr marL="457200" lvl="1" indent="0">
              <a:buNone/>
            </a:pPr>
            <a:r>
              <a:rPr lang="fr-FR" dirty="0"/>
              <a:t>« Ensemble des connaissances et techniques utilisées pour déterminer des caractéristiques physiques et biologiques d'objets par des </a:t>
            </a:r>
            <a:r>
              <a:rPr lang="fr-FR" u="sng" dirty="0"/>
              <a:t>mesures effectuées à distance</a:t>
            </a:r>
            <a:r>
              <a:rPr lang="fr-FR" dirty="0"/>
              <a:t>, sans contact matériel avec ceux-ci » </a:t>
            </a:r>
          </a:p>
          <a:p>
            <a:pPr lvl="1"/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7AC4D46-061B-4BDD-9C19-8B7CAFAD1B1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5</a:t>
            </a:fld>
            <a:endParaRPr lang="fr-FR"/>
          </a:p>
        </p:txBody>
      </p:sp>
      <p:pic>
        <p:nvPicPr>
          <p:cNvPr id="6" name="Picture 5" descr="fig01_AJF_principes_mesure_tld">
            <a:extLst>
              <a:ext uri="{FF2B5EF4-FFF2-40B4-BE49-F238E27FC236}">
                <a16:creationId xmlns:a16="http://schemas.microsoft.com/office/drawing/2014/main" id="{2A3E0C8B-EA89-4837-9605-33830B226F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889" y="2835393"/>
            <a:ext cx="3654221" cy="372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4801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1">
            <a:extLst>
              <a:ext uri="{FF2B5EF4-FFF2-40B4-BE49-F238E27FC236}">
                <a16:creationId xmlns:a16="http://schemas.microsoft.com/office/drawing/2014/main" id="{1A5CC2BC-F4FB-4D80-82BC-078A479BD2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Démonstration de la plateforme </a:t>
            </a:r>
            <a:r>
              <a:rPr lang="fr-FR" dirty="0" err="1"/>
              <a:t>Computree</a:t>
            </a:r>
            <a:r>
              <a:rPr lang="fr-FR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04711324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196714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BEA824F-B60B-40B0-938B-9F5BB527E1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Lidar aéroporté</a:t>
            </a:r>
          </a:p>
          <a:p>
            <a:r>
              <a:rPr lang="fr-FR" dirty="0"/>
              <a:t>TD </a:t>
            </a:r>
            <a:r>
              <a:rPr lang="fr-FR" dirty="0" err="1"/>
              <a:t>Computree</a:t>
            </a:r>
            <a:r>
              <a:rPr lang="fr-FR" dirty="0"/>
              <a:t> – MNT, MNS, MNH</a:t>
            </a:r>
          </a:p>
        </p:txBody>
      </p:sp>
    </p:spTree>
    <p:extLst>
      <p:ext uri="{BB962C8B-B14F-4D97-AF65-F5344CB8AC3E}">
        <p14:creationId xmlns:p14="http://schemas.microsoft.com/office/powerpoint/2010/main" val="99537949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BEA824F-B60B-40B0-938B-9F5BB527E1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Lidar aéroporté</a:t>
            </a:r>
          </a:p>
          <a:p>
            <a:r>
              <a:rPr lang="fr-FR" dirty="0"/>
              <a:t>Modélisation et cartographie de paramètres forestiers</a:t>
            </a:r>
          </a:p>
        </p:txBody>
      </p:sp>
    </p:spTree>
    <p:extLst>
      <p:ext uri="{BB962C8B-B14F-4D97-AF65-F5344CB8AC3E}">
        <p14:creationId xmlns:p14="http://schemas.microsoft.com/office/powerpoint/2010/main" val="29138719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9B7D25A-A7F1-450D-9751-48F4F94DA7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Modélisation et cartographie de paramètres forestiers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9251B1-0A94-41BB-8347-9F785C890A7C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fr-FR" dirty="0"/>
              <a:t>Le principe est d’établir des relations statistiques entre :</a:t>
            </a:r>
          </a:p>
          <a:p>
            <a:pPr lvl="1"/>
            <a:r>
              <a:rPr lang="fr-FR" dirty="0"/>
              <a:t>Des indicateurs Lidar = </a:t>
            </a:r>
            <a:r>
              <a:rPr lang="fr-FR" b="1" dirty="0"/>
              <a:t>métriques</a:t>
            </a:r>
          </a:p>
          <a:p>
            <a:pPr lvl="1"/>
            <a:r>
              <a:rPr lang="fr-FR" dirty="0"/>
              <a:t>Et des variables dendrométriques (H0, D0, G, composition, structure) </a:t>
            </a:r>
          </a:p>
          <a:p>
            <a:pPr marL="457200" lvl="1" indent="0">
              <a:buNone/>
            </a:pPr>
            <a:r>
              <a:rPr lang="fr-FR" dirty="0"/>
              <a:t>relevées sur des </a:t>
            </a:r>
            <a:r>
              <a:rPr lang="fr-FR" b="1" dirty="0"/>
              <a:t>placettes de terrain</a:t>
            </a:r>
          </a:p>
          <a:p>
            <a:pPr lvl="1"/>
            <a:endParaRPr lang="fr-FR" dirty="0"/>
          </a:p>
          <a:p>
            <a:r>
              <a:rPr lang="fr-FR" dirty="0"/>
              <a:t>Pour ensuite utiliser ces relations :</a:t>
            </a:r>
          </a:p>
          <a:p>
            <a:pPr lvl="1"/>
            <a:r>
              <a:rPr lang="fr-FR" dirty="0"/>
              <a:t>Afin de cartographier ces variables modélisées </a:t>
            </a:r>
          </a:p>
          <a:p>
            <a:pPr lvl="1"/>
            <a:r>
              <a:rPr lang="fr-FR" dirty="0"/>
              <a:t>Sur toute la surface du vol Lidar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3478B1-C05E-48B4-88EC-5113A37F7BA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54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289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9B7D25A-A7F1-450D-9751-48F4F94DA7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Modélisation et cartographie de paramètres forestiers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3478B1-C05E-48B4-88EC-5113A37F7BA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55</a:t>
            </a:fld>
            <a:endParaRPr lang="fr-FR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780FB807-AA48-4B1B-8D39-FFFE8EADA11E}"/>
              </a:ext>
            </a:extLst>
          </p:cNvPr>
          <p:cNvGrpSpPr/>
          <p:nvPr/>
        </p:nvGrpSpPr>
        <p:grpSpPr>
          <a:xfrm>
            <a:off x="6012099" y="1242659"/>
            <a:ext cx="3728403" cy="1728192"/>
            <a:chOff x="5020061" y="1156395"/>
            <a:chExt cx="3728403" cy="1728192"/>
          </a:xfrm>
        </p:grpSpPr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8DFC8AC6-6829-46A8-AC01-653812E24F6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020061" y="1156395"/>
              <a:ext cx="2825835" cy="1728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58357168-FBA1-4ACE-9852-D5D460B3F7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979082" y="1161957"/>
              <a:ext cx="769382" cy="1087621"/>
            </a:xfrm>
            <a:prstGeom prst="rect">
              <a:avLst/>
            </a:prstGeom>
          </p:spPr>
        </p:pic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193CB2FC-7BBA-4E4A-B9E2-CE21533CBD99}"/>
              </a:ext>
            </a:extLst>
          </p:cNvPr>
          <p:cNvGrpSpPr/>
          <p:nvPr/>
        </p:nvGrpSpPr>
        <p:grpSpPr>
          <a:xfrm>
            <a:off x="1263686" y="1211008"/>
            <a:ext cx="3352264" cy="1589257"/>
            <a:chOff x="271648" y="1124744"/>
            <a:chExt cx="3352264" cy="1589257"/>
          </a:xfrm>
        </p:grpSpPr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id="{9E0B37CF-187F-46A2-A082-D6E5C12D213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46"/>
            <a:stretch/>
          </p:blipFill>
          <p:spPr bwMode="auto">
            <a:xfrm>
              <a:off x="1188996" y="1124744"/>
              <a:ext cx="2434916" cy="1589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C5A47CAB-6352-44F9-A4FA-0E10E07EB3DD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271648" y="1340767"/>
              <a:ext cx="817245" cy="1132608"/>
              <a:chOff x="1438706" y="1365267"/>
              <a:chExt cx="1966333" cy="2725109"/>
            </a:xfrm>
          </p:grpSpPr>
          <p:pic>
            <p:nvPicPr>
              <p:cNvPr id="13" name="Image 12">
                <a:extLst>
                  <a:ext uri="{FF2B5EF4-FFF2-40B4-BE49-F238E27FC236}">
                    <a16:creationId xmlns:a16="http://schemas.microsoft.com/office/drawing/2014/main" id="{1EDAC35A-C101-4FB1-BB15-8F4E682266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38706" y="1365267"/>
                <a:ext cx="1966333" cy="1310887"/>
              </a:xfrm>
              <a:prstGeom prst="rect">
                <a:avLst/>
              </a:prstGeom>
            </p:spPr>
          </p:pic>
          <p:pic>
            <p:nvPicPr>
              <p:cNvPr id="14" name="Image 13">
                <a:extLst>
                  <a:ext uri="{FF2B5EF4-FFF2-40B4-BE49-F238E27FC236}">
                    <a16:creationId xmlns:a16="http://schemas.microsoft.com/office/drawing/2014/main" id="{41530886-4E58-4778-B7DC-445EED0F25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59992" y="2769405"/>
                <a:ext cx="1925998" cy="1320971"/>
              </a:xfrm>
              <a:prstGeom prst="rect">
                <a:avLst/>
              </a:prstGeom>
            </p:spPr>
          </p:pic>
        </p:grp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B8329CF7-7686-455E-BE99-A75F5EC0E59B}"/>
              </a:ext>
            </a:extLst>
          </p:cNvPr>
          <p:cNvGrpSpPr/>
          <p:nvPr/>
        </p:nvGrpSpPr>
        <p:grpSpPr>
          <a:xfrm>
            <a:off x="1512352" y="4469900"/>
            <a:ext cx="8444174" cy="2028000"/>
            <a:chOff x="573085" y="4356469"/>
            <a:chExt cx="8444174" cy="2028000"/>
          </a:xfrm>
        </p:grpSpPr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1C2CF979-71AB-465E-8143-E9220E660F14}"/>
                </a:ext>
              </a:extLst>
            </p:cNvPr>
            <p:cNvSpPr txBox="1"/>
            <p:nvPr/>
          </p:nvSpPr>
          <p:spPr>
            <a:xfrm>
              <a:off x="2342508" y="5511257"/>
              <a:ext cx="3938447" cy="715089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Application du modèle à l’ensemble de la zone</a:t>
              </a: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/ maille de calcul </a:t>
              </a:r>
              <a:br>
                <a:rPr kumimoji="0" lang="fr-FR" sz="1200" b="1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</a:br>
              <a:r>
                <a:rPr kumimoji="0" lang="fr-FR" sz="1200" b="1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de surface = surface des placettes de  calibration</a:t>
              </a:r>
            </a:p>
          </p:txBody>
        </p:sp>
        <p:sp>
          <p:nvSpPr>
            <p:cNvPr id="17" name="Flèche vers le bas 33">
              <a:extLst>
                <a:ext uri="{FF2B5EF4-FFF2-40B4-BE49-F238E27FC236}">
                  <a16:creationId xmlns:a16="http://schemas.microsoft.com/office/drawing/2014/main" id="{97FDFD22-AA0A-43C8-8F63-DF0F66C73F34}"/>
                </a:ext>
              </a:extLst>
            </p:cNvPr>
            <p:cNvSpPr/>
            <p:nvPr/>
          </p:nvSpPr>
          <p:spPr>
            <a:xfrm>
              <a:off x="4186101" y="5171084"/>
              <a:ext cx="242095" cy="304304"/>
            </a:xfrm>
            <a:prstGeom prst="downArrow">
              <a:avLst/>
            </a:prstGeom>
            <a:solidFill>
              <a:srgbClr val="2D2D8A">
                <a:lumMod val="60000"/>
                <a:lumOff val="40000"/>
              </a:srgbClr>
            </a:solidFill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600" b="1" i="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1CEBB0D6-B298-4024-BF83-E82C4EDD2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23376" y="4356469"/>
              <a:ext cx="2493883" cy="2028000"/>
            </a:xfrm>
            <a:prstGeom prst="rect">
              <a:avLst/>
            </a:prstGeom>
            <a:ln w="6350">
              <a:solidFill>
                <a:srgbClr val="FFFFFF">
                  <a:lumMod val="50000"/>
                </a:srgbClr>
              </a:solidFill>
            </a:ln>
          </p:spPr>
        </p:pic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9FE1FF64-4DF4-4DB6-8AEB-59DC6AEAFD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98987" y="4361359"/>
              <a:ext cx="534938" cy="1363891"/>
            </a:xfrm>
            <a:prstGeom prst="rect">
              <a:avLst/>
            </a:prstGeom>
            <a:ln w="12700">
              <a:solidFill>
                <a:srgbClr val="FFFFFF">
                  <a:lumMod val="50000"/>
                </a:srgbClr>
              </a:solidFill>
            </a:ln>
          </p:spPr>
        </p:pic>
        <p:sp>
          <p:nvSpPr>
            <p:cNvPr id="20" name="Flèche vers le bas 36">
              <a:extLst>
                <a:ext uri="{FF2B5EF4-FFF2-40B4-BE49-F238E27FC236}">
                  <a16:creationId xmlns:a16="http://schemas.microsoft.com/office/drawing/2014/main" id="{E2C5EEAB-6EC0-4F90-805E-9316E1B686C4}"/>
                </a:ext>
              </a:extLst>
            </p:cNvPr>
            <p:cNvSpPr/>
            <p:nvPr/>
          </p:nvSpPr>
          <p:spPr>
            <a:xfrm rot="16200000">
              <a:off x="6217265" y="5619367"/>
              <a:ext cx="242095" cy="461348"/>
            </a:xfrm>
            <a:prstGeom prst="downArrow">
              <a:avLst/>
            </a:prstGeom>
            <a:solidFill>
              <a:srgbClr val="2D2D8A">
                <a:lumMod val="60000"/>
                <a:lumOff val="40000"/>
              </a:srgbClr>
            </a:solidFill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600" b="1" i="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93E882D5-5ABB-4758-9DC9-09F08DA282F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3085" y="5178898"/>
              <a:ext cx="1454092" cy="1154858"/>
            </a:xfrm>
            <a:prstGeom prst="rect">
              <a:avLst/>
            </a:prstGeom>
          </p:spPr>
        </p:pic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1AFBB69D-5467-456D-9090-D204F6AAFDE9}"/>
              </a:ext>
            </a:extLst>
          </p:cNvPr>
          <p:cNvGrpSpPr/>
          <p:nvPr/>
        </p:nvGrpSpPr>
        <p:grpSpPr>
          <a:xfrm>
            <a:off x="1671843" y="2887535"/>
            <a:ext cx="7332152" cy="2354638"/>
            <a:chOff x="679805" y="2801271"/>
            <a:chExt cx="7332152" cy="2354638"/>
          </a:xfrm>
        </p:grpSpPr>
        <p:grpSp>
          <p:nvGrpSpPr>
            <p:cNvPr id="23" name="Groupe 22">
              <a:extLst>
                <a:ext uri="{FF2B5EF4-FFF2-40B4-BE49-F238E27FC236}">
                  <a16:creationId xmlns:a16="http://schemas.microsoft.com/office/drawing/2014/main" id="{734E625D-26D1-49D8-9CD6-E9582723E188}"/>
                </a:ext>
              </a:extLst>
            </p:cNvPr>
            <p:cNvGrpSpPr/>
            <p:nvPr/>
          </p:nvGrpSpPr>
          <p:grpSpPr>
            <a:xfrm>
              <a:off x="5146091" y="2911998"/>
              <a:ext cx="2522253" cy="636332"/>
              <a:chOff x="5239616" y="3106003"/>
              <a:chExt cx="2522253" cy="636332"/>
            </a:xfrm>
          </p:grpSpPr>
          <p:sp>
            <p:nvSpPr>
              <p:cNvPr id="33" name="ZoneTexte 32">
                <a:extLst>
                  <a:ext uri="{FF2B5EF4-FFF2-40B4-BE49-F238E27FC236}">
                    <a16:creationId xmlns:a16="http://schemas.microsoft.com/office/drawing/2014/main" id="{E7BC7433-C56E-4144-A2B1-6597D210FA86}"/>
                  </a:ext>
                </a:extLst>
              </p:cNvPr>
              <p:cNvSpPr txBox="1"/>
              <p:nvPr/>
            </p:nvSpPr>
            <p:spPr>
              <a:xfrm>
                <a:off x="5671664" y="3106003"/>
                <a:ext cx="2090205" cy="500717"/>
              </a:xfrm>
              <a:prstGeom prst="flowChartMultidocumen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2D2D8A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indicateurs (« métriques »)</a:t>
                </a:r>
              </a:p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/ nuage LiDAR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4DE769F0-8793-4A21-A356-8985BF13EA06}"/>
                  </a:ext>
                </a:extLst>
              </p:cNvPr>
              <p:cNvSpPr txBox="1"/>
              <p:nvPr/>
            </p:nvSpPr>
            <p:spPr>
              <a:xfrm>
                <a:off x="5239616" y="3241618"/>
                <a:ext cx="2090205" cy="500717"/>
              </a:xfrm>
              <a:prstGeom prst="flowChartMultidocumen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2D2D8A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indicateurs (« métriques »)</a:t>
                </a:r>
              </a:p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/ nuage LiDAR</a:t>
                </a:r>
              </a:p>
            </p:txBody>
          </p:sp>
        </p:grpSp>
        <p:grpSp>
          <p:nvGrpSpPr>
            <p:cNvPr id="24" name="Groupe 23">
              <a:extLst>
                <a:ext uri="{FF2B5EF4-FFF2-40B4-BE49-F238E27FC236}">
                  <a16:creationId xmlns:a16="http://schemas.microsoft.com/office/drawing/2014/main" id="{87217743-7063-412A-A7FF-0DF4311F505F}"/>
                </a:ext>
              </a:extLst>
            </p:cNvPr>
            <p:cNvGrpSpPr/>
            <p:nvPr/>
          </p:nvGrpSpPr>
          <p:grpSpPr>
            <a:xfrm>
              <a:off x="679805" y="2801271"/>
              <a:ext cx="7332152" cy="2354638"/>
              <a:chOff x="-3564295" y="2827359"/>
              <a:chExt cx="7332152" cy="2354638"/>
            </a:xfrm>
          </p:grpSpPr>
          <p:sp>
            <p:nvSpPr>
              <p:cNvPr id="25" name="ZoneTexte 24">
                <a:extLst>
                  <a:ext uri="{FF2B5EF4-FFF2-40B4-BE49-F238E27FC236}">
                    <a16:creationId xmlns:a16="http://schemas.microsoft.com/office/drawing/2014/main" id="{0768D228-7AA9-4608-94EE-6654D37324C8}"/>
                  </a:ext>
                </a:extLst>
              </p:cNvPr>
              <p:cNvSpPr txBox="1"/>
              <p:nvPr/>
            </p:nvSpPr>
            <p:spPr>
              <a:xfrm>
                <a:off x="-3005713" y="2827359"/>
                <a:ext cx="2038376" cy="693301"/>
              </a:xfrm>
              <a:prstGeom prst="flowChartMultidocument">
                <a:avLst/>
              </a:prstGeom>
              <a:ln>
                <a:solidFill>
                  <a:srgbClr val="46AD8B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 algn="ctr"/>
                <a:r>
                  <a:rPr lang="fr-FR" sz="1000" dirty="0"/>
                  <a:t>Mesures dendrométriques</a:t>
                </a:r>
                <a:br>
                  <a:rPr lang="fr-FR" sz="1000" dirty="0"/>
                </a:br>
                <a:r>
                  <a:rPr lang="fr-FR" sz="1000" dirty="0"/>
                  <a:t>(arbres ; synthèse /placette)</a:t>
                </a:r>
                <a:br>
                  <a:rPr lang="fr-FR" sz="1000" dirty="0"/>
                </a:br>
                <a:r>
                  <a:rPr lang="fr-FR" sz="1000" dirty="0"/>
                  <a:t>ex: G/ha </a:t>
                </a:r>
              </a:p>
            </p:txBody>
          </p:sp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8ECA8471-CCEA-4387-8102-1CBBFED428A7}"/>
                  </a:ext>
                </a:extLst>
              </p:cNvPr>
              <p:cNvSpPr txBox="1"/>
              <p:nvPr/>
            </p:nvSpPr>
            <p:spPr>
              <a:xfrm>
                <a:off x="-639692" y="3935060"/>
                <a:ext cx="1467887" cy="389513"/>
              </a:xfrm>
              <a:prstGeom prst="ellipse">
                <a:avLst/>
              </a:prstGeom>
              <a:ln w="44450"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fr-FR" sz="1200" dirty="0"/>
                  <a:t>Modélisation</a:t>
                </a:r>
              </a:p>
            </p:txBody>
          </p:sp>
          <p:sp>
            <p:nvSpPr>
              <p:cNvPr id="27" name="ZoneTexte 26">
                <a:extLst>
                  <a:ext uri="{FF2B5EF4-FFF2-40B4-BE49-F238E27FC236}">
                    <a16:creationId xmlns:a16="http://schemas.microsoft.com/office/drawing/2014/main" id="{9331AA2A-C6DC-418B-98BB-C66ABC054671}"/>
                  </a:ext>
                </a:extLst>
              </p:cNvPr>
              <p:cNvSpPr txBox="1"/>
              <p:nvPr/>
            </p:nvSpPr>
            <p:spPr>
              <a:xfrm>
                <a:off x="-1481138" y="4671219"/>
                <a:ext cx="3150775" cy="510778"/>
              </a:xfrm>
              <a:prstGeom prst="roundRect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200" dirty="0"/>
                  <a:t>Variable dendrométrique =</a:t>
                </a:r>
                <a:br>
                  <a:rPr lang="fr-FR" sz="1200" dirty="0"/>
                </a:br>
                <a:r>
                  <a:rPr lang="fr-FR" sz="1200" dirty="0"/>
                  <a:t> f(indicateur X, indicateur Y, …) + </a:t>
                </a:r>
                <a:r>
                  <a:rPr lang="fr-FR" sz="1200" dirty="0">
                    <a:sym typeface="Symbol" panose="05050102010706020507" pitchFamily="18" charset="2"/>
                  </a:rPr>
                  <a:t></a:t>
                </a:r>
                <a:endParaRPr lang="fr-FR" sz="1200" dirty="0"/>
              </a:p>
            </p:txBody>
          </p:sp>
          <p:sp>
            <p:nvSpPr>
              <p:cNvPr id="28" name="Accolade ouvrante 27">
                <a:extLst>
                  <a:ext uri="{FF2B5EF4-FFF2-40B4-BE49-F238E27FC236}">
                    <a16:creationId xmlns:a16="http://schemas.microsoft.com/office/drawing/2014/main" id="{61AC4E3F-0DA3-4A42-B1BD-0F73ED1B9C9F}"/>
                  </a:ext>
                </a:extLst>
              </p:cNvPr>
              <p:cNvSpPr/>
              <p:nvPr/>
            </p:nvSpPr>
            <p:spPr>
              <a:xfrm rot="5400000" flipH="1">
                <a:off x="-2213022" y="2168163"/>
                <a:ext cx="356999" cy="3059546"/>
              </a:xfrm>
              <a:prstGeom prst="leftBrace">
                <a:avLst>
                  <a:gd name="adj1" fmla="val 72367"/>
                  <a:gd name="adj2" fmla="val 50000"/>
                </a:avLst>
              </a:prstGeom>
              <a:ln w="38100">
                <a:solidFill>
                  <a:srgbClr val="46AD8B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Accolade ouvrante 28">
                <a:extLst>
                  <a:ext uri="{FF2B5EF4-FFF2-40B4-BE49-F238E27FC236}">
                    <a16:creationId xmlns:a16="http://schemas.microsoft.com/office/drawing/2014/main" id="{CFFA8BAB-FCF3-4636-8021-A7023D33FB29}"/>
                  </a:ext>
                </a:extLst>
              </p:cNvPr>
              <p:cNvSpPr/>
              <p:nvPr/>
            </p:nvSpPr>
            <p:spPr>
              <a:xfrm rot="5400000" flipH="1">
                <a:off x="2041186" y="2165854"/>
                <a:ext cx="356999" cy="3096342"/>
              </a:xfrm>
              <a:prstGeom prst="leftBrace">
                <a:avLst>
                  <a:gd name="adj1" fmla="val 83751"/>
                  <a:gd name="adj2" fmla="val 50000"/>
                </a:avLst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Flèche vers le bas 44">
                <a:extLst>
                  <a:ext uri="{FF2B5EF4-FFF2-40B4-BE49-F238E27FC236}">
                    <a16:creationId xmlns:a16="http://schemas.microsoft.com/office/drawing/2014/main" id="{783CA549-1877-4DBF-9D9F-F975D20EF9C8}"/>
                  </a:ext>
                </a:extLst>
              </p:cNvPr>
              <p:cNvSpPr/>
              <p:nvPr/>
            </p:nvSpPr>
            <p:spPr>
              <a:xfrm>
                <a:off x="-26797" y="4377266"/>
                <a:ext cx="242095" cy="284086"/>
              </a:xfrm>
              <a:prstGeom prst="downArrow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31" name="Connecteur en angle 45">
                <a:extLst>
                  <a:ext uri="{FF2B5EF4-FFF2-40B4-BE49-F238E27FC236}">
                    <a16:creationId xmlns:a16="http://schemas.microsoft.com/office/drawing/2014/main" id="{24D416A6-7413-4636-B302-421D6CF75520}"/>
                  </a:ext>
                </a:extLst>
              </p:cNvPr>
              <p:cNvCxnSpPr>
                <a:stCxn id="28" idx="1"/>
                <a:endCxn id="26" idx="2"/>
              </p:cNvCxnSpPr>
              <p:nvPr/>
            </p:nvCxnSpPr>
            <p:spPr>
              <a:xfrm rot="16200000" flipH="1">
                <a:off x="-1463797" y="3305711"/>
                <a:ext cx="253381" cy="1394830"/>
              </a:xfrm>
              <a:prstGeom prst="bentConnector4">
                <a:avLst>
                  <a:gd name="adj1" fmla="val 99619"/>
                  <a:gd name="adj2" fmla="val 56399"/>
                </a:avLst>
              </a:prstGeom>
              <a:ln w="38100">
                <a:solidFill>
                  <a:srgbClr val="7030A0"/>
                </a:solidFill>
                <a:tailEnd type="triangle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</p:cxnSp>
          <p:cxnSp>
            <p:nvCxnSpPr>
              <p:cNvPr id="32" name="Connecteur en angle 46">
                <a:extLst>
                  <a:ext uri="{FF2B5EF4-FFF2-40B4-BE49-F238E27FC236}">
                    <a16:creationId xmlns:a16="http://schemas.microsoft.com/office/drawing/2014/main" id="{11279688-D843-440D-B9F6-7174CD912C20}"/>
                  </a:ext>
                </a:extLst>
              </p:cNvPr>
              <p:cNvCxnSpPr/>
              <p:nvPr/>
            </p:nvCxnSpPr>
            <p:spPr>
              <a:xfrm rot="5400000">
                <a:off x="1395780" y="3318674"/>
                <a:ext cx="253381" cy="1394830"/>
              </a:xfrm>
              <a:prstGeom prst="bentConnector4">
                <a:avLst>
                  <a:gd name="adj1" fmla="val 99619"/>
                  <a:gd name="adj2" fmla="val 56399"/>
                </a:avLst>
              </a:prstGeom>
              <a:ln w="38100">
                <a:solidFill>
                  <a:srgbClr val="7030A0"/>
                </a:solidFill>
                <a:tailEnd type="triangle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484916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9B7D25A-A7F1-450D-9751-48F4F94DA7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Quelques exemples des résultats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3478B1-C05E-48B4-88EC-5113A37F7BA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56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0942876-BEE9-4C8C-9124-AEE674CD08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2" t="1047" r="787" b="1517"/>
          <a:stretch/>
        </p:blipFill>
        <p:spPr>
          <a:xfrm>
            <a:off x="1664899" y="724619"/>
            <a:ext cx="8842076" cy="5382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21729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9B7D25A-A7F1-450D-9751-48F4F94DA7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Quelques exemples des résultats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3478B1-C05E-48B4-88EC-5113A37F7BA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57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DD2DC4A-94B8-495A-8116-5D8B7EE4B8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9" t="1157" r="691" b="1311"/>
          <a:stretch/>
        </p:blipFill>
        <p:spPr>
          <a:xfrm>
            <a:off x="1673525" y="707366"/>
            <a:ext cx="8842076" cy="5434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92377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FFD00D6-0749-4C9F-989C-A7FEE8D86A3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Quelques exemples des résultats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8AB5731-0582-41AE-B8EE-3D56ED3EF2C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58</a:t>
            </a:fld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C1B2477-A0A5-4888-858C-77824BE7A5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51" t="1252" r="595" b="1252"/>
          <a:stretch/>
        </p:blipFill>
        <p:spPr>
          <a:xfrm>
            <a:off x="1690777" y="698740"/>
            <a:ext cx="8833450" cy="546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1906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FFD00D6-0749-4C9F-989C-A7FEE8D86A3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Quelques exemples des résultats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8AB5731-0582-41AE-B8EE-3D56ED3EF2C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59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AA819BE-21A3-4BAC-AE1A-13A1D1164A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4" t="1013" r="691" b="1477"/>
          <a:stretch/>
        </p:blipFill>
        <p:spPr>
          <a:xfrm>
            <a:off x="1682151" y="690113"/>
            <a:ext cx="8833450" cy="5451895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18BA964-C0CD-4EAE-8A76-40B6BF9CE379}"/>
              </a:ext>
            </a:extLst>
          </p:cNvPr>
          <p:cNvSpPr txBox="1"/>
          <p:nvPr/>
        </p:nvSpPr>
        <p:spPr>
          <a:xfrm>
            <a:off x="2420386" y="6245885"/>
            <a:ext cx="6453690" cy="3693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dirty="0"/>
              <a:t>carte des essences principales uniquement dans certains contextes</a:t>
            </a:r>
          </a:p>
        </p:txBody>
      </p:sp>
    </p:spTree>
    <p:extLst>
      <p:ext uri="{BB962C8B-B14F-4D97-AF65-F5344CB8AC3E}">
        <p14:creationId xmlns:p14="http://schemas.microsoft.com/office/powerpoint/2010/main" val="2741198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041BF15D-E24A-4C06-9BCF-18C74D7D76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La télédétection qu’est-ce que c’est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4F60113-7539-4BCD-9DC8-63EB57B52870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Autofit/>
          </a:bodyPr>
          <a:lstStyle/>
          <a:p>
            <a:r>
              <a:rPr lang="fr-FR" altLang="fr-FR" dirty="0"/>
              <a:t>Le type de télédétection varie en fonction :</a:t>
            </a:r>
          </a:p>
          <a:p>
            <a:pPr lvl="1"/>
            <a:r>
              <a:rPr lang="fr-FR" altLang="fr-FR" dirty="0"/>
              <a:t>Du type de capteur (actif, passif…)</a:t>
            </a:r>
          </a:p>
          <a:p>
            <a:pPr lvl="1"/>
            <a:r>
              <a:rPr lang="fr-FR" altLang="fr-FR" dirty="0"/>
              <a:t>Du type de vecteur (satellite, avion, ULM, drone, voiture…)</a:t>
            </a:r>
          </a:p>
          <a:p>
            <a:pPr lvl="1"/>
            <a:endParaRPr lang="fr-FR" altLang="fr-FR" dirty="0"/>
          </a:p>
          <a:p>
            <a:r>
              <a:rPr lang="fr-FR" altLang="fr-FR" dirty="0"/>
              <a:t>En fonction du vecteur, on distingue les familles suivantes</a:t>
            </a:r>
          </a:p>
          <a:p>
            <a:pPr lvl="1"/>
            <a:r>
              <a:rPr lang="fr-FR" altLang="fr-FR" dirty="0"/>
              <a:t>Télédétection spatiale (satellite)</a:t>
            </a:r>
          </a:p>
          <a:p>
            <a:pPr lvl="1"/>
            <a:r>
              <a:rPr lang="fr-FR" altLang="fr-FR" dirty="0"/>
              <a:t>Télédétection aéroportée (avions, drones)</a:t>
            </a:r>
          </a:p>
          <a:p>
            <a:pPr lvl="1"/>
            <a:r>
              <a:rPr lang="fr-FR" altLang="fr-FR" dirty="0"/>
              <a:t>Télédétection mobile (véhicules terrestres ou marins)</a:t>
            </a:r>
          </a:p>
          <a:p>
            <a:pPr lvl="1"/>
            <a:r>
              <a:rPr lang="fr-FR" altLang="fr-FR" dirty="0"/>
              <a:t>Télédétection terrestre / proxy-télédétection (stations fixes)</a:t>
            </a:r>
          </a:p>
          <a:p>
            <a:endParaRPr lang="fr-FR" altLang="fr-FR" dirty="0"/>
          </a:p>
          <a:p>
            <a:r>
              <a:rPr lang="fr-FR" altLang="fr-FR" dirty="0"/>
              <a:t>Un même type de capteur peut être utilisé sur différents vecteurs</a:t>
            </a:r>
          </a:p>
          <a:p>
            <a:pPr lvl="1"/>
            <a:r>
              <a:rPr lang="fr-FR" altLang="fr-FR" dirty="0"/>
              <a:t>Cependant, le matériel utilisé est en général spécifique au vecteur, même si la technologie du capteur est la même</a:t>
            </a:r>
          </a:p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7AC4D46-061B-4BDD-9C19-8B7CAFAD1B1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487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9B7D25A-A7F1-450D-9751-48F4F94DA7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Modélisation et cartographie de paramètres forestiers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9251B1-0A94-41BB-8347-9F785C890A7C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Autofit/>
          </a:bodyPr>
          <a:lstStyle/>
          <a:p>
            <a:r>
              <a:rPr lang="fr-FR" dirty="0"/>
              <a:t>Deux grandes approches historiquement :</a:t>
            </a:r>
          </a:p>
          <a:p>
            <a:pPr lvl="1"/>
            <a:r>
              <a:rPr lang="fr-FR" dirty="0"/>
              <a:t>Area </a:t>
            </a:r>
            <a:r>
              <a:rPr lang="fr-FR" dirty="0" err="1"/>
              <a:t>Based</a:t>
            </a:r>
            <a:r>
              <a:rPr lang="fr-FR" dirty="0"/>
              <a:t> </a:t>
            </a:r>
            <a:r>
              <a:rPr lang="fr-FR" dirty="0" err="1"/>
              <a:t>Approch</a:t>
            </a:r>
            <a:r>
              <a:rPr lang="fr-FR" dirty="0"/>
              <a:t> (ABA) : approche surfacique</a:t>
            </a:r>
          </a:p>
          <a:p>
            <a:pPr lvl="2"/>
            <a:r>
              <a:rPr lang="fr-FR" dirty="0"/>
              <a:t>Métriques Lidar calculées sur la surface entière de la placette</a:t>
            </a:r>
          </a:p>
          <a:p>
            <a:pPr lvl="2"/>
            <a:r>
              <a:rPr lang="fr-FR" dirty="0"/>
              <a:t>Par exemple :</a:t>
            </a:r>
          </a:p>
          <a:p>
            <a:pPr lvl="3"/>
            <a:r>
              <a:rPr lang="fr-FR" dirty="0"/>
              <a:t>Quantiles de hauteur (H50, H95, H99),</a:t>
            </a:r>
          </a:p>
          <a:p>
            <a:pPr lvl="3"/>
            <a:r>
              <a:rPr lang="fr-FR" dirty="0"/>
              <a:t>Densités de points par tranches de hauteurs</a:t>
            </a:r>
          </a:p>
          <a:p>
            <a:pPr lvl="3"/>
            <a:r>
              <a:rPr lang="fr-FR" dirty="0"/>
              <a:t>Hauteur moyenne et écart-type des hauteurs de points</a:t>
            </a:r>
          </a:p>
          <a:p>
            <a:pPr marL="914400" lvl="2" indent="0">
              <a:buNone/>
            </a:pPr>
            <a:r>
              <a:rPr lang="fr-FR" dirty="0">
                <a:sym typeface="Wingdings" panose="05000000000000000000" pitchFamily="2" charset="2"/>
              </a:rPr>
              <a:t> </a:t>
            </a:r>
            <a:r>
              <a:rPr lang="fr-FR" dirty="0"/>
              <a:t>Souvent moins précis, mais possible quelque soit la densité de points</a:t>
            </a:r>
          </a:p>
          <a:p>
            <a:pPr lvl="1"/>
            <a:endParaRPr lang="fr-FR" dirty="0"/>
          </a:p>
          <a:p>
            <a:pPr lvl="1"/>
            <a:r>
              <a:rPr lang="fr-FR" dirty="0" err="1"/>
              <a:t>Individual</a:t>
            </a:r>
            <a:r>
              <a:rPr lang="fr-FR" dirty="0"/>
              <a:t> </a:t>
            </a:r>
            <a:r>
              <a:rPr lang="fr-FR" dirty="0" err="1"/>
              <a:t>Tree</a:t>
            </a:r>
            <a:r>
              <a:rPr lang="fr-FR" dirty="0"/>
              <a:t> Crown </a:t>
            </a:r>
            <a:r>
              <a:rPr lang="fr-FR" dirty="0" err="1"/>
              <a:t>delination</a:t>
            </a:r>
            <a:r>
              <a:rPr lang="fr-FR" dirty="0"/>
              <a:t> (ITC) : </a:t>
            </a:r>
          </a:p>
          <a:p>
            <a:pPr lvl="2"/>
            <a:r>
              <a:rPr lang="fr-FR" dirty="0"/>
              <a:t>Segmentation des couronnes d’arbres</a:t>
            </a:r>
          </a:p>
          <a:p>
            <a:pPr lvl="2"/>
            <a:r>
              <a:rPr lang="fr-FR" dirty="0"/>
              <a:t>Calcul de métriques à l’échelle de la couronne (Surface, volume, forme, rugosité,…)</a:t>
            </a:r>
          </a:p>
          <a:p>
            <a:pPr lvl="2"/>
            <a:r>
              <a:rPr lang="fr-FR" dirty="0"/>
              <a:t>Modélisation des attributs des arbres (diamètres à 1,30 m, hauteur)</a:t>
            </a:r>
          </a:p>
          <a:p>
            <a:pPr lvl="2"/>
            <a:r>
              <a:rPr lang="fr-FR" dirty="0"/>
              <a:t>Synthèses à l’échelle de la placette</a:t>
            </a:r>
          </a:p>
          <a:p>
            <a:pPr marL="914400" lvl="2" indent="0">
              <a:buNone/>
            </a:pPr>
            <a:r>
              <a:rPr lang="fr-FR" dirty="0">
                <a:sym typeface="Wingdings" panose="05000000000000000000" pitchFamily="2" charset="2"/>
              </a:rPr>
              <a:t> Nécessite un minimum de 6-8 points / m² (en émission)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3478B1-C05E-48B4-88EC-5113A37F7BA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60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2651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9B7D25A-A7F1-450D-9751-48F4F94DA7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Modélisation et cartographie de paramètres forestiers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9251B1-0A94-41BB-8347-9F785C890A7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3"/>
            <a:ext cx="11656948" cy="5420955"/>
          </a:xfrm>
        </p:spPr>
        <p:txBody>
          <a:bodyPr>
            <a:noAutofit/>
          </a:bodyPr>
          <a:lstStyle/>
          <a:p>
            <a:r>
              <a:rPr lang="fr-FR" dirty="0"/>
              <a:t>Les approches ITC sont souvent plus précises mais ont des limites :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Difficulté à segmenter « tous » les arbres avec un même paramétrage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La relation (allométrique) entre diamètre à 1,30 m de l’arbre et caractéristiques du houppier varie en fonction </a:t>
            </a:r>
          </a:p>
          <a:p>
            <a:pPr lvl="2"/>
            <a:r>
              <a:rPr lang="fr-FR" dirty="0"/>
              <a:t>De l'âge, </a:t>
            </a:r>
          </a:p>
          <a:p>
            <a:pPr lvl="2"/>
            <a:r>
              <a:rPr lang="fr-FR" dirty="0"/>
              <a:t>De l’espèce, </a:t>
            </a:r>
          </a:p>
          <a:p>
            <a:pPr lvl="2"/>
            <a:r>
              <a:rPr lang="fr-FR" dirty="0"/>
              <a:t>De l’historique sylvicole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Arbres de sous-étage ou dominés souvent masqués (entièrement ou partiellement)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Fonctionnent en général très bien en peuplements résineux</a:t>
            </a:r>
          </a:p>
          <a:p>
            <a:pPr lvl="1"/>
            <a:r>
              <a:rPr lang="fr-FR" dirty="0"/>
              <a:t>Moins précises en peuplements feuillus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3478B1-C05E-48B4-88EC-5113A37F7BA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61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38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9B7D25A-A7F1-450D-9751-48F4F94DA7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Modélisation et cartographie de paramètres forestiers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9251B1-0A94-41BB-8347-9F785C890A7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3"/>
            <a:ext cx="11656948" cy="5420955"/>
          </a:xfrm>
        </p:spPr>
        <p:txBody>
          <a:bodyPr>
            <a:noAutofit/>
          </a:bodyPr>
          <a:lstStyle/>
          <a:p>
            <a:r>
              <a:rPr lang="fr-FR" dirty="0"/>
              <a:t>Certains cas, la détection géométrique des troncs est possible :</a:t>
            </a:r>
          </a:p>
          <a:p>
            <a:pPr lvl="1"/>
            <a:r>
              <a:rPr lang="fr-FR" dirty="0"/>
              <a:t>Vols en peuplement feuillus ou résineux clairs</a:t>
            </a:r>
          </a:p>
          <a:p>
            <a:pPr lvl="1"/>
            <a:r>
              <a:rPr lang="fr-FR" dirty="0"/>
              <a:t>Vols hors feuilles (bonne pénétration du signal)</a:t>
            </a:r>
          </a:p>
          <a:p>
            <a:pPr lvl="1"/>
            <a:r>
              <a:rPr lang="fr-FR" dirty="0"/>
              <a:t>Très fortes densités d’émission (&gt; 40 points / m²)</a:t>
            </a:r>
          </a:p>
          <a:p>
            <a:pPr lvl="1"/>
            <a:r>
              <a:rPr lang="fr-FR" dirty="0"/>
              <a:t>Fort recouvrement (plusieurs points de vues sur les arbres)</a:t>
            </a:r>
          </a:p>
          <a:p>
            <a:pPr lvl="1"/>
            <a:r>
              <a:rPr lang="fr-FR" dirty="0"/>
              <a:t>Travaux en cours (RDI ONF)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3478B1-C05E-48B4-88EC-5113A37F7BA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62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407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9B7D25A-A7F1-450D-9751-48F4F94DA7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Modélisation et cartographie de paramètres forestiers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9251B1-0A94-41BB-8347-9F785C890A7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3"/>
            <a:ext cx="11656948" cy="5671287"/>
          </a:xfrm>
        </p:spPr>
        <p:txBody>
          <a:bodyPr>
            <a:noAutofit/>
          </a:bodyPr>
          <a:lstStyle/>
          <a:p>
            <a:r>
              <a:rPr lang="fr-FR" dirty="0"/>
              <a:t>Ces approches de modélisation sont dites « model </a:t>
            </a:r>
            <a:r>
              <a:rPr lang="fr-FR" dirty="0" err="1"/>
              <a:t>based</a:t>
            </a:r>
            <a:r>
              <a:rPr lang="fr-FR" dirty="0"/>
              <a:t> »</a:t>
            </a:r>
          </a:p>
          <a:p>
            <a:pPr lvl="1"/>
            <a:r>
              <a:rPr lang="fr-FR" dirty="0"/>
              <a:t>On utilise les modèles statistiques pour estimer directement les variables en tout point</a:t>
            </a:r>
          </a:p>
          <a:p>
            <a:pPr lvl="1"/>
            <a:r>
              <a:rPr lang="fr-FR" dirty="0"/>
              <a:t>Avantage : cartographie fine (pixels de 25 x 25 m)</a:t>
            </a:r>
          </a:p>
          <a:p>
            <a:pPr lvl="1"/>
            <a:r>
              <a:rPr lang="fr-FR" dirty="0"/>
              <a:t>Inconvénient : biais possibles sur certains types de peuplements, ce qui peut être problématique si on fait des synthèses statistiques sur de grandes surfaces</a:t>
            </a:r>
          </a:p>
          <a:p>
            <a:endParaRPr lang="fr-FR" dirty="0"/>
          </a:p>
          <a:p>
            <a:r>
              <a:rPr lang="fr-FR" dirty="0"/>
              <a:t>Alternativement il existe des approches nommées « design </a:t>
            </a:r>
            <a:r>
              <a:rPr lang="fr-FR" dirty="0" err="1"/>
              <a:t>based</a:t>
            </a:r>
            <a:r>
              <a:rPr lang="fr-FR" dirty="0"/>
              <a:t> » (</a:t>
            </a:r>
            <a:r>
              <a:rPr lang="fr-FR" dirty="0" err="1"/>
              <a:t>small</a:t>
            </a:r>
            <a:r>
              <a:rPr lang="fr-FR" dirty="0"/>
              <a:t> area estimation)</a:t>
            </a:r>
          </a:p>
          <a:p>
            <a:pPr lvl="1"/>
            <a:r>
              <a:rPr lang="fr-FR" dirty="0"/>
              <a:t>Utilisent les placettes de terrain une seconde fois pour corriger les biais d’estimation sur des surfaces données (souvent plusieurs centaines ou milliers d’hectares)</a:t>
            </a:r>
          </a:p>
          <a:p>
            <a:pPr lvl="1"/>
            <a:r>
              <a:rPr lang="fr-FR" dirty="0"/>
              <a:t>Avantage : estimations dé-biaisées</a:t>
            </a:r>
          </a:p>
          <a:p>
            <a:pPr lvl="1"/>
            <a:r>
              <a:rPr lang="fr-FR" dirty="0"/>
              <a:t>Inconvénient : surfaces de calculs beaucoup plus étendues (car il faut un certain nombre de placettes terrain pour chaque surface où une estimation est faite)</a:t>
            </a:r>
          </a:p>
          <a:p>
            <a:pPr lvl="1"/>
            <a:r>
              <a:rPr lang="fr-FR" dirty="0"/>
              <a:t>Nécessitent un échantillonnage statistiquement représentatif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3478B1-C05E-48B4-88EC-5113A37F7BA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63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2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633904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BEA824F-B60B-40B0-938B-9F5BB527E1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Lidar aéroporté</a:t>
            </a:r>
          </a:p>
          <a:p>
            <a:r>
              <a:rPr lang="fr-FR" dirty="0"/>
              <a:t>TD </a:t>
            </a:r>
            <a:r>
              <a:rPr lang="fr-FR" dirty="0" err="1"/>
              <a:t>Computree</a:t>
            </a:r>
            <a:r>
              <a:rPr lang="fr-FR" dirty="0"/>
              <a:t> – segmentation des couronnes</a:t>
            </a:r>
          </a:p>
        </p:txBody>
      </p:sp>
    </p:spTree>
    <p:extLst>
      <p:ext uri="{BB962C8B-B14F-4D97-AF65-F5344CB8AC3E}">
        <p14:creationId xmlns:p14="http://schemas.microsoft.com/office/powerpoint/2010/main" val="395432705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BEA824F-B60B-40B0-938B-9F5BB527E1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Lidar terrestre</a:t>
            </a:r>
          </a:p>
          <a:p>
            <a:r>
              <a:rPr lang="fr-FR" dirty="0"/>
              <a:t>Acquisition, pré-traitements, extraction de données forestières</a:t>
            </a:r>
          </a:p>
        </p:txBody>
      </p:sp>
    </p:spTree>
    <p:extLst>
      <p:ext uri="{BB962C8B-B14F-4D97-AF65-F5344CB8AC3E}">
        <p14:creationId xmlns:p14="http://schemas.microsoft.com/office/powerpoint/2010/main" val="249445739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1">
            <a:extLst>
              <a:ext uri="{FF2B5EF4-FFF2-40B4-BE49-F238E27FC236}">
                <a16:creationId xmlns:a16="http://schemas.microsoft.com/office/drawing/2014/main" id="{1A5CC2BC-F4FB-4D80-82BC-078A479BD2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La technologie Lidar terrestre</a:t>
            </a:r>
          </a:p>
        </p:txBody>
      </p:sp>
    </p:spTree>
    <p:extLst>
      <p:ext uri="{BB962C8B-B14F-4D97-AF65-F5344CB8AC3E}">
        <p14:creationId xmlns:p14="http://schemas.microsoft.com/office/powerpoint/2010/main" val="409147716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9B7D25A-A7F1-450D-9751-48F4F94DA7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La technologie Lidar terrestre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9251B1-0A94-41BB-8347-9F785C890A7C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Autofit/>
          </a:bodyPr>
          <a:lstStyle/>
          <a:p>
            <a:r>
              <a:rPr lang="fr-FR" altLang="fr-FR" dirty="0"/>
              <a:t>Lidar Terrestre</a:t>
            </a:r>
          </a:p>
          <a:p>
            <a:pPr lvl="1"/>
            <a:r>
              <a:rPr lang="fr-FR" altLang="fr-FR" sz="2400" dirty="0"/>
              <a:t>Digitalisation en 3D d’une placette</a:t>
            </a:r>
          </a:p>
          <a:p>
            <a:pPr lvl="1"/>
            <a:r>
              <a:rPr lang="fr-FR" altLang="fr-FR" sz="2400" dirty="0"/>
              <a:t>Très haute résolution</a:t>
            </a:r>
          </a:p>
          <a:p>
            <a:pPr lvl="1"/>
            <a:r>
              <a:rPr lang="fr-FR" altLang="fr-FR" sz="2400" dirty="0"/>
              <a:t>Très forte précision</a:t>
            </a:r>
          </a:p>
          <a:p>
            <a:pPr lvl="1"/>
            <a:r>
              <a:rPr lang="fr-FR" altLang="fr-FR" sz="2400" dirty="0"/>
              <a:t>Grande vitesse</a:t>
            </a:r>
          </a:p>
          <a:p>
            <a:pPr lvl="1"/>
            <a:endParaRPr lang="fr-FR" altLang="fr-FR" sz="2000" dirty="0"/>
          </a:p>
          <a:p>
            <a:r>
              <a:rPr lang="fr-FR" altLang="fr-FR" dirty="0"/>
              <a:t>Ex. : Scanner FARO Focus 3D</a:t>
            </a:r>
          </a:p>
          <a:p>
            <a:pPr lvl="1"/>
            <a:r>
              <a:rPr lang="fr-FR" altLang="fr-FR" sz="2000" dirty="0"/>
              <a:t>Portée 120 m</a:t>
            </a:r>
          </a:p>
          <a:p>
            <a:pPr lvl="1"/>
            <a:r>
              <a:rPr lang="fr-FR" altLang="fr-FR" sz="2000" dirty="0"/>
              <a:t>Poids 5 Kg</a:t>
            </a:r>
          </a:p>
          <a:p>
            <a:pPr lvl="1"/>
            <a:r>
              <a:rPr lang="fr-FR" altLang="fr-FR" sz="2000" dirty="0"/>
              <a:t>Ajout couleur RVB</a:t>
            </a:r>
          </a:p>
          <a:p>
            <a:pPr lvl="1"/>
            <a:r>
              <a:rPr lang="fr-FR" altLang="fr-FR" sz="2000" dirty="0"/>
              <a:t>Vitesse max. : 976 000 points / seconde</a:t>
            </a:r>
          </a:p>
          <a:p>
            <a:pPr lvl="1"/>
            <a:r>
              <a:rPr lang="fr-FR" altLang="fr-FR" sz="2000" dirty="0"/>
              <a:t>Résolution maximale : 1,6 mm entre 2 points à 10 m (1h30)</a:t>
            </a:r>
          </a:p>
          <a:p>
            <a:pPr lvl="1"/>
            <a:r>
              <a:rPr lang="fr-FR" altLang="fr-FR" sz="2000" dirty="0"/>
              <a:t>Résolution typique     : 6,3 mm entre 2 points à 10 m (2min20s à 7min)</a:t>
            </a:r>
          </a:p>
          <a:p>
            <a:pPr lvl="1"/>
            <a:r>
              <a:rPr lang="fr-FR" altLang="fr-FR" sz="2000" dirty="0"/>
              <a:t>Prix : environ 50 000 € (y compris accessoires, maintenance et logiciel)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3478B1-C05E-48B4-88EC-5113A37F7BA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68</a:t>
            </a:fld>
            <a:endParaRPr lang="fr-FR"/>
          </a:p>
        </p:txBody>
      </p:sp>
      <p:pic>
        <p:nvPicPr>
          <p:cNvPr id="5" name="Picture 8" descr="http://europe.faro.com/images/header-pictures/beautyimagefaro3dsurveying.png?Status=Master&amp;sfvrsn=18">
            <a:extLst>
              <a:ext uri="{FF2B5EF4-FFF2-40B4-BE49-F238E27FC236}">
                <a16:creationId xmlns:a16="http://schemas.microsoft.com/office/drawing/2014/main" id="{F27AFBED-A050-4D95-BE85-EA1634C8B0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856" y="1474788"/>
            <a:ext cx="3538537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38">
            <a:extLst>
              <a:ext uri="{FF2B5EF4-FFF2-40B4-BE49-F238E27FC236}">
                <a16:creationId xmlns:a16="http://schemas.microsoft.com/office/drawing/2014/main" id="{5DC0ECFD-DD26-4BEE-9664-A2576A3AA221}"/>
              </a:ext>
            </a:extLst>
          </p:cNvPr>
          <p:cNvGrpSpPr>
            <a:grpSpLocks/>
          </p:cNvGrpSpPr>
          <p:nvPr/>
        </p:nvGrpSpPr>
        <p:grpSpPr bwMode="auto">
          <a:xfrm>
            <a:off x="7646418" y="692150"/>
            <a:ext cx="3860800" cy="4149725"/>
            <a:chOff x="3306" y="436"/>
            <a:chExt cx="2432" cy="2614"/>
          </a:xfrm>
        </p:grpSpPr>
        <p:sp>
          <p:nvSpPr>
            <p:cNvPr id="7" name="Flèche courbée vers le bas 67">
              <a:extLst>
                <a:ext uri="{FF2B5EF4-FFF2-40B4-BE49-F238E27FC236}">
                  <a16:creationId xmlns:a16="http://schemas.microsoft.com/office/drawing/2014/main" id="{FF73B25B-C47E-4A0F-8581-6300BDC5EAC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875" y="1389"/>
              <a:ext cx="367" cy="646"/>
            </a:xfrm>
            <a:prstGeom prst="curvedDownArrow">
              <a:avLst>
                <a:gd name="adj1" fmla="val 25000"/>
                <a:gd name="adj2" fmla="val 50000"/>
                <a:gd name="adj3" fmla="val 25002"/>
              </a:avLst>
            </a:prstGeom>
            <a:solidFill>
              <a:srgbClr val="3399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rot="10800000" vert="eaVert"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n"/>
                <a:defRPr sz="2400" b="1">
                  <a:solidFill>
                    <a:srgbClr val="800000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n"/>
                <a:defRPr sz="2200" b="1">
                  <a:solidFill>
                    <a:srgbClr val="008000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endParaRPr lang="fr-FR" altLang="fr-FR" sz="1400" b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8" name="Picture 8" descr="http://europe.faro.com/images/header-pictures/beautyimagefaro3dsurveying.png?Status=Master&amp;sfvrsn=18">
              <a:extLst>
                <a:ext uri="{FF2B5EF4-FFF2-40B4-BE49-F238E27FC236}">
                  <a16:creationId xmlns:a16="http://schemas.microsoft.com/office/drawing/2014/main" id="{FB73C770-0309-4F1E-8585-1CF3FD3EDB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360" t="11197" r="17657" b="62206"/>
            <a:stretch>
              <a:fillRect/>
            </a:stretch>
          </p:blipFill>
          <p:spPr bwMode="auto">
            <a:xfrm>
              <a:off x="4638" y="1145"/>
              <a:ext cx="468" cy="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9" name="Connecteur droit 2">
              <a:extLst>
                <a:ext uri="{FF2B5EF4-FFF2-40B4-BE49-F238E27FC236}">
                  <a16:creationId xmlns:a16="http://schemas.microsoft.com/office/drawing/2014/main" id="{56E89434-80DC-427A-AAA0-15F672DCC80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306" y="1326"/>
              <a:ext cx="1092" cy="1509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Connecteur droit avec flèche 4">
              <a:extLst>
                <a:ext uri="{FF2B5EF4-FFF2-40B4-BE49-F238E27FC236}">
                  <a16:creationId xmlns:a16="http://schemas.microsoft.com/office/drawing/2014/main" id="{E83A163E-4A0B-461B-88F9-865055DEA4C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306" y="1326"/>
              <a:ext cx="1092" cy="130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Connecteur droit avec flèche 6">
              <a:extLst>
                <a:ext uri="{FF2B5EF4-FFF2-40B4-BE49-F238E27FC236}">
                  <a16:creationId xmlns:a16="http://schemas.microsoft.com/office/drawing/2014/main" id="{BCD64E4C-B07A-4839-A588-E02D67756A6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3758" y="594"/>
              <a:ext cx="640" cy="732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Connecteur droit avec flèche 8">
              <a:extLst>
                <a:ext uri="{FF2B5EF4-FFF2-40B4-BE49-F238E27FC236}">
                  <a16:creationId xmlns:a16="http://schemas.microsoft.com/office/drawing/2014/main" id="{6A19C435-2FF0-48CD-97D2-9A7B0204664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306" y="1326"/>
              <a:ext cx="1092" cy="711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Connecteur droit avec flèche 10">
              <a:extLst>
                <a:ext uri="{FF2B5EF4-FFF2-40B4-BE49-F238E27FC236}">
                  <a16:creationId xmlns:a16="http://schemas.microsoft.com/office/drawing/2014/main" id="{7DADC51F-52C4-451E-84CD-63700700382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3306" y="794"/>
              <a:ext cx="1092" cy="532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Connecteur droit avec flèche 12">
              <a:extLst>
                <a:ext uri="{FF2B5EF4-FFF2-40B4-BE49-F238E27FC236}">
                  <a16:creationId xmlns:a16="http://schemas.microsoft.com/office/drawing/2014/main" id="{1DE99C2F-95E2-46CC-9649-57F827B918F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852" y="1326"/>
              <a:ext cx="546" cy="1724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Connecteur droit 10249">
              <a:extLst>
                <a:ext uri="{FF2B5EF4-FFF2-40B4-BE49-F238E27FC236}">
                  <a16:creationId xmlns:a16="http://schemas.microsoft.com/office/drawing/2014/main" id="{380ED856-FB24-4EBF-B7DC-72F34C17DE9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288" y="1326"/>
              <a:ext cx="105" cy="0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Rectangle 70">
              <a:extLst>
                <a:ext uri="{FF2B5EF4-FFF2-40B4-BE49-F238E27FC236}">
                  <a16:creationId xmlns:a16="http://schemas.microsoft.com/office/drawing/2014/main" id="{D466D318-C344-4DD3-B590-963E453DEB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2" y="436"/>
              <a:ext cx="353" cy="198"/>
            </a:xfrm>
            <a:prstGeom prst="rect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n"/>
                <a:defRPr sz="2400" b="1">
                  <a:solidFill>
                    <a:srgbClr val="800000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n"/>
                <a:defRPr sz="2200" b="1">
                  <a:solidFill>
                    <a:srgbClr val="008000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fr-FR" altLang="fr-FR" sz="1400" b="0">
                  <a:solidFill>
                    <a:srgbClr val="006600"/>
                  </a:solidFill>
                  <a:latin typeface="Arial" panose="020B0604020202020204" pitchFamily="34" charset="0"/>
                </a:rPr>
                <a:t>320°</a:t>
              </a:r>
            </a:p>
          </p:txBody>
        </p:sp>
        <p:sp>
          <p:nvSpPr>
            <p:cNvPr id="17" name="Flèche courbée vers le bas 15">
              <a:extLst>
                <a:ext uri="{FF2B5EF4-FFF2-40B4-BE49-F238E27FC236}">
                  <a16:creationId xmlns:a16="http://schemas.microsoft.com/office/drawing/2014/main" id="{AB01A7C8-DD37-47F8-ABE5-E2CA434FDFD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176" y="627"/>
              <a:ext cx="398" cy="314"/>
            </a:xfrm>
            <a:prstGeom prst="curvedDownArrow">
              <a:avLst>
                <a:gd name="adj1" fmla="val 24981"/>
                <a:gd name="adj2" fmla="val 49955"/>
                <a:gd name="adj3" fmla="val 25000"/>
              </a:avLst>
            </a:prstGeom>
            <a:solidFill>
              <a:srgbClr val="00B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n"/>
                <a:defRPr sz="2400" b="1">
                  <a:solidFill>
                    <a:srgbClr val="800000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n"/>
                <a:defRPr sz="2200" b="1">
                  <a:solidFill>
                    <a:srgbClr val="008000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endParaRPr lang="fr-FR" altLang="fr-FR" sz="1400" b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" name="Rectangle 71">
              <a:extLst>
                <a:ext uri="{FF2B5EF4-FFF2-40B4-BE49-F238E27FC236}">
                  <a16:creationId xmlns:a16="http://schemas.microsoft.com/office/drawing/2014/main" id="{E3A18955-7BCB-4948-8E00-BDFAF5D46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52" y="1593"/>
              <a:ext cx="420" cy="237"/>
            </a:xfrm>
            <a:prstGeom prst="rect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n"/>
                <a:defRPr sz="2400" b="1">
                  <a:solidFill>
                    <a:srgbClr val="800000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n"/>
                <a:defRPr sz="2200" b="1">
                  <a:solidFill>
                    <a:srgbClr val="008000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fr-FR" altLang="fr-FR" sz="1400" b="0">
                  <a:solidFill>
                    <a:srgbClr val="002060"/>
                  </a:solidFill>
                  <a:latin typeface="Arial" panose="020B0604020202020204" pitchFamily="34" charset="0"/>
                </a:rPr>
                <a:t>360°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2320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FF18213-1288-4EE7-976A-C6B256A0A0F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La technologie Lidar terrestre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E44D23E-83B9-4AE6-B503-1F6B3781A31E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>
              <a:defRPr/>
            </a:pPr>
            <a:r>
              <a:rPr lang="fr-FR" altLang="fr-FR" dirty="0"/>
              <a:t>En fait, il existe deux types de LIDAR terrestres</a:t>
            </a:r>
          </a:p>
          <a:p>
            <a:pPr lvl="1">
              <a:defRPr/>
            </a:pPr>
            <a:r>
              <a:rPr lang="fr-FR" altLang="fr-FR" dirty="0"/>
              <a:t>T-LIDAR à décalage de phase (ex. FARO, Z+F)</a:t>
            </a:r>
          </a:p>
          <a:p>
            <a:pPr lvl="2">
              <a:defRPr/>
            </a:pPr>
            <a:r>
              <a:rPr lang="fr-FR" altLang="fr-FR" dirty="0"/>
              <a:t>Un seul retour</a:t>
            </a:r>
          </a:p>
          <a:p>
            <a:pPr lvl="2">
              <a:defRPr/>
            </a:pPr>
            <a:r>
              <a:rPr lang="fr-FR" altLang="fr-FR" dirty="0"/>
              <a:t>Plus léger</a:t>
            </a:r>
          </a:p>
          <a:p>
            <a:pPr lvl="2">
              <a:defRPr/>
            </a:pPr>
            <a:r>
              <a:rPr lang="fr-FR" altLang="fr-FR" dirty="0"/>
              <a:t>Plus rapide</a:t>
            </a:r>
          </a:p>
          <a:p>
            <a:pPr lvl="2">
              <a:defRPr/>
            </a:pPr>
            <a:r>
              <a:rPr lang="fr-FR" altLang="fr-FR" dirty="0"/>
              <a:t>Faisceau plus fin, donc plus précis</a:t>
            </a:r>
          </a:p>
          <a:p>
            <a:pPr lvl="2">
              <a:defRPr/>
            </a:pPr>
            <a:r>
              <a:rPr lang="fr-FR" altLang="fr-FR" dirty="0"/>
              <a:t>Beaucoup moins coûteux (50 K€ vs &gt;100 K€)</a:t>
            </a:r>
          </a:p>
          <a:p>
            <a:pPr lvl="2">
              <a:defRPr/>
            </a:pPr>
            <a:endParaRPr lang="fr-FR" altLang="fr-FR" dirty="0"/>
          </a:p>
          <a:p>
            <a:pPr lvl="1">
              <a:defRPr/>
            </a:pPr>
            <a:r>
              <a:rPr lang="fr-FR" altLang="fr-FR" dirty="0"/>
              <a:t>T-LIDAR par temps de vol (ex. RIEGL, LEICA)</a:t>
            </a:r>
          </a:p>
          <a:p>
            <a:pPr lvl="2">
              <a:defRPr/>
            </a:pPr>
            <a:r>
              <a:rPr lang="fr-FR" altLang="fr-FR" dirty="0"/>
              <a:t>Multi-retour (cf. LIDAR aérien), voire « Full </a:t>
            </a:r>
            <a:r>
              <a:rPr lang="fr-FR" altLang="fr-FR" dirty="0" err="1"/>
              <a:t>Wave</a:t>
            </a:r>
            <a:r>
              <a:rPr lang="fr-FR" altLang="fr-FR" dirty="0"/>
              <a:t> </a:t>
            </a:r>
            <a:r>
              <a:rPr lang="fr-FR" altLang="fr-FR" dirty="0" err="1"/>
              <a:t>Form</a:t>
            </a:r>
            <a:r>
              <a:rPr lang="fr-FR" altLang="fr-FR" dirty="0"/>
              <a:t> »</a:t>
            </a:r>
          </a:p>
          <a:p>
            <a:pPr marL="914400" lvl="2" indent="0">
              <a:buFontTx/>
              <a:buNone/>
              <a:defRPr/>
            </a:pPr>
            <a:r>
              <a:rPr lang="fr-FR" altLang="fr-FR" dirty="0">
                <a:sym typeface="Wingdings" panose="05000000000000000000" pitchFamily="2" charset="2"/>
              </a:rPr>
              <a:t>     </a:t>
            </a:r>
            <a:r>
              <a:rPr lang="fr-FR" altLang="fr-FR" dirty="0"/>
              <a:t>meilleure pénétration du couvert, mais plus complexe à analyser</a:t>
            </a:r>
          </a:p>
          <a:p>
            <a:pPr lvl="2">
              <a:defRPr/>
            </a:pPr>
            <a:r>
              <a:rPr lang="fr-FR" altLang="fr-FR" dirty="0"/>
              <a:t>Plus grande portée (jusqu’à 3000 m vs 300 m)</a:t>
            </a:r>
          </a:p>
          <a:p>
            <a:pPr lvl="2">
              <a:defRPr/>
            </a:pPr>
            <a:r>
              <a:rPr lang="fr-FR" altLang="fr-FR" dirty="0"/>
              <a:t>Beaucoup moins de bruit de mesure (points parasites)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555198E-E289-4017-ABFF-A132797B9CA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69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56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041BF15D-E24A-4C06-9BCF-18C74D7D76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Technologies disponibles : capteurs optiques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4F60113-7539-4BCD-9DC8-63EB57B52870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Capteurs optiques</a:t>
            </a:r>
          </a:p>
          <a:p>
            <a:pPr lvl="1">
              <a:defRPr/>
            </a:pPr>
            <a:r>
              <a:rPr lang="fr-FR" dirty="0"/>
              <a:t>Capteurs passifs, recevant la lumière du soleil réfléchie sur les objets</a:t>
            </a:r>
          </a:p>
          <a:p>
            <a:pPr marL="457200" lvl="1" indent="0">
              <a:buFont typeface="Wingdings" panose="05000000000000000000" pitchFamily="2" charset="2"/>
              <a:buNone/>
              <a:defRPr/>
            </a:pPr>
            <a:r>
              <a:rPr lang="fr-FR" dirty="0"/>
              <a:t>= Photographies dans certaines bandes spectrales (= canaux)</a:t>
            </a:r>
          </a:p>
          <a:p>
            <a:pPr lvl="1">
              <a:defRPr/>
            </a:pPr>
            <a:r>
              <a:rPr lang="fr-FR" dirty="0"/>
              <a:t>Pour une prise de vue on obtient une image par bande spectrale</a:t>
            </a:r>
          </a:p>
          <a:p>
            <a:pPr lvl="1"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Résolution spatiale = emprise d’un pixel sur le terrain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Possibilité de faire de la photogrammétrie</a:t>
            </a:r>
          </a:p>
          <a:p>
            <a:pPr marL="457200" lvl="1" indent="0">
              <a:buFont typeface="Wingdings" panose="05000000000000000000" pitchFamily="2" charset="2"/>
              <a:buNone/>
              <a:defRPr/>
            </a:pPr>
            <a:r>
              <a:rPr lang="fr-FR" dirty="0"/>
              <a:t>= combiner plusieurs prises de vues de la même zone, issues de différents points de vues afin de produire une image 3D</a:t>
            </a:r>
          </a:p>
          <a:p>
            <a:pPr marL="457200" lvl="1" indent="0">
              <a:buFont typeface="Wingdings" panose="05000000000000000000" pitchFamily="2" charset="2"/>
              <a:buNone/>
              <a:defRPr/>
            </a:pPr>
            <a:r>
              <a:rPr lang="fr-FR" dirty="0">
                <a:sym typeface="Wingdings" panose="05000000000000000000" pitchFamily="2" charset="2"/>
              </a:rPr>
              <a:t> </a:t>
            </a:r>
            <a:r>
              <a:rPr lang="fr-FR" dirty="0"/>
              <a:t>Modèle Numérique de Surface : altitude pour chaque pixel</a:t>
            </a:r>
          </a:p>
          <a:p>
            <a:pPr lvl="1">
              <a:defRPr/>
            </a:pPr>
            <a:r>
              <a:rPr lang="fr-FR" dirty="0"/>
              <a:t>Nécessite une bon recouvrement entre images</a:t>
            </a:r>
          </a:p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7AC4D46-061B-4BDD-9C19-8B7CAFAD1B1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034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B85DBCB2-9175-41D6-A10C-896C92CE0D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La technologie Lidar terrestre</a:t>
            </a:r>
          </a:p>
          <a:p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1314211-7EA3-438B-A7D5-A76748FBF66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fr-FR" altLang="fr-FR" dirty="0"/>
              <a:t>Fonctionne sur le même principe que le LIDAR aérien (A-LIDAR)</a:t>
            </a:r>
          </a:p>
          <a:p>
            <a:pPr lvl="1"/>
            <a:r>
              <a:rPr lang="fr-FR" altLang="fr-FR" dirty="0"/>
              <a:t>Mais le faisceau est plus petit (car objets plus près) :</a:t>
            </a:r>
          </a:p>
          <a:p>
            <a:pPr lvl="2"/>
            <a:r>
              <a:rPr lang="fr-FR" altLang="fr-FR" dirty="0"/>
              <a:t>20 - 40 cm pour le A-LIDAR</a:t>
            </a:r>
          </a:p>
          <a:p>
            <a:pPr lvl="2"/>
            <a:r>
              <a:rPr lang="fr-FR" altLang="fr-FR" dirty="0"/>
              <a:t>0,3 - 1  cm pour le T-LIDAR</a:t>
            </a:r>
          </a:p>
          <a:p>
            <a:pPr lvl="1"/>
            <a:r>
              <a:rPr lang="fr-FR" altLang="fr-FR" dirty="0"/>
              <a:t>Emission des faisceaux de façon hémisphérique</a:t>
            </a:r>
          </a:p>
          <a:p>
            <a:pPr lvl="2"/>
            <a:r>
              <a:rPr lang="fr-FR" altLang="fr-FR" dirty="0"/>
              <a:t>vs scan en zig-zag pour le A-LIDAR</a:t>
            </a:r>
          </a:p>
          <a:p>
            <a:pPr lvl="1"/>
            <a:r>
              <a:rPr lang="fr-FR" altLang="fr-FR" dirty="0"/>
              <a:t>Résolution beaucoup plus forte</a:t>
            </a:r>
          </a:p>
          <a:p>
            <a:pPr lvl="2"/>
            <a:r>
              <a:rPr lang="fr-FR" altLang="fr-FR" dirty="0"/>
              <a:t>Quelques points par m² pour le A-LIDAR</a:t>
            </a:r>
          </a:p>
          <a:p>
            <a:pPr lvl="2"/>
            <a:r>
              <a:rPr lang="fr-FR" altLang="fr-FR" dirty="0"/>
              <a:t>Quelques points par cm² pour le T-LIDAR</a:t>
            </a:r>
          </a:p>
          <a:p>
            <a:pPr lvl="1"/>
            <a:r>
              <a:rPr lang="fr-FR" altLang="fr-FR" dirty="0"/>
              <a:t>Scan à l’échelle de placette au lieu de grandes surfaces</a:t>
            </a:r>
          </a:p>
          <a:p>
            <a:pPr lvl="1"/>
            <a:r>
              <a:rPr lang="fr-FR" altLang="fr-FR" dirty="0"/>
              <a:t>Occlusions (objets masqués par le premier plan) inversées</a:t>
            </a:r>
          </a:p>
          <a:p>
            <a:pPr lvl="2"/>
            <a:r>
              <a:rPr lang="fr-FR" altLang="fr-FR" dirty="0"/>
              <a:t>Le A-LIDAR perçoit moins bien le sous-étage</a:t>
            </a:r>
          </a:p>
          <a:p>
            <a:pPr lvl="2"/>
            <a:r>
              <a:rPr lang="fr-FR" altLang="fr-FR" dirty="0"/>
              <a:t>Le T-LIDAR perçoit moins bien le sommet des arbres</a:t>
            </a:r>
          </a:p>
          <a:p>
            <a:pPr lvl="1"/>
            <a:r>
              <a:rPr lang="fr-FR" altLang="fr-FR" dirty="0"/>
              <a:t>Résolution dépendant de la distance pour le T-LIDAR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53A0A05-1D33-43C4-BB28-749B53B0F16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70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4404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33C94A9-2366-4BC6-864C-B74E31AE7F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La technologie Lidar terrestre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8E9E0D0-E60D-43AC-B975-8869B19B8E3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71</a:t>
            </a:fld>
            <a:endParaRPr lang="fr-FR"/>
          </a:p>
        </p:txBody>
      </p:sp>
      <p:pic>
        <p:nvPicPr>
          <p:cNvPr id="5" name="Picture 4" descr="p28">
            <a:extLst>
              <a:ext uri="{FF2B5EF4-FFF2-40B4-BE49-F238E27FC236}">
                <a16:creationId xmlns:a16="http://schemas.microsoft.com/office/drawing/2014/main" id="{76EBDED4-875C-4FC7-AB31-0C55FF9ECD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5" t="10698" r="1181" b="8865"/>
          <a:stretch>
            <a:fillRect/>
          </a:stretch>
        </p:blipFill>
        <p:spPr bwMode="auto">
          <a:xfrm>
            <a:off x="1524000" y="738188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21652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p28_rvb">
            <a:extLst>
              <a:ext uri="{FF2B5EF4-FFF2-40B4-BE49-F238E27FC236}">
                <a16:creationId xmlns:a16="http://schemas.microsoft.com/office/drawing/2014/main" id="{46CE1902-923E-46C7-9F64-814B5E265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8" t="10710" r="1181" b="8852"/>
          <a:stretch>
            <a:fillRect/>
          </a:stretch>
        </p:blipFill>
        <p:spPr bwMode="auto">
          <a:xfrm>
            <a:off x="1524000" y="738188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33C94A9-2366-4BC6-864C-B74E31AE7F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La technologie Lidar terrestre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8E9E0D0-E60D-43AC-B975-8869B19B8E3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72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021002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58633546-14DD-4F24-BF6D-17604061B5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La technologie Lidar terrestre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E1118A9-A89A-49D7-9B08-1DAF7C5E67E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73</a:t>
            </a:fld>
            <a:endParaRPr lang="fr-FR"/>
          </a:p>
        </p:txBody>
      </p:sp>
      <p:pic>
        <p:nvPicPr>
          <p:cNvPr id="5" name="Picture 4" descr="002_p28_scene">
            <a:extLst>
              <a:ext uri="{FF2B5EF4-FFF2-40B4-BE49-F238E27FC236}">
                <a16:creationId xmlns:a16="http://schemas.microsoft.com/office/drawing/2014/main" id="{30AE48C3-5F65-46BB-BFDA-A0D3A39B8C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8" t="9386" r="23940" b="4311"/>
          <a:stretch>
            <a:fillRect/>
          </a:stretch>
        </p:blipFill>
        <p:spPr bwMode="auto">
          <a:xfrm>
            <a:off x="2946400" y="728663"/>
            <a:ext cx="6299200" cy="602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613578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2B6CAE3-A305-4E88-9D5E-CD6B5760E4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La technologie Lidar terrestre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B9B4989-B8D1-429F-88BE-7C6E956F76B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3"/>
            <a:ext cx="11656948" cy="5576231"/>
          </a:xfrm>
        </p:spPr>
        <p:txBody>
          <a:bodyPr>
            <a:noAutofit/>
          </a:bodyPr>
          <a:lstStyle/>
          <a:p>
            <a:r>
              <a:rPr lang="fr-FR" altLang="fr-FR" dirty="0"/>
              <a:t>On obtient donc un nuage de points 3D (+ intensité) de la placette</a:t>
            </a:r>
          </a:p>
          <a:p>
            <a:pPr lvl="1"/>
            <a:r>
              <a:rPr lang="fr-FR" altLang="fr-FR" dirty="0"/>
              <a:t>Visuellement assez impressionnant</a:t>
            </a:r>
          </a:p>
          <a:p>
            <a:r>
              <a:rPr lang="fr-FR" altLang="fr-FR" dirty="0"/>
              <a:t>Cependant il reste une difficulté :</a:t>
            </a:r>
          </a:p>
          <a:p>
            <a:pPr lvl="1"/>
            <a:r>
              <a:rPr lang="fr-FR" altLang="fr-FR" dirty="0"/>
              <a:t>Passer des points à des objets interprétables et mesurables</a:t>
            </a:r>
          </a:p>
          <a:p>
            <a:pPr lvl="1"/>
            <a:endParaRPr lang="fr-FR" altLang="fr-FR" dirty="0"/>
          </a:p>
          <a:p>
            <a:r>
              <a:rPr lang="fr-FR" altLang="fr-FR" dirty="0"/>
              <a:t>Il faut donc mettre au point des algorithmes de traitement</a:t>
            </a:r>
          </a:p>
          <a:p>
            <a:pPr lvl="1"/>
            <a:r>
              <a:rPr lang="fr-FR" altLang="fr-FR" dirty="0"/>
              <a:t>Pour détecter les arbres et leurs caractéristiques</a:t>
            </a:r>
          </a:p>
          <a:p>
            <a:pPr lvl="1"/>
            <a:r>
              <a:rPr lang="fr-FR" altLang="fr-FR" dirty="0"/>
              <a:t>Ou pour mesurer des attributs structurels</a:t>
            </a:r>
          </a:p>
          <a:p>
            <a:pPr lvl="1"/>
            <a:endParaRPr lang="fr-FR" altLang="fr-FR" dirty="0"/>
          </a:p>
          <a:p>
            <a:r>
              <a:rPr lang="fr-FR" altLang="fr-FR" dirty="0"/>
              <a:t>En 2010, démarrage de la plateforme </a:t>
            </a:r>
            <a:r>
              <a:rPr lang="fr-FR" altLang="fr-FR" dirty="0" err="1"/>
              <a:t>Computree</a:t>
            </a:r>
            <a:r>
              <a:rPr lang="fr-FR" altLang="fr-FR" dirty="0"/>
              <a:t> </a:t>
            </a:r>
          </a:p>
          <a:p>
            <a:pPr lvl="1"/>
            <a:r>
              <a:rPr lang="fr-FR" altLang="fr-FR" dirty="0"/>
              <a:t>Uniquement Lidar terrestre initialement</a:t>
            </a:r>
          </a:p>
          <a:p>
            <a:pPr lvl="1"/>
            <a:r>
              <a:rPr lang="fr-FR" altLang="fr-FR" dirty="0"/>
              <a:t>Car à l’époque peu de logiciels adaptés à des traitements de données</a:t>
            </a:r>
          </a:p>
          <a:p>
            <a:pPr marL="457200" lvl="1" indent="0">
              <a:buNone/>
            </a:pPr>
            <a:r>
              <a:rPr lang="fr-FR" altLang="fr-FR" dirty="0"/>
              <a:t>Lidar terrestre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581C82C-8B3C-4A03-B463-BE096A7ED31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74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398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1">
            <a:extLst>
              <a:ext uri="{FF2B5EF4-FFF2-40B4-BE49-F238E27FC236}">
                <a16:creationId xmlns:a16="http://schemas.microsoft.com/office/drawing/2014/main" id="{1A5CC2BC-F4FB-4D80-82BC-078A479BD2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Acquisition, pré-traitements</a:t>
            </a:r>
          </a:p>
        </p:txBody>
      </p:sp>
    </p:spTree>
    <p:extLst>
      <p:ext uri="{BB962C8B-B14F-4D97-AF65-F5344CB8AC3E}">
        <p14:creationId xmlns:p14="http://schemas.microsoft.com/office/powerpoint/2010/main" val="108295538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2B6CAE3-A305-4E88-9D5E-CD6B5760E4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Acquisition, pré-traitements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B9B4989-B8D1-429F-88BE-7C6E956F76B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3"/>
            <a:ext cx="11656948" cy="5576231"/>
          </a:xfrm>
        </p:spPr>
        <p:txBody>
          <a:bodyPr>
            <a:noAutofit/>
          </a:bodyPr>
          <a:lstStyle/>
          <a:p>
            <a:r>
              <a:rPr lang="fr-FR" altLang="fr-FR" dirty="0"/>
              <a:t>Un scan terrestre est relativement simple</a:t>
            </a:r>
          </a:p>
          <a:p>
            <a:pPr lvl="1"/>
            <a:r>
              <a:rPr lang="fr-FR" altLang="fr-FR" dirty="0"/>
              <a:t>Positionnement de l’appareil au centre de la zone à scanner sur un trépied</a:t>
            </a:r>
          </a:p>
          <a:p>
            <a:pPr lvl="1"/>
            <a:r>
              <a:rPr lang="fr-FR" altLang="fr-FR" dirty="0"/>
              <a:t>Réalisation du scan (3 à 45 minutes selon les paramètres)</a:t>
            </a:r>
          </a:p>
          <a:p>
            <a:pPr lvl="1"/>
            <a:endParaRPr lang="fr-FR" altLang="fr-FR" dirty="0"/>
          </a:p>
          <a:p>
            <a:r>
              <a:rPr lang="fr-FR" altLang="fr-FR" dirty="0"/>
              <a:t>Cependant du fait des occlusions, multi-scan souvent nécessaire</a:t>
            </a:r>
          </a:p>
          <a:p>
            <a:pPr lvl="1"/>
            <a:r>
              <a:rPr lang="fr-FR" altLang="fr-FR" dirty="0"/>
              <a:t>Il faut commencer par positionner des cibles / sphères sur le terrain</a:t>
            </a:r>
          </a:p>
          <a:p>
            <a:pPr lvl="2"/>
            <a:r>
              <a:rPr lang="fr-FR" altLang="fr-FR" dirty="0"/>
              <a:t>Permettront de fusionner les scans en servant de points de référence communs</a:t>
            </a:r>
          </a:p>
          <a:p>
            <a:pPr lvl="1"/>
            <a:r>
              <a:rPr lang="fr-FR" altLang="fr-FR" dirty="0"/>
              <a:t>Réalisation des différents scans</a:t>
            </a:r>
          </a:p>
          <a:p>
            <a:pPr lvl="1"/>
            <a:r>
              <a:rPr lang="fr-FR" altLang="fr-FR" dirty="0"/>
              <a:t>Au bureau :</a:t>
            </a:r>
          </a:p>
          <a:p>
            <a:pPr lvl="2"/>
            <a:r>
              <a:rPr lang="fr-FR" altLang="fr-FR" dirty="0"/>
              <a:t>Fusion des scans </a:t>
            </a:r>
          </a:p>
          <a:p>
            <a:pPr lvl="2"/>
            <a:r>
              <a:rPr lang="fr-FR" altLang="fr-FR" dirty="0"/>
              <a:t>A l’aide du logiciel fourni avec le scanner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581C82C-8B3C-4A03-B463-BE096A7ED31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76</a:t>
            </a:fld>
            <a:endParaRPr lang="fr-FR"/>
          </a:p>
        </p:txBody>
      </p:sp>
      <p:pic>
        <p:nvPicPr>
          <p:cNvPr id="1026" name="Picture 2" descr="Figure 1. Scanner FARO and the 5 spheres on the inventory plot">
            <a:extLst>
              <a:ext uri="{FF2B5EF4-FFF2-40B4-BE49-F238E27FC236}">
                <a16:creationId xmlns:a16="http://schemas.microsoft.com/office/drawing/2014/main" id="{76A4EE6D-FC2A-40A0-B3F6-EAB9674691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46"/>
          <a:stretch/>
        </p:blipFill>
        <p:spPr bwMode="auto">
          <a:xfrm>
            <a:off x="6096000" y="4140574"/>
            <a:ext cx="4378731" cy="256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61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2B6CAE3-A305-4E88-9D5E-CD6B5760E4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Acquisition, pré-traitements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B9B4989-B8D1-429F-88BE-7C6E956F76B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3"/>
            <a:ext cx="11656948" cy="5576231"/>
          </a:xfrm>
        </p:spPr>
        <p:txBody>
          <a:bodyPr>
            <a:noAutofit/>
          </a:bodyPr>
          <a:lstStyle/>
          <a:p>
            <a:r>
              <a:rPr lang="fr-FR" altLang="fr-FR" dirty="0"/>
              <a:t>Alternative : utilisation d’un scan mobile</a:t>
            </a:r>
          </a:p>
          <a:p>
            <a:pPr lvl="1"/>
            <a:r>
              <a:rPr lang="fr-FR" altLang="fr-FR" dirty="0"/>
              <a:t>Acquisition selon un cheminement, permettant de couvrir la scène avec des points de vues variés</a:t>
            </a:r>
          </a:p>
          <a:p>
            <a:pPr lvl="1"/>
            <a:r>
              <a:rPr lang="fr-FR" altLang="fr-FR" dirty="0"/>
              <a:t>Utilisation des services de post-traitement (algorithmes SLAM) associés</a:t>
            </a:r>
          </a:p>
          <a:p>
            <a:pPr lvl="1"/>
            <a:r>
              <a:rPr lang="fr-FR" altLang="fr-FR" dirty="0"/>
              <a:t>Récupération du nuage assemblé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581C82C-8B3C-4A03-B463-BE096A7ED31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77</a:t>
            </a:fld>
            <a:endParaRPr lang="fr-FR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F2F63E8-00EE-496B-B844-2D4F4054EB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87"/>
          <a:stretch/>
        </p:blipFill>
        <p:spPr bwMode="auto">
          <a:xfrm>
            <a:off x="1890346" y="3341077"/>
            <a:ext cx="7709440" cy="2630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048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1">
            <a:extLst>
              <a:ext uri="{FF2B5EF4-FFF2-40B4-BE49-F238E27FC236}">
                <a16:creationId xmlns:a16="http://schemas.microsoft.com/office/drawing/2014/main" id="{1A5CC2BC-F4FB-4D80-82BC-078A479BD2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Extraction de données forestières</a:t>
            </a:r>
          </a:p>
        </p:txBody>
      </p:sp>
    </p:spTree>
    <p:extLst>
      <p:ext uri="{BB962C8B-B14F-4D97-AF65-F5344CB8AC3E}">
        <p14:creationId xmlns:p14="http://schemas.microsoft.com/office/powerpoint/2010/main" val="89970664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3E4B517-0C94-495D-826C-3961654C06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Extraction de données forestières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6430039B-93F8-42C0-9896-645F3D59AAA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7579138" cy="5233752"/>
          </a:xfrm>
        </p:spPr>
        <p:txBody>
          <a:bodyPr/>
          <a:lstStyle/>
          <a:p>
            <a:r>
              <a:rPr lang="fr-FR" dirty="0"/>
              <a:t>Approches par détection des diamètres à 1,30 m</a:t>
            </a:r>
          </a:p>
          <a:p>
            <a:pPr lvl="1"/>
            <a:r>
              <a:rPr lang="fr-FR" dirty="0"/>
              <a:t>Premières approches historiques en forêt</a:t>
            </a:r>
          </a:p>
          <a:p>
            <a:pPr lvl="1"/>
            <a:r>
              <a:rPr lang="fr-FR" dirty="0" err="1"/>
              <a:t>Simonse</a:t>
            </a:r>
            <a:r>
              <a:rPr lang="fr-FR" dirty="0"/>
              <a:t> et al. 2003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Classification des points sols</a:t>
            </a:r>
          </a:p>
          <a:p>
            <a:pPr lvl="1"/>
            <a:r>
              <a:rPr lang="fr-FR" dirty="0"/>
              <a:t>Création d’un MNT à forte résolution (5 ou 10 cm)</a:t>
            </a:r>
          </a:p>
          <a:p>
            <a:pPr lvl="1" algn="just"/>
            <a:r>
              <a:rPr lang="fr-FR" dirty="0"/>
              <a:t>Réalisation d’une tranche dans le nuage de points autour du 1,30 m</a:t>
            </a:r>
          </a:p>
          <a:p>
            <a:pPr lvl="1"/>
            <a:r>
              <a:rPr lang="fr-FR" dirty="0"/>
              <a:t>Détection de cercles / ellipses / cylindres dans la tranche (transformée de Hough)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FE8B23B-E04A-435E-B101-97B589A5A0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1527" y="1326933"/>
            <a:ext cx="3274097" cy="3851031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A1F29E28-293D-41C2-9722-584C51F33E1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79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427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80AAA300-FAB0-4756-A791-DD1B37AB2A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Technologies disponibles : capteurs optiques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7716569-ED25-4A3D-B44F-2BE9FE58AD5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fr-FR" altLang="fr-FR" dirty="0"/>
              <a:t>Bandes spectacles classiques</a:t>
            </a:r>
          </a:p>
          <a:p>
            <a:pPr lvl="1"/>
            <a:r>
              <a:rPr lang="fr-FR" altLang="fr-FR" dirty="0"/>
              <a:t>Visible : Rouge, Vert, Bleu</a:t>
            </a:r>
          </a:p>
          <a:p>
            <a:pPr lvl="1"/>
            <a:r>
              <a:rPr lang="fr-FR" altLang="fr-FR" dirty="0"/>
              <a:t>Infra-Rouge Couleur : Vert, Rouge, Proche Infrarouge</a:t>
            </a:r>
          </a:p>
          <a:p>
            <a:pPr lvl="1"/>
            <a:r>
              <a:rPr lang="fr-FR" altLang="fr-FR" dirty="0"/>
              <a:t>Thermique : bandes dans l’infrarouge</a:t>
            </a:r>
          </a:p>
          <a:p>
            <a:pPr lvl="1"/>
            <a:r>
              <a:rPr lang="fr-FR" altLang="fr-FR" dirty="0"/>
              <a:t>Panchromatique : rayonnement visible (1 canal)</a:t>
            </a:r>
          </a:p>
          <a:p>
            <a:pPr lvl="1"/>
            <a:r>
              <a:rPr lang="fr-FR" altLang="fr-FR" dirty="0" err="1"/>
              <a:t>Multi-spectral</a:t>
            </a:r>
            <a:r>
              <a:rPr lang="fr-FR" altLang="fr-FR" dirty="0"/>
              <a:t> : 3 à 8 bandes variables</a:t>
            </a:r>
          </a:p>
          <a:p>
            <a:pPr lvl="1"/>
            <a:r>
              <a:rPr lang="fr-FR" altLang="fr-FR" dirty="0" err="1"/>
              <a:t>Hyper-spectal</a:t>
            </a:r>
            <a:r>
              <a:rPr lang="fr-FR" altLang="fr-FR" dirty="0"/>
              <a:t> : nombreuses bandes (200 et plus)</a:t>
            </a:r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CA0540B-CFBC-463F-BE6D-A35FFDE9701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876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3E4B517-0C94-495D-826C-3961654C06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Extraction de données forestières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6430039B-93F8-42C0-9896-645F3D59AAAD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rmAutofit lnSpcReduction="10000"/>
          </a:bodyPr>
          <a:lstStyle/>
          <a:p>
            <a:r>
              <a:rPr lang="fr-FR" dirty="0"/>
              <a:t>Approches QSM (Quantitative Structural Modeling)</a:t>
            </a:r>
          </a:p>
          <a:p>
            <a:pPr lvl="1"/>
            <a:r>
              <a:rPr lang="fr-FR" dirty="0"/>
              <a:t>Modélisation de l’architecture des troncs et branches</a:t>
            </a:r>
          </a:p>
          <a:p>
            <a:pPr lvl="1"/>
            <a:endParaRPr lang="fr-FR" dirty="0"/>
          </a:p>
          <a:p>
            <a:r>
              <a:rPr lang="fr-FR" dirty="0"/>
              <a:t>Différentes approches dans la littérature, dont :</a:t>
            </a:r>
          </a:p>
          <a:p>
            <a:pPr lvl="1"/>
            <a:r>
              <a:rPr lang="fr-FR" dirty="0"/>
              <a:t>Travaux de </a:t>
            </a:r>
            <a:r>
              <a:rPr lang="fr-FR" dirty="0" err="1"/>
              <a:t>Pasi</a:t>
            </a:r>
            <a:r>
              <a:rPr lang="fr-FR" dirty="0"/>
              <a:t> </a:t>
            </a:r>
            <a:r>
              <a:rPr lang="fr-FR" dirty="0" err="1"/>
              <a:t>Raumonen</a:t>
            </a:r>
            <a:endParaRPr lang="fr-FR" dirty="0"/>
          </a:p>
          <a:p>
            <a:pPr lvl="2"/>
            <a:r>
              <a:rPr lang="fr-FR" dirty="0"/>
              <a:t>Découpage du nuages en patchs unitaires de petites tailles </a:t>
            </a:r>
          </a:p>
          <a:p>
            <a:pPr lvl="2"/>
            <a:r>
              <a:rPr lang="fr-FR" dirty="0"/>
              <a:t>Utilisation de la théorie de graphes pour connecter les patchs</a:t>
            </a:r>
          </a:p>
          <a:p>
            <a:pPr lvl="1"/>
            <a:r>
              <a:rPr lang="fr-FR" dirty="0"/>
              <a:t>Travaux de Jan </a:t>
            </a:r>
            <a:r>
              <a:rPr lang="fr-FR" dirty="0" err="1"/>
              <a:t>Hackenberg</a:t>
            </a:r>
            <a:r>
              <a:rPr lang="fr-FR" dirty="0"/>
              <a:t> (disponibles dans </a:t>
            </a:r>
            <a:r>
              <a:rPr lang="fr-FR" dirty="0" err="1"/>
              <a:t>Computree</a:t>
            </a:r>
            <a:r>
              <a:rPr lang="fr-FR" dirty="0"/>
              <a:t>)</a:t>
            </a:r>
          </a:p>
          <a:p>
            <a:pPr lvl="2"/>
            <a:r>
              <a:rPr lang="fr-FR" dirty="0"/>
              <a:t>Recherche de graines (points de départs sur les troncs)</a:t>
            </a:r>
          </a:p>
          <a:p>
            <a:pPr lvl="2"/>
            <a:r>
              <a:rPr lang="fr-FR" dirty="0"/>
              <a:t>Détection itérative de cylindres, avec une détection de bifurcations</a:t>
            </a:r>
          </a:p>
          <a:p>
            <a:pPr lvl="1"/>
            <a:r>
              <a:rPr lang="fr-FR" dirty="0"/>
              <a:t>Travaux ONF – RDI (uniquement détection des troncs) : </a:t>
            </a:r>
          </a:p>
          <a:p>
            <a:pPr lvl="2"/>
            <a:r>
              <a:rPr lang="fr-FR" dirty="0"/>
              <a:t>Regroupements des points par petits clusters contigus</a:t>
            </a:r>
          </a:p>
          <a:p>
            <a:pPr lvl="2"/>
            <a:r>
              <a:rPr lang="fr-FR" dirty="0"/>
              <a:t>Recherche de continuité</a:t>
            </a:r>
          </a:p>
          <a:p>
            <a:pPr lvl="2"/>
            <a:r>
              <a:rPr lang="fr-FR" dirty="0"/>
              <a:t>Ajustements de cylindres successifs contigus</a:t>
            </a:r>
          </a:p>
          <a:p>
            <a:pPr lvl="1"/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1B047B2-0373-4072-BAA2-04A349D162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4235" y="889965"/>
            <a:ext cx="3318221" cy="4747356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F89215C4-CB93-4E9C-98B3-9AF8AF2FBF9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80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481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3E4B517-0C94-495D-826C-3961654C06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Extraction de données forestières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6430039B-93F8-42C0-9896-645F3D59AAA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6604302" cy="5233752"/>
          </a:xfrm>
        </p:spPr>
        <p:txBody>
          <a:bodyPr>
            <a:noAutofit/>
          </a:bodyPr>
          <a:lstStyle/>
          <a:p>
            <a:r>
              <a:rPr lang="fr-FR" dirty="0"/>
              <a:t>Approches par </a:t>
            </a:r>
            <a:r>
              <a:rPr lang="fr-FR" dirty="0" err="1"/>
              <a:t>voxelisation</a:t>
            </a:r>
            <a:r>
              <a:rPr lang="fr-FR" dirty="0"/>
              <a:t> de l’espace</a:t>
            </a:r>
          </a:p>
          <a:p>
            <a:pPr lvl="1"/>
            <a:r>
              <a:rPr lang="fr-FR" dirty="0"/>
              <a:t>Découpage de l’espace en cubes</a:t>
            </a:r>
          </a:p>
          <a:p>
            <a:pPr lvl="1"/>
            <a:r>
              <a:rPr lang="fr-FR" dirty="0"/>
              <a:t>Version 3D des rasters</a:t>
            </a:r>
          </a:p>
          <a:p>
            <a:pPr lvl="1"/>
            <a:r>
              <a:rPr lang="fr-FR" dirty="0"/>
              <a:t>Travaux de L’université de Sherbrooke et INRAE</a:t>
            </a:r>
          </a:p>
          <a:p>
            <a:pPr lvl="1"/>
            <a:r>
              <a:rPr lang="fr-FR" dirty="0"/>
              <a:t>Plugin LVOX de </a:t>
            </a:r>
            <a:r>
              <a:rPr lang="fr-FR" dirty="0" err="1"/>
              <a:t>Computree</a:t>
            </a:r>
            <a:endParaRPr lang="fr-FR" dirty="0"/>
          </a:p>
          <a:p>
            <a:pPr lvl="1"/>
            <a:endParaRPr lang="fr-FR" dirty="0"/>
          </a:p>
          <a:p>
            <a:pPr lvl="1"/>
            <a:r>
              <a:rPr lang="fr-FR" dirty="0"/>
              <a:t>Distribution 3D de la végétation</a:t>
            </a:r>
          </a:p>
          <a:p>
            <a:pPr lvl="1"/>
            <a:r>
              <a:rPr lang="fr-FR" dirty="0"/>
              <a:t>Sans reconstituer géométriquement les arbres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Focus sur la correction :</a:t>
            </a:r>
          </a:p>
          <a:p>
            <a:pPr lvl="2"/>
            <a:r>
              <a:rPr lang="fr-FR" dirty="0"/>
              <a:t>Des occlusions</a:t>
            </a:r>
          </a:p>
          <a:p>
            <a:pPr lvl="2"/>
            <a:r>
              <a:rPr lang="fr-FR" dirty="0"/>
              <a:t>De la résolution variable en fonction</a:t>
            </a:r>
          </a:p>
          <a:p>
            <a:pPr marL="914400" lvl="2" indent="0">
              <a:buNone/>
            </a:pPr>
            <a:r>
              <a:rPr lang="fr-FR" dirty="0"/>
              <a:t>de la distance au scanner</a:t>
            </a:r>
          </a:p>
        </p:txBody>
      </p:sp>
      <p:pic>
        <p:nvPicPr>
          <p:cNvPr id="6" name="Picture 9" descr="lvox2">
            <a:extLst>
              <a:ext uri="{FF2B5EF4-FFF2-40B4-BE49-F238E27FC236}">
                <a16:creationId xmlns:a16="http://schemas.microsoft.com/office/drawing/2014/main" id="{634E8C16-F336-4F58-A3AD-FE70667C33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60" t="8504" r="6989" b="4694"/>
          <a:stretch>
            <a:fillRect/>
          </a:stretch>
        </p:blipFill>
        <p:spPr bwMode="auto">
          <a:xfrm>
            <a:off x="7218243" y="723167"/>
            <a:ext cx="4789608" cy="4789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F44E2A6D-A649-41EF-A51B-7E9C25D9519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81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177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3E4B517-0C94-495D-826C-3961654C06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Extraction de données forestières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6430039B-93F8-42C0-9896-645F3D59AAA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132340" cy="5233752"/>
          </a:xfrm>
        </p:spPr>
        <p:txBody>
          <a:bodyPr>
            <a:noAutofit/>
          </a:bodyPr>
          <a:lstStyle/>
          <a:p>
            <a:r>
              <a:rPr lang="fr-FR" dirty="0"/>
              <a:t>Nombreux autres travaux de recherche sur des domaines variés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Détection automatique des défauts sur les grumes (INRAE Nancy)</a:t>
            </a:r>
          </a:p>
          <a:p>
            <a:pPr lvl="1"/>
            <a:r>
              <a:rPr lang="fr-FR" dirty="0"/>
              <a:t>Combustibilité des peuplements (INRAE Avignon)</a:t>
            </a:r>
          </a:p>
          <a:p>
            <a:pPr lvl="1"/>
            <a:r>
              <a:rPr lang="fr-FR" dirty="0"/>
              <a:t>Séparation bois – feuille</a:t>
            </a:r>
          </a:p>
          <a:p>
            <a:pPr lvl="1"/>
            <a:r>
              <a:rPr lang="fr-FR" dirty="0"/>
              <a:t>Reconnaissance des espèces (à partir des écorces)</a:t>
            </a:r>
          </a:p>
          <a:p>
            <a:pPr lvl="1"/>
            <a:r>
              <a:rPr lang="fr-FR" dirty="0"/>
              <a:t>Estimation de la distribution de la surface foliaire</a:t>
            </a:r>
          </a:p>
          <a:p>
            <a:pPr lvl="1"/>
            <a:r>
              <a:rPr lang="fr-FR" dirty="0"/>
              <a:t>…</a:t>
            </a:r>
          </a:p>
          <a:p>
            <a:pPr lvl="1"/>
            <a:endParaRPr lang="fr-FR" dirty="0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25D76F36-B3E7-44EC-AA23-35AFF3CF202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82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839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37105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BEA824F-B60B-40B0-938B-9F5BB527E1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Lidar terrestre</a:t>
            </a:r>
          </a:p>
          <a:p>
            <a:r>
              <a:rPr lang="fr-FR" dirty="0"/>
              <a:t>TD </a:t>
            </a:r>
            <a:r>
              <a:rPr lang="fr-FR" dirty="0" err="1"/>
              <a:t>Computree</a:t>
            </a:r>
            <a:r>
              <a:rPr lang="fr-FR" dirty="0"/>
              <a:t> Lidar terrestre</a:t>
            </a:r>
          </a:p>
        </p:txBody>
      </p:sp>
    </p:spTree>
    <p:extLst>
      <p:ext uri="{BB962C8B-B14F-4D97-AF65-F5344CB8AC3E}">
        <p14:creationId xmlns:p14="http://schemas.microsoft.com/office/powerpoint/2010/main" val="99158685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1248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380F9AE-02AF-4B9D-8869-82B648F782E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Images Optiques</a:t>
            </a:r>
          </a:p>
        </p:txBody>
      </p:sp>
      <p:grpSp>
        <p:nvGrpSpPr>
          <p:cNvPr id="58" name="Group 64">
            <a:extLst>
              <a:ext uri="{FF2B5EF4-FFF2-40B4-BE49-F238E27FC236}">
                <a16:creationId xmlns:a16="http://schemas.microsoft.com/office/drawing/2014/main" id="{92BEA1F9-BF77-4E14-8C44-AA493F3350AD}"/>
              </a:ext>
            </a:extLst>
          </p:cNvPr>
          <p:cNvGrpSpPr>
            <a:grpSpLocks/>
          </p:cNvGrpSpPr>
          <p:nvPr/>
        </p:nvGrpSpPr>
        <p:grpSpPr bwMode="auto">
          <a:xfrm>
            <a:off x="945357" y="884237"/>
            <a:ext cx="3760787" cy="5410200"/>
            <a:chOff x="0" y="624"/>
            <a:chExt cx="2369" cy="3408"/>
          </a:xfrm>
        </p:grpSpPr>
        <p:grpSp>
          <p:nvGrpSpPr>
            <p:cNvPr id="59" name="Group 60">
              <a:extLst>
                <a:ext uri="{FF2B5EF4-FFF2-40B4-BE49-F238E27FC236}">
                  <a16:creationId xmlns:a16="http://schemas.microsoft.com/office/drawing/2014/main" id="{2709E5DB-C405-478A-A8FA-A7942B6133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64" y="703"/>
              <a:ext cx="1505" cy="3185"/>
              <a:chOff x="864" y="703"/>
              <a:chExt cx="1505" cy="3185"/>
            </a:xfrm>
          </p:grpSpPr>
          <p:pic>
            <p:nvPicPr>
              <p:cNvPr id="92" name="Picture 14" descr="fig01_AJF_principes_mesure_tld">
                <a:extLst>
                  <a:ext uri="{FF2B5EF4-FFF2-40B4-BE49-F238E27FC236}">
                    <a16:creationId xmlns:a16="http://schemas.microsoft.com/office/drawing/2014/main" id="{50564C47-9A92-40E6-988B-6110580368D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2331" t="11249" r="15656" b="73741"/>
              <a:stretch>
                <a:fillRect/>
              </a:stretch>
            </p:blipFill>
            <p:spPr bwMode="auto">
              <a:xfrm>
                <a:off x="1494" y="703"/>
                <a:ext cx="714" cy="4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3" name="Line 15">
                <a:extLst>
                  <a:ext uri="{FF2B5EF4-FFF2-40B4-BE49-F238E27FC236}">
                    <a16:creationId xmlns:a16="http://schemas.microsoft.com/office/drawing/2014/main" id="{CC1661A2-D57A-4778-BC7C-E4383820CF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24" y="1248"/>
                <a:ext cx="0" cy="2496"/>
              </a:xfrm>
              <a:prstGeom prst="line">
                <a:avLst/>
              </a:prstGeom>
              <a:noFill/>
              <a:ln w="28575">
                <a:solidFill>
                  <a:srgbClr val="33CC33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pic>
            <p:nvPicPr>
              <p:cNvPr id="94" name="Picture 17" descr="cessna01">
                <a:extLst>
                  <a:ext uri="{FF2B5EF4-FFF2-40B4-BE49-F238E27FC236}">
                    <a16:creationId xmlns:a16="http://schemas.microsoft.com/office/drawing/2014/main" id="{EDCE7081-0222-4BE3-9942-73076145291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2681"/>
                <a:ext cx="497" cy="3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5" name="Rectangle 19">
                <a:extLst>
                  <a:ext uri="{FF2B5EF4-FFF2-40B4-BE49-F238E27FC236}">
                    <a16:creationId xmlns:a16="http://schemas.microsoft.com/office/drawing/2014/main" id="{6F285529-3F50-4D06-A5E6-210E72B7A6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4" y="1248"/>
                <a:ext cx="48" cy="2640"/>
              </a:xfrm>
              <a:prstGeom prst="rect">
                <a:avLst/>
              </a:prstGeom>
              <a:solidFill>
                <a:srgbClr val="33CC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60" name="Group 20">
              <a:extLst>
                <a:ext uri="{FF2B5EF4-FFF2-40B4-BE49-F238E27FC236}">
                  <a16:creationId xmlns:a16="http://schemas.microsoft.com/office/drawing/2014/main" id="{8C070D6A-FF91-4603-A4EC-8236FD69A0E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75" y="624"/>
              <a:ext cx="849" cy="2708"/>
              <a:chOff x="975" y="624"/>
              <a:chExt cx="849" cy="2708"/>
            </a:xfrm>
          </p:grpSpPr>
          <p:sp>
            <p:nvSpPr>
              <p:cNvPr id="87" name="Text Box 21">
                <a:extLst>
                  <a:ext uri="{FF2B5EF4-FFF2-40B4-BE49-F238E27FC236}">
                    <a16:creationId xmlns:a16="http://schemas.microsoft.com/office/drawing/2014/main" id="{0A3E04E9-1EBC-47DA-814A-7F451424566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624"/>
                <a:ext cx="621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Emprise</a:t>
                </a:r>
              </a:p>
            </p:txBody>
          </p:sp>
          <p:sp>
            <p:nvSpPr>
              <p:cNvPr id="88" name="Text Box 22">
                <a:extLst>
                  <a:ext uri="{FF2B5EF4-FFF2-40B4-BE49-F238E27FC236}">
                    <a16:creationId xmlns:a16="http://schemas.microsoft.com/office/drawing/2014/main" id="{E176D78A-A54A-4A23-B344-EA0AD584029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1152"/>
                <a:ext cx="849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&gt; 1000 km</a:t>
                </a:r>
              </a:p>
            </p:txBody>
          </p:sp>
          <p:sp>
            <p:nvSpPr>
              <p:cNvPr id="89" name="Text Box 23">
                <a:extLst>
                  <a:ext uri="{FF2B5EF4-FFF2-40B4-BE49-F238E27FC236}">
                    <a16:creationId xmlns:a16="http://schemas.microsoft.com/office/drawing/2014/main" id="{B2CD9A2A-1E9C-4C06-8162-BD29A2134E5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1636"/>
                <a:ext cx="661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&gt; 300 km</a:t>
                </a:r>
              </a:p>
            </p:txBody>
          </p:sp>
          <p:sp>
            <p:nvSpPr>
              <p:cNvPr id="90" name="Text Box 24">
                <a:extLst>
                  <a:ext uri="{FF2B5EF4-FFF2-40B4-BE49-F238E27FC236}">
                    <a16:creationId xmlns:a16="http://schemas.microsoft.com/office/drawing/2014/main" id="{5BEE8CA7-F2F8-4BCD-8BF1-BBA980D889A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3120"/>
                <a:ext cx="66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20 - 1 km</a:t>
                </a:r>
              </a:p>
            </p:txBody>
          </p:sp>
          <p:sp>
            <p:nvSpPr>
              <p:cNvPr id="91" name="Text Box 25">
                <a:extLst>
                  <a:ext uri="{FF2B5EF4-FFF2-40B4-BE49-F238E27FC236}">
                    <a16:creationId xmlns:a16="http://schemas.microsoft.com/office/drawing/2014/main" id="{ED33DFD6-CED2-433C-BF79-EA8797C6827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2380"/>
                <a:ext cx="80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150 - 50 km</a:t>
                </a:r>
              </a:p>
            </p:txBody>
          </p:sp>
        </p:grpSp>
        <p:grpSp>
          <p:nvGrpSpPr>
            <p:cNvPr id="61" name="Group 26">
              <a:extLst>
                <a:ext uri="{FF2B5EF4-FFF2-40B4-BE49-F238E27FC236}">
                  <a16:creationId xmlns:a16="http://schemas.microsoft.com/office/drawing/2014/main" id="{399F6BF8-75E1-43FD-8133-EBAFE2E8954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624"/>
              <a:ext cx="929" cy="3408"/>
              <a:chOff x="0" y="624"/>
              <a:chExt cx="929" cy="3408"/>
            </a:xfrm>
          </p:grpSpPr>
          <p:sp>
            <p:nvSpPr>
              <p:cNvPr id="62" name="Line 27">
                <a:extLst>
                  <a:ext uri="{FF2B5EF4-FFF2-40B4-BE49-F238E27FC236}">
                    <a16:creationId xmlns:a16="http://schemas.microsoft.com/office/drawing/2014/main" id="{C9B48F0E-77AC-4487-B5D4-9C87A7FBD1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8" y="1008"/>
                <a:ext cx="0" cy="295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3" name="Line 28">
                <a:extLst>
                  <a:ext uri="{FF2B5EF4-FFF2-40B4-BE49-F238E27FC236}">
                    <a16:creationId xmlns:a16="http://schemas.microsoft.com/office/drawing/2014/main" id="{75EFFCE5-7771-41C5-ABB8-FA93C30F2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8" y="1526"/>
                <a:ext cx="11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4" name="Line 29">
                <a:extLst>
                  <a:ext uri="{FF2B5EF4-FFF2-40B4-BE49-F238E27FC236}">
                    <a16:creationId xmlns:a16="http://schemas.microsoft.com/office/drawing/2014/main" id="{EF3295A6-29E2-4542-A10C-67856B3DD5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8" y="720"/>
                <a:ext cx="0" cy="2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sysDot"/>
                <a:round/>
                <a:headE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grpSp>
            <p:nvGrpSpPr>
              <p:cNvPr id="65" name="Group 30">
                <a:extLst>
                  <a:ext uri="{FF2B5EF4-FFF2-40B4-BE49-F238E27FC236}">
                    <a16:creationId xmlns:a16="http://schemas.microsoft.com/office/drawing/2014/main" id="{A20D321A-6282-422C-B340-ADA08FD0AF1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624"/>
                <a:ext cx="929" cy="3408"/>
                <a:chOff x="0" y="624"/>
                <a:chExt cx="929" cy="3408"/>
              </a:xfrm>
            </p:grpSpPr>
            <p:sp>
              <p:nvSpPr>
                <p:cNvPr id="66" name="Text Box 31">
                  <a:extLst>
                    <a:ext uri="{FF2B5EF4-FFF2-40B4-BE49-F238E27FC236}">
                      <a16:creationId xmlns:a16="http://schemas.microsoft.com/office/drawing/2014/main" id="{3E32D087-5BC4-4E4E-8EC3-B72C0308350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0" y="624"/>
                  <a:ext cx="871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 b="1">
                      <a:solidFill>
                        <a:srgbClr val="CC0000"/>
                      </a:solidFill>
                    </a:rPr>
                    <a:t>Résolution</a:t>
                  </a:r>
                </a:p>
              </p:txBody>
            </p:sp>
            <p:sp>
              <p:nvSpPr>
                <p:cNvPr id="67" name="Text Box 32">
                  <a:extLst>
                    <a:ext uri="{FF2B5EF4-FFF2-40B4-BE49-F238E27FC236}">
                      <a16:creationId xmlns:a16="http://schemas.microsoft.com/office/drawing/2014/main" id="{6DB30E55-4886-4675-9771-27A1CC95972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22" y="1396"/>
                  <a:ext cx="604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>
                      <a:solidFill>
                        <a:srgbClr val="CC0000"/>
                      </a:solidFill>
                    </a:rPr>
                    <a:t>250 m</a:t>
                  </a:r>
                </a:p>
              </p:txBody>
            </p:sp>
            <p:grpSp>
              <p:nvGrpSpPr>
                <p:cNvPr id="68" name="Group 33">
                  <a:extLst>
                    <a:ext uri="{FF2B5EF4-FFF2-40B4-BE49-F238E27FC236}">
                      <a16:creationId xmlns:a16="http://schemas.microsoft.com/office/drawing/2014/main" id="{299A1182-A93B-411E-9433-E8568EBAE08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25" y="1880"/>
                  <a:ext cx="487" cy="212"/>
                  <a:chOff x="425" y="2204"/>
                  <a:chExt cx="487" cy="212"/>
                </a:xfrm>
              </p:grpSpPr>
              <p:sp>
                <p:nvSpPr>
                  <p:cNvPr id="85" name="Line 34">
                    <a:extLst>
                      <a:ext uri="{FF2B5EF4-FFF2-40B4-BE49-F238E27FC236}">
                        <a16:creationId xmlns:a16="http://schemas.microsoft.com/office/drawing/2014/main" id="{87D253E0-8DE1-4C09-AAE8-2B6DE0B029A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798" y="2334"/>
                    <a:ext cx="11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 eaLnBrk="1" hangingPunct="1">
                      <a:spcBef>
                        <a:spcPct val="50000"/>
                      </a:spcBef>
                      <a:defRPr/>
                    </a:pPr>
                    <a:endParaRPr lang="fr-FR" sz="160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86" name="Text Box 35">
                    <a:extLst>
                      <a:ext uri="{FF2B5EF4-FFF2-40B4-BE49-F238E27FC236}">
                        <a16:creationId xmlns:a16="http://schemas.microsoft.com/office/drawing/2014/main" id="{E5A46C54-55C2-4FF0-9C2C-5B2469F67DB3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25" y="2204"/>
                    <a:ext cx="401" cy="21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>
                    <a:spAutoFit/>
                  </a:bodyPr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rgbClr val="800000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algn="r">
                      <a:spcBef>
                        <a:spcPct val="50000"/>
                      </a:spcBef>
                      <a:buFontTx/>
                      <a:buNone/>
                    </a:pPr>
                    <a:r>
                      <a:rPr lang="fr-FR" altLang="fr-FR" sz="1600">
                        <a:solidFill>
                          <a:srgbClr val="CC0000"/>
                        </a:solidFill>
                      </a:rPr>
                      <a:t>50 m</a:t>
                    </a:r>
                  </a:p>
                </p:txBody>
              </p:sp>
            </p:grpSp>
            <p:grpSp>
              <p:nvGrpSpPr>
                <p:cNvPr id="69" name="Group 36">
                  <a:extLst>
                    <a:ext uri="{FF2B5EF4-FFF2-40B4-BE49-F238E27FC236}">
                      <a16:creationId xmlns:a16="http://schemas.microsoft.com/office/drawing/2014/main" id="{A78942EF-A10A-4A9F-BBA7-CD8F638B2F3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60" y="3820"/>
                  <a:ext cx="469" cy="212"/>
                  <a:chOff x="460" y="3820"/>
                  <a:chExt cx="469" cy="212"/>
                </a:xfrm>
              </p:grpSpPr>
              <p:sp>
                <p:nvSpPr>
                  <p:cNvPr id="83" name="Line 37">
                    <a:extLst>
                      <a:ext uri="{FF2B5EF4-FFF2-40B4-BE49-F238E27FC236}">
                        <a16:creationId xmlns:a16="http://schemas.microsoft.com/office/drawing/2014/main" id="{641F849E-67CA-48F5-8047-4A8D5CA6C4B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798" y="3950"/>
                    <a:ext cx="131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 eaLnBrk="1" hangingPunct="1">
                      <a:spcBef>
                        <a:spcPct val="50000"/>
                      </a:spcBef>
                      <a:defRPr/>
                    </a:pPr>
                    <a:endParaRPr lang="fr-FR" sz="160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84" name="Text Box 38">
                    <a:extLst>
                      <a:ext uri="{FF2B5EF4-FFF2-40B4-BE49-F238E27FC236}">
                        <a16:creationId xmlns:a16="http://schemas.microsoft.com/office/drawing/2014/main" id="{5E341348-EF9A-4C67-A9B0-49D4269BE1AD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60" y="3820"/>
                    <a:ext cx="366" cy="21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>
                    <a:spAutoFit/>
                  </a:bodyPr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rgbClr val="800000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algn="r">
                      <a:spcBef>
                        <a:spcPct val="50000"/>
                      </a:spcBef>
                      <a:buFontTx/>
                      <a:buNone/>
                    </a:pPr>
                    <a:r>
                      <a:rPr lang="fr-FR" altLang="fr-FR" sz="1600">
                        <a:solidFill>
                          <a:srgbClr val="CC0000"/>
                        </a:solidFill>
                      </a:rPr>
                      <a:t> 0 m</a:t>
                    </a:r>
                  </a:p>
                </p:txBody>
              </p:sp>
            </p:grpSp>
            <p:grpSp>
              <p:nvGrpSpPr>
                <p:cNvPr id="70" name="Group 39">
                  <a:extLst>
                    <a:ext uri="{FF2B5EF4-FFF2-40B4-BE49-F238E27FC236}">
                      <a16:creationId xmlns:a16="http://schemas.microsoft.com/office/drawing/2014/main" id="{92D366BB-440C-4999-B3B2-14BB40D929F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25" y="2365"/>
                  <a:ext cx="487" cy="212"/>
                  <a:chOff x="425" y="3012"/>
                  <a:chExt cx="487" cy="212"/>
                </a:xfrm>
              </p:grpSpPr>
              <p:sp>
                <p:nvSpPr>
                  <p:cNvPr id="81" name="Text Box 40">
                    <a:extLst>
                      <a:ext uri="{FF2B5EF4-FFF2-40B4-BE49-F238E27FC236}">
                        <a16:creationId xmlns:a16="http://schemas.microsoft.com/office/drawing/2014/main" id="{EA648C42-54D4-4CE2-A504-93D819D60213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25" y="3012"/>
                    <a:ext cx="401" cy="21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>
                    <a:spAutoFit/>
                  </a:bodyPr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rgbClr val="800000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algn="r">
                      <a:spcBef>
                        <a:spcPct val="50000"/>
                      </a:spcBef>
                      <a:buFontTx/>
                      <a:buNone/>
                    </a:pPr>
                    <a:r>
                      <a:rPr lang="fr-FR" altLang="fr-FR" sz="1600">
                        <a:solidFill>
                          <a:srgbClr val="CC0000"/>
                        </a:solidFill>
                      </a:rPr>
                      <a:t>10 m</a:t>
                    </a:r>
                  </a:p>
                </p:txBody>
              </p:sp>
              <p:sp>
                <p:nvSpPr>
                  <p:cNvPr id="82" name="Line 41">
                    <a:extLst>
                      <a:ext uri="{FF2B5EF4-FFF2-40B4-BE49-F238E27FC236}">
                        <a16:creationId xmlns:a16="http://schemas.microsoft.com/office/drawing/2014/main" id="{15291EB0-AC11-4717-9DC8-010508F48CB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798" y="3142"/>
                    <a:ext cx="11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 eaLnBrk="1" hangingPunct="1">
                      <a:spcBef>
                        <a:spcPct val="50000"/>
                      </a:spcBef>
                      <a:defRPr/>
                    </a:pPr>
                    <a:endParaRPr lang="fr-FR" sz="160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71" name="Text Box 42">
                  <a:extLst>
                    <a:ext uri="{FF2B5EF4-FFF2-40B4-BE49-F238E27FC236}">
                      <a16:creationId xmlns:a16="http://schemas.microsoft.com/office/drawing/2014/main" id="{A93A9778-0CB0-4074-886C-314B05AD3F7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0" y="1152"/>
                  <a:ext cx="604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 b="1">
                      <a:solidFill>
                        <a:srgbClr val="CC0000"/>
                      </a:solidFill>
                    </a:rPr>
                    <a:t>BASSE</a:t>
                  </a:r>
                </a:p>
              </p:txBody>
            </p:sp>
            <p:sp>
              <p:nvSpPr>
                <p:cNvPr id="72" name="Text Box 43">
                  <a:extLst>
                    <a:ext uri="{FF2B5EF4-FFF2-40B4-BE49-F238E27FC236}">
                      <a16:creationId xmlns:a16="http://schemas.microsoft.com/office/drawing/2014/main" id="{594FAB8C-62CE-4AD5-B4AE-E93B7EBC50C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0" y="1636"/>
                  <a:ext cx="762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 b="1">
                      <a:solidFill>
                        <a:srgbClr val="CC0000"/>
                      </a:solidFill>
                    </a:rPr>
                    <a:t>MOYENNE</a:t>
                  </a:r>
                </a:p>
              </p:txBody>
            </p:sp>
            <p:sp>
              <p:nvSpPr>
                <p:cNvPr id="73" name="Text Box 44">
                  <a:extLst>
                    <a:ext uri="{FF2B5EF4-FFF2-40B4-BE49-F238E27FC236}">
                      <a16:creationId xmlns:a16="http://schemas.microsoft.com/office/drawing/2014/main" id="{8F97F438-5521-4B11-B26F-B8132D1B497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0" y="2592"/>
                  <a:ext cx="570" cy="28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ct val="5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 b="1">
                      <a:solidFill>
                        <a:srgbClr val="CC0000"/>
                      </a:solidFill>
                    </a:rPr>
                    <a:t>TRES</a:t>
                  </a:r>
                </a:p>
                <a:p>
                  <a:pPr>
                    <a:lnSpc>
                      <a:spcPct val="5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 b="1">
                      <a:solidFill>
                        <a:srgbClr val="CC0000"/>
                      </a:solidFill>
                    </a:rPr>
                    <a:t>HAUTE</a:t>
                  </a:r>
                </a:p>
              </p:txBody>
            </p:sp>
            <p:sp>
              <p:nvSpPr>
                <p:cNvPr id="74" name="Text Box 45">
                  <a:extLst>
                    <a:ext uri="{FF2B5EF4-FFF2-40B4-BE49-F238E27FC236}">
                      <a16:creationId xmlns:a16="http://schemas.microsoft.com/office/drawing/2014/main" id="{387F0345-9032-4BCA-A430-5466D72D8B2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0" y="2121"/>
                  <a:ext cx="555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 b="1">
                      <a:solidFill>
                        <a:srgbClr val="CC0000"/>
                      </a:solidFill>
                    </a:rPr>
                    <a:t>HAUTE</a:t>
                  </a:r>
                </a:p>
              </p:txBody>
            </p:sp>
            <p:grpSp>
              <p:nvGrpSpPr>
                <p:cNvPr id="75" name="Group 46">
                  <a:extLst>
                    <a:ext uri="{FF2B5EF4-FFF2-40B4-BE49-F238E27FC236}">
                      <a16:creationId xmlns:a16="http://schemas.microsoft.com/office/drawing/2014/main" id="{DBE2703B-6E09-4B2F-9C46-92D6169A118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96" y="2850"/>
                  <a:ext cx="416" cy="212"/>
                  <a:chOff x="496" y="3416"/>
                  <a:chExt cx="416" cy="212"/>
                </a:xfrm>
              </p:grpSpPr>
              <p:sp>
                <p:nvSpPr>
                  <p:cNvPr id="79" name="Text Box 47">
                    <a:extLst>
                      <a:ext uri="{FF2B5EF4-FFF2-40B4-BE49-F238E27FC236}">
                        <a16:creationId xmlns:a16="http://schemas.microsoft.com/office/drawing/2014/main" id="{0D391ACC-6B24-4917-B21F-FB93C85ECDE8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96" y="3416"/>
                    <a:ext cx="330" cy="21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>
                    <a:spAutoFit/>
                  </a:bodyPr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rgbClr val="800000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algn="r">
                      <a:spcBef>
                        <a:spcPct val="50000"/>
                      </a:spcBef>
                      <a:buFontTx/>
                      <a:buNone/>
                    </a:pPr>
                    <a:r>
                      <a:rPr lang="fr-FR" altLang="fr-FR" sz="1600" dirty="0">
                        <a:solidFill>
                          <a:srgbClr val="CC0000"/>
                        </a:solidFill>
                      </a:rPr>
                      <a:t>5 m</a:t>
                    </a:r>
                  </a:p>
                </p:txBody>
              </p:sp>
              <p:sp>
                <p:nvSpPr>
                  <p:cNvPr id="80" name="Line 48">
                    <a:extLst>
                      <a:ext uri="{FF2B5EF4-FFF2-40B4-BE49-F238E27FC236}">
                        <a16:creationId xmlns:a16="http://schemas.microsoft.com/office/drawing/2014/main" id="{4991E11D-40D6-4A0A-8D16-EA87CBA1240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798" y="3546"/>
                    <a:ext cx="11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 eaLnBrk="1" hangingPunct="1">
                      <a:spcBef>
                        <a:spcPct val="50000"/>
                      </a:spcBef>
                      <a:defRPr/>
                    </a:pPr>
                    <a:endParaRPr lang="fr-FR" sz="160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grpSp>
              <p:nvGrpSpPr>
                <p:cNvPr id="76" name="Group 49">
                  <a:extLst>
                    <a:ext uri="{FF2B5EF4-FFF2-40B4-BE49-F238E27FC236}">
                      <a16:creationId xmlns:a16="http://schemas.microsoft.com/office/drawing/2014/main" id="{617D2E16-37B5-407D-98A8-4C9368B8FD1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96" y="3335"/>
                  <a:ext cx="416" cy="212"/>
                  <a:chOff x="496" y="3416"/>
                  <a:chExt cx="416" cy="212"/>
                </a:xfrm>
              </p:grpSpPr>
              <p:sp>
                <p:nvSpPr>
                  <p:cNvPr id="77" name="Text Box 50">
                    <a:extLst>
                      <a:ext uri="{FF2B5EF4-FFF2-40B4-BE49-F238E27FC236}">
                        <a16:creationId xmlns:a16="http://schemas.microsoft.com/office/drawing/2014/main" id="{CCF52CF0-59E3-49E9-9781-321FEEFC7352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96" y="3416"/>
                    <a:ext cx="330" cy="21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>
                    <a:spAutoFit/>
                  </a:bodyPr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rgbClr val="800000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algn="r">
                      <a:spcBef>
                        <a:spcPct val="50000"/>
                      </a:spcBef>
                      <a:buFontTx/>
                      <a:buNone/>
                    </a:pPr>
                    <a:r>
                      <a:rPr lang="fr-FR" altLang="fr-FR" sz="1600">
                        <a:solidFill>
                          <a:srgbClr val="CC0000"/>
                        </a:solidFill>
                      </a:rPr>
                      <a:t>1 m</a:t>
                    </a:r>
                  </a:p>
                </p:txBody>
              </p:sp>
              <p:sp>
                <p:nvSpPr>
                  <p:cNvPr id="78" name="Line 51">
                    <a:extLst>
                      <a:ext uri="{FF2B5EF4-FFF2-40B4-BE49-F238E27FC236}">
                        <a16:creationId xmlns:a16="http://schemas.microsoft.com/office/drawing/2014/main" id="{0E26E8FC-ED16-4EBA-906F-D26531675BB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798" y="3546"/>
                    <a:ext cx="11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 eaLnBrk="1" hangingPunct="1">
                      <a:spcBef>
                        <a:spcPct val="50000"/>
                      </a:spcBef>
                      <a:defRPr/>
                    </a:pPr>
                    <a:endParaRPr lang="fr-FR" sz="160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</p:grpSp>
        </p:grpSp>
      </p:grpSp>
      <p:grpSp>
        <p:nvGrpSpPr>
          <p:cNvPr id="96" name="Group 62">
            <a:extLst>
              <a:ext uri="{FF2B5EF4-FFF2-40B4-BE49-F238E27FC236}">
                <a16:creationId xmlns:a16="http://schemas.microsoft.com/office/drawing/2014/main" id="{EC71423F-2395-42DE-B7F9-A1EB1E34871B}"/>
              </a:ext>
            </a:extLst>
          </p:cNvPr>
          <p:cNvGrpSpPr>
            <a:grpSpLocks/>
          </p:cNvGrpSpPr>
          <p:nvPr/>
        </p:nvGrpSpPr>
        <p:grpSpPr bwMode="auto">
          <a:xfrm>
            <a:off x="5449888" y="1017587"/>
            <a:ext cx="2338387" cy="2259013"/>
            <a:chOff x="2143" y="702"/>
            <a:chExt cx="1473" cy="1423"/>
          </a:xfrm>
        </p:grpSpPr>
        <p:sp>
          <p:nvSpPr>
            <p:cNvPr id="97" name="Text Box 52">
              <a:extLst>
                <a:ext uri="{FF2B5EF4-FFF2-40B4-BE49-F238E27FC236}">
                  <a16:creationId xmlns:a16="http://schemas.microsoft.com/office/drawing/2014/main" id="{68CB5B6E-8C3B-46C3-A5AA-6A3E75B102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43" y="1933"/>
              <a:ext cx="147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fr-FR" altLang="fr-FR" sz="1400" b="1">
                  <a:solidFill>
                    <a:srgbClr val="CC0000"/>
                  </a:solidFill>
                </a:rPr>
                <a:t>Valeur = énergie ré-émise</a:t>
              </a:r>
            </a:p>
          </p:txBody>
        </p:sp>
        <p:grpSp>
          <p:nvGrpSpPr>
            <p:cNvPr id="98" name="Group 54">
              <a:extLst>
                <a:ext uri="{FF2B5EF4-FFF2-40B4-BE49-F238E27FC236}">
                  <a16:creationId xmlns:a16="http://schemas.microsoft.com/office/drawing/2014/main" id="{B51EC3AC-7336-434B-B29E-9EACF8A363F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81" y="702"/>
              <a:ext cx="1089" cy="1050"/>
              <a:chOff x="2381" y="754"/>
              <a:chExt cx="1089" cy="1050"/>
            </a:xfrm>
          </p:grpSpPr>
          <p:pic>
            <p:nvPicPr>
              <p:cNvPr id="100" name="Picture 55" descr="image_01">
                <a:extLst>
                  <a:ext uri="{FF2B5EF4-FFF2-40B4-BE49-F238E27FC236}">
                    <a16:creationId xmlns:a16="http://schemas.microsoft.com/office/drawing/2014/main" id="{57F140D6-A608-4D4C-AE7A-9BE070982D6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81" y="754"/>
                <a:ext cx="1089" cy="1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1" name="Rectangle 56">
                <a:extLst>
                  <a:ext uri="{FF2B5EF4-FFF2-40B4-BE49-F238E27FC236}">
                    <a16:creationId xmlns:a16="http://schemas.microsoft.com/office/drawing/2014/main" id="{F338CDED-F817-4938-B1BF-9C8BC508E4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3" y="1174"/>
                <a:ext cx="107" cy="107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9" name="Line 57">
              <a:extLst>
                <a:ext uri="{FF2B5EF4-FFF2-40B4-BE49-F238E27FC236}">
                  <a16:creationId xmlns:a16="http://schemas.microsoft.com/office/drawing/2014/main" id="{71386D5D-45CA-4D66-BD2F-1B15F09D4B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0" y="1207"/>
              <a:ext cx="0" cy="72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02" name="Group 63">
            <a:extLst>
              <a:ext uri="{FF2B5EF4-FFF2-40B4-BE49-F238E27FC236}">
                <a16:creationId xmlns:a16="http://schemas.microsoft.com/office/drawing/2014/main" id="{D22E3FBB-9D75-4139-A066-085CBB0BD67F}"/>
              </a:ext>
            </a:extLst>
          </p:cNvPr>
          <p:cNvGrpSpPr>
            <a:grpSpLocks/>
          </p:cNvGrpSpPr>
          <p:nvPr/>
        </p:nvGrpSpPr>
        <p:grpSpPr bwMode="auto">
          <a:xfrm>
            <a:off x="8532019" y="741362"/>
            <a:ext cx="2568575" cy="5484813"/>
            <a:chOff x="3893" y="528"/>
            <a:chExt cx="1618" cy="3455"/>
          </a:xfrm>
        </p:grpSpPr>
        <p:pic>
          <p:nvPicPr>
            <p:cNvPr id="103" name="Picture 3">
              <a:extLst>
                <a:ext uri="{FF2B5EF4-FFF2-40B4-BE49-F238E27FC236}">
                  <a16:creationId xmlns:a16="http://schemas.microsoft.com/office/drawing/2014/main" id="{64ACADAF-438A-4F2D-B7DC-D59E2B0B3D37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96" t="19295" r="3865" b="13895"/>
            <a:stretch>
              <a:fillRect/>
            </a:stretch>
          </p:blipFill>
          <p:spPr bwMode="auto">
            <a:xfrm>
              <a:off x="3893" y="528"/>
              <a:ext cx="1617" cy="10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4" name="Picture 4">
              <a:extLst>
                <a:ext uri="{FF2B5EF4-FFF2-40B4-BE49-F238E27FC236}">
                  <a16:creationId xmlns:a16="http://schemas.microsoft.com/office/drawing/2014/main" id="{E0E8B011-77C1-4AB4-A1C0-E25949F66D6A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" y="2895"/>
              <a:ext cx="1587" cy="10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5" name="Picture 58" descr="aillons_wv_compos762">
              <a:extLst>
                <a:ext uri="{FF2B5EF4-FFF2-40B4-BE49-F238E27FC236}">
                  <a16:creationId xmlns:a16="http://schemas.microsoft.com/office/drawing/2014/main" id="{AC11F95F-C897-4257-A3C6-FAF12FF9560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4" y="1723"/>
              <a:ext cx="1587" cy="10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107" name="Espace réservé du numéro de diapositive 106">
            <a:extLst>
              <a:ext uri="{FF2B5EF4-FFF2-40B4-BE49-F238E27FC236}">
                <a16:creationId xmlns:a16="http://schemas.microsoft.com/office/drawing/2014/main" id="{C5C34F2F-B858-4E97-A417-637A74FF090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540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NF">
      <a:dk1>
        <a:srgbClr val="095D4D"/>
      </a:dk1>
      <a:lt1>
        <a:srgbClr val="FFFFFF"/>
      </a:lt1>
      <a:dk2>
        <a:srgbClr val="145469"/>
      </a:dk2>
      <a:lt2>
        <a:srgbClr val="FFFFFF"/>
      </a:lt2>
      <a:accent1>
        <a:srgbClr val="002923"/>
      </a:accent1>
      <a:accent2>
        <a:srgbClr val="012E38"/>
      </a:accent2>
      <a:accent3>
        <a:srgbClr val="009878"/>
      </a:accent3>
      <a:accent4>
        <a:srgbClr val="E29427"/>
      </a:accent4>
      <a:accent5>
        <a:srgbClr val="FAC423"/>
      </a:accent5>
      <a:accent6>
        <a:srgbClr val="961917"/>
      </a:accent6>
      <a:hlink>
        <a:srgbClr val="C42531"/>
      </a:hlink>
      <a:folHlink>
        <a:srgbClr val="5E1C2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1479</TotalTime>
  <Words>4548</Words>
  <Application>Microsoft Office PowerPoint</Application>
  <PresentationFormat>Grand écran</PresentationFormat>
  <Paragraphs>735</Paragraphs>
  <Slides>85</Slides>
  <Notes>10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85</vt:i4>
      </vt:variant>
    </vt:vector>
  </HeadingPairs>
  <TitlesOfParts>
    <vt:vector size="96" baseType="lpstr">
      <vt:lpstr>Arial</vt:lpstr>
      <vt:lpstr>Calibri</vt:lpstr>
      <vt:lpstr>Calibri Light</vt:lpstr>
      <vt:lpstr>Crimson Pro Medium</vt:lpstr>
      <vt:lpstr>Marianne</vt:lpstr>
      <vt:lpstr>Marianne ExtraBold</vt:lpstr>
      <vt:lpstr>Marianne Medium</vt:lpstr>
      <vt:lpstr>Symbol</vt:lpstr>
      <vt:lpstr>Times New Roman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BATY Margot</dc:creator>
  <cp:lastModifiedBy>PIBOULE Alexandre</cp:lastModifiedBy>
  <cp:revision>146</cp:revision>
  <dcterms:created xsi:type="dcterms:W3CDTF">2021-07-21T07:23:52Z</dcterms:created>
  <dcterms:modified xsi:type="dcterms:W3CDTF">2025-01-06T13:40:43Z</dcterms:modified>
</cp:coreProperties>
</file>