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89" r:id="rId5"/>
    <p:sldId id="292" r:id="rId6"/>
    <p:sldId id="293" r:id="rId7"/>
    <p:sldId id="267" r:id="rId8"/>
    <p:sldId id="295" r:id="rId9"/>
    <p:sldId id="296" r:id="rId10"/>
    <p:sldId id="297" r:id="rId11"/>
    <p:sldId id="273" r:id="rId12"/>
    <p:sldId id="299" r:id="rId13"/>
    <p:sldId id="300" r:id="rId14"/>
    <p:sldId id="321" r:id="rId15"/>
    <p:sldId id="302" r:id="rId16"/>
    <p:sldId id="298" r:id="rId17"/>
    <p:sldId id="304" r:id="rId18"/>
    <p:sldId id="305" r:id="rId19"/>
    <p:sldId id="306" r:id="rId20"/>
    <p:sldId id="310" r:id="rId21"/>
    <p:sldId id="311" r:id="rId22"/>
    <p:sldId id="312" r:id="rId23"/>
    <p:sldId id="309" r:id="rId24"/>
    <p:sldId id="307" r:id="rId25"/>
    <p:sldId id="308" r:id="rId26"/>
    <p:sldId id="313" r:id="rId27"/>
    <p:sldId id="314" r:id="rId28"/>
    <p:sldId id="316" r:id="rId29"/>
    <p:sldId id="315" r:id="rId30"/>
    <p:sldId id="319" r:id="rId31"/>
    <p:sldId id="286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BF2"/>
    <a:srgbClr val="FFFFFF"/>
    <a:srgbClr val="BEAED4"/>
    <a:srgbClr val="386CB0"/>
    <a:srgbClr val="FFFF99"/>
    <a:srgbClr val="003C2B"/>
    <a:srgbClr val="DE7246"/>
    <a:srgbClr val="558ED5"/>
    <a:srgbClr val="683817"/>
    <a:srgbClr val="A77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0" autoAdjust="0"/>
    <p:restoredTop sz="71163" autoAdjust="0"/>
  </p:normalViewPr>
  <p:slideViewPr>
    <p:cSldViewPr snapToGrid="0">
      <p:cViewPr varScale="1">
        <p:scale>
          <a:sx n="81" d="100"/>
          <a:sy n="81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481C6-A075-49FB-BDF0-F2BBB160056D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43B32-6F89-4213-A986-27D9D71828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03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cette première partie nous allons présenter, les principes du modèle IKS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494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 GIEC, le groupe d’experts intergouvernemental sur l’évolution du climat, a établi des trajectoires d’évolution de la concentration en gaz à effet de serre, nommées RCP</a:t>
            </a:r>
            <a:r>
              <a:rPr lang="fr-FR" sz="1100" dirty="0"/>
              <a:t>. #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/>
              <a:t>Ce graphique représente l’impact des différentes trajectoires sur l’effet de serre.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/>
              <a:t>La variable représentée est l’augmentation du forçage radiatif, qui correspond à la quantité d’énergie supplémentaire, retenue par l’atmosphère à la surface de la terre, à cause de l’accroissement de la concentration en gaz à effet de serre.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/>
              <a:t>Les RCP sont nommées en fonction de l’augmentation du forçage radiatif en 2100.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3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dirty="0"/>
              <a:t>Par exemple, la RCP 8.5 correspond à plus 8,5 Watts par mètre carré en 2100, par rapport à la période préindustrielle. # #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976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 dirty="0"/>
              <a:t>Ces différentes trajectoires correspondent à différentes hypothèses d’évolution de la société et des émissions de gaz à effet de serre : </a:t>
            </a:r>
            <a:r>
              <a:rPr lang="fr-FR" dirty="0"/>
              <a:t># </a:t>
            </a:r>
            <a:endParaRPr lang="fr-FR" i="0" dirty="0"/>
          </a:p>
          <a:p>
            <a:endParaRPr lang="fr-FR" i="0" dirty="0"/>
          </a:p>
          <a:p>
            <a:r>
              <a:rPr lang="fr-FR" i="0" dirty="0"/>
              <a:t>La </a:t>
            </a:r>
            <a:r>
              <a:rPr lang="fr-FR" i="0" dirty="0">
                <a:solidFill>
                  <a:srgbClr val="0070C0"/>
                </a:solidFill>
              </a:rPr>
              <a:t>RCP 2.6 </a:t>
            </a:r>
            <a:r>
              <a:rPr lang="fr-FR" i="0" dirty="0"/>
              <a:t>correspond à un respect strict, immédiat et généralisé des accords de Paris, afin de limiter le réchauffement global à </a:t>
            </a:r>
            <a:r>
              <a:rPr lang="fr-FR" i="0" dirty="0">
                <a:solidFill>
                  <a:srgbClr val="DE7246"/>
                </a:solidFill>
              </a:rPr>
              <a:t>+1.5 °C en 2100, </a:t>
            </a:r>
            <a:r>
              <a:rPr lang="fr-FR" sz="1200" i="0" dirty="0">
                <a:solidFill>
                  <a:srgbClr val="DE7246"/>
                </a:solidFill>
              </a:rPr>
              <a:t>par rapport aux niveaux préindustriels </a:t>
            </a:r>
            <a:r>
              <a:rPr lang="fr-FR" dirty="0"/>
              <a:t># </a:t>
            </a:r>
            <a:endParaRPr lang="fr-FR" sz="1200" i="0" dirty="0">
              <a:solidFill>
                <a:srgbClr val="DE7246"/>
              </a:solidFill>
            </a:endParaRPr>
          </a:p>
          <a:p>
            <a:endParaRPr lang="fr-FR" sz="1200" i="0" dirty="0">
              <a:solidFill>
                <a:srgbClr val="DE7246"/>
              </a:solidFill>
            </a:endParaRPr>
          </a:p>
          <a:p>
            <a:r>
              <a:rPr lang="fr-FR" i="0" dirty="0"/>
              <a:t>La </a:t>
            </a:r>
            <a:r>
              <a:rPr lang="fr-FR" i="0" dirty="0">
                <a:solidFill>
                  <a:srgbClr val="00B050"/>
                </a:solidFill>
              </a:rPr>
              <a:t>RCP 4.5 </a:t>
            </a:r>
            <a:r>
              <a:rPr lang="fr-FR" i="0" dirty="0"/>
              <a:t>correspond à une politique climatique très ambitieuse, afin de rester en dessous d’un réchauffement global de </a:t>
            </a:r>
            <a:r>
              <a:rPr lang="fr-FR" i="0" dirty="0">
                <a:solidFill>
                  <a:srgbClr val="DE7246"/>
                </a:solidFill>
              </a:rPr>
              <a:t>+2.0 °C en 2100 </a:t>
            </a:r>
            <a:r>
              <a:rPr lang="fr-FR" dirty="0"/>
              <a:t># </a:t>
            </a:r>
            <a:endParaRPr lang="fr-FR" i="0" dirty="0">
              <a:solidFill>
                <a:srgbClr val="DE7246"/>
              </a:solidFill>
            </a:endParaRPr>
          </a:p>
          <a:p>
            <a:endParaRPr lang="fr-FR" i="0" dirty="0">
              <a:solidFill>
                <a:srgbClr val="DE7246"/>
              </a:solidFill>
            </a:endParaRPr>
          </a:p>
          <a:p>
            <a:r>
              <a:rPr lang="fr-FR" i="0" dirty="0"/>
              <a:t>La </a:t>
            </a:r>
            <a:r>
              <a:rPr lang="fr-FR" i="0" dirty="0">
                <a:solidFill>
                  <a:srgbClr val="FFC000"/>
                </a:solidFill>
              </a:rPr>
              <a:t>RCP 6.0 </a:t>
            </a:r>
            <a:r>
              <a:rPr lang="fr-FR" i="0" dirty="0"/>
              <a:t>correspond à une politique climatique moins soutenue, mais malgré tout ambitieuse, aboutissant à un réchauffement global de </a:t>
            </a:r>
            <a:r>
              <a:rPr lang="fr-FR" i="0" dirty="0">
                <a:solidFill>
                  <a:srgbClr val="DE7246"/>
                </a:solidFill>
              </a:rPr>
              <a:t>+2.5 °C en 2100 </a:t>
            </a:r>
            <a:r>
              <a:rPr lang="fr-FR" dirty="0"/>
              <a:t># </a:t>
            </a:r>
            <a:endParaRPr lang="fr-FR" i="0" dirty="0">
              <a:solidFill>
                <a:srgbClr val="DE7246"/>
              </a:solidFill>
            </a:endParaRPr>
          </a:p>
          <a:p>
            <a:endParaRPr lang="fr-FR" i="0" dirty="0">
              <a:solidFill>
                <a:srgbClr val="DE7246"/>
              </a:solidFill>
            </a:endParaRPr>
          </a:p>
          <a:p>
            <a:r>
              <a:rPr lang="fr-FR" i="0" dirty="0"/>
              <a:t>La </a:t>
            </a:r>
            <a:r>
              <a:rPr lang="fr-FR" i="0" dirty="0">
                <a:solidFill>
                  <a:srgbClr val="FF0000"/>
                </a:solidFill>
              </a:rPr>
              <a:t>RCP 8.5 </a:t>
            </a:r>
            <a:r>
              <a:rPr lang="fr-FR" i="0" dirty="0"/>
              <a:t>correspond au prolongement des comportements actuels sans politique Climatique particulière, aboutissant à un réchauffement global de </a:t>
            </a:r>
            <a:r>
              <a:rPr lang="fr-FR" i="0" dirty="0">
                <a:solidFill>
                  <a:srgbClr val="DE7246"/>
                </a:solidFill>
              </a:rPr>
              <a:t>+4,5 °C en 2100 </a:t>
            </a:r>
            <a:r>
              <a:rPr lang="fr-FR" dirty="0"/>
              <a:t>## </a:t>
            </a:r>
            <a:endParaRPr lang="fr-FR" i="0" dirty="0">
              <a:solidFill>
                <a:srgbClr val="DE7246"/>
              </a:solidFill>
            </a:endParaRPr>
          </a:p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380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différents instituts météorologiques dans le monde appliquent des modèles climatiques à ces différentes trajectoires RCP.</a:t>
            </a:r>
          </a:p>
          <a:p>
            <a:endParaRPr lang="fr-FR" dirty="0"/>
          </a:p>
          <a:p>
            <a:r>
              <a:rPr lang="fr-FR" dirty="0"/>
              <a:t>Un des résultats de ces modèles, est l’évolution de la température moyenne globale, représentée sur le graphique de droite. # </a:t>
            </a:r>
          </a:p>
          <a:p>
            <a:endParaRPr lang="fr-FR" dirty="0"/>
          </a:p>
          <a:p>
            <a:r>
              <a:rPr lang="fr-FR" dirty="0"/>
              <a:t>Ces modèles sont nombreux et ne donnent pas tous les mêmes résultats # </a:t>
            </a:r>
          </a:p>
          <a:p>
            <a:endParaRPr lang="fr-FR" dirty="0"/>
          </a:p>
          <a:p>
            <a:r>
              <a:rPr lang="fr-FR" dirty="0"/>
              <a:t>De plus les résultats de chaque modèle sont assortis d’une incertitude # </a:t>
            </a:r>
          </a:p>
          <a:p>
            <a:endParaRPr lang="fr-FR" dirty="0"/>
          </a:p>
          <a:p>
            <a:r>
              <a:rPr lang="fr-FR" dirty="0"/>
              <a:t>La politique du GIEC consiste à considérer toutes les modélisations comme un faisceau d’incertitude autour de la moyenne pour chaque trajectoire. Ces faisceaux sont également représentés sur le graphique. ## </a:t>
            </a: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992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/>
          </a:p>
          <a:p>
            <a:r>
              <a:rPr lang="fr-FR" dirty="0"/>
              <a:t>Il y a donc deux principales sources d’incertitude sur les projections : # </a:t>
            </a:r>
          </a:p>
          <a:p>
            <a:endParaRPr lang="fr-FR" dirty="0"/>
          </a:p>
          <a:p>
            <a:r>
              <a:rPr lang="fr-FR" dirty="0"/>
              <a:t>Celle liée à la trajectoire qui se concrétisera, en fonction de nos choix de société # </a:t>
            </a:r>
          </a:p>
          <a:p>
            <a:endParaRPr lang="fr-FR" dirty="0"/>
          </a:p>
          <a:p>
            <a:r>
              <a:rPr lang="fr-FR" dirty="0"/>
              <a:t>Celle liée à notre capacité à modéliser le climat futur, pour une trajectoire donnée ##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085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site </a:t>
            </a:r>
            <a:r>
              <a:rPr lang="fr-FR" dirty="0" err="1"/>
              <a:t>Climessences</a:t>
            </a:r>
            <a:r>
              <a:rPr lang="fr-FR" dirty="0"/>
              <a:t> retient les quatre scénarios suivants : # </a:t>
            </a:r>
          </a:p>
          <a:p>
            <a:endParaRPr lang="fr-FR" dirty="0"/>
          </a:p>
          <a:p>
            <a:r>
              <a:rPr lang="fr-FR" dirty="0"/>
              <a:t>Le scénario de référence « Actuel » </a:t>
            </a:r>
          </a:p>
          <a:p>
            <a:endParaRPr lang="fr-FR" dirty="0"/>
          </a:p>
          <a:p>
            <a:r>
              <a:rPr lang="fr-FR" dirty="0"/>
              <a:t>Ainsi que 3 scénarios futurs : #</a:t>
            </a:r>
          </a:p>
          <a:p>
            <a:endParaRPr lang="fr-FR" dirty="0"/>
          </a:p>
          <a:p>
            <a:r>
              <a:rPr lang="fr-FR" dirty="0"/>
              <a:t>- La moyenne des modèles pour la RCP 4.5, nommée « scénario optimiste » # </a:t>
            </a:r>
          </a:p>
          <a:p>
            <a:r>
              <a:rPr lang="fr-FR" dirty="0"/>
              <a:t>- La moyenne des modèles pour la RCP 8.5, nommée « scénario intermédiaire » # </a:t>
            </a:r>
          </a:p>
          <a:p>
            <a:r>
              <a:rPr lang="fr-FR" dirty="0"/>
              <a:t>- Le modèle le plus extrême pour la RCP 8.5, nommé « scénario pessimiste » </a:t>
            </a:r>
          </a:p>
          <a:p>
            <a:endParaRPr lang="fr-FR" dirty="0"/>
          </a:p>
          <a:p>
            <a:r>
              <a:rPr lang="fr-FR" dirty="0"/>
              <a:t>Il faut noter que ce dernier scénario, correspond une évolution catastrophique des conditions climatiques avec des impacts considérables dans tous les domaines #</a:t>
            </a:r>
          </a:p>
          <a:p>
            <a:r>
              <a:rPr lang="fr-FR" dirty="0"/>
              <a:t>Les résultats correspondant à ces différents scénarios sont proposés pour deux horizons temporels futurs : 2050 # et 2070</a:t>
            </a:r>
          </a:p>
          <a:p>
            <a:endParaRPr lang="fr-FR" dirty="0"/>
          </a:p>
          <a:p>
            <a:r>
              <a:rPr lang="fr-FR" dirty="0"/>
              <a:t>Il est important de toujours considérer différents scénarios, afin de prendre en compte l’incertitude sur les projections futures #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083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Dans cette seconde partie nous allons approfondir le calcul des indicateurs IKS, ainsi que les limites du modèle. ##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82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données climatiques utilisées pour le calcul des indicateurs IKS # sont des normales mensuelles, issues du jeu de données CHELSA # </a:t>
            </a:r>
          </a:p>
          <a:p>
            <a:endParaRPr lang="fr-FR" dirty="0"/>
          </a:p>
          <a:p>
            <a:r>
              <a:rPr lang="fr-FR" dirty="0"/>
              <a:t>Ces normales sont produites par les modèles climatiques pour les scénarios futurs et correspondent à des moyennes sur 20 ans : # </a:t>
            </a:r>
          </a:p>
          <a:p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La normale de l’horizon 2050 est la moyenne sur la période 2041–2060 # </a:t>
            </a:r>
          </a:p>
          <a:p>
            <a:pPr marL="171450" indent="-171450">
              <a:buFontTx/>
              <a:buChar char="-"/>
            </a:pPr>
            <a:r>
              <a:rPr lang="fr-FR" dirty="0"/>
              <a:t>La normale de l’horizon 2070 est la moyenne sur la période 2061–2080 # 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Pour le climat dit « Actuel », ce sont des normales sur la période 1979–2013 # 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Ces données climatiques sont à la maille du kilomètre carré, sur l’ensemble de l’Europe ##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046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variables climatiques disponibles pour les différents scénarios sont : # 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La température minimale mensuelle, qui est la moyenne des températures minimales journalières </a:t>
            </a:r>
            <a:r>
              <a:rPr lang="fr-FR" dirty="0"/>
              <a:t># </a:t>
            </a:r>
            <a:endParaRPr lang="fr-FR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La température moyenne mensuelle, qui est la moyenne des températures moyennes journalières </a:t>
            </a:r>
            <a:r>
              <a:rPr lang="fr-FR" dirty="0"/>
              <a:t># </a:t>
            </a:r>
            <a:endParaRPr lang="fr-FR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La température maximale mensuelle, qui est la moyenne des températures maximales journalières </a:t>
            </a:r>
            <a:r>
              <a:rPr lang="fr-FR" dirty="0"/>
              <a:t># </a:t>
            </a:r>
            <a:endParaRPr lang="fr-FR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Les précipitations mensuelles, égales à la somme des précipitations journalières </a:t>
            </a:r>
            <a:r>
              <a:rPr lang="fr-FR" dirty="0"/>
              <a:t># </a:t>
            </a:r>
            <a:endParaRPr lang="fr-FR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De plus, IKS utilise une carte de Réserve Utile Maximale du sol, # calculée à partir de la base de données européenne sur les sols, à la maille du kilomètre carré ##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345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calcul de l’indicateur Déficit Hydrique annuel, </a:t>
            </a:r>
            <a:r>
              <a:rPr lang="fr-FR" dirty="0" err="1"/>
              <a:t>DHYa</a:t>
            </a:r>
            <a:r>
              <a:rPr lang="fr-FR" dirty="0"/>
              <a:t>, est réalisé de la façon suivante : # </a:t>
            </a:r>
          </a:p>
          <a:p>
            <a:endParaRPr lang="fr-FR" dirty="0"/>
          </a:p>
          <a:p>
            <a:r>
              <a:rPr lang="fr-FR" dirty="0"/>
              <a:t>Pour chaque mois successivement  # on fait le bilan précipitations moins évapotranspiration potentielle #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0132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ce bilan est positif, # les précipitations excédentaires alimentent la réserve utile du sol # </a:t>
            </a:r>
          </a:p>
          <a:p>
            <a:endParaRPr lang="fr-FR" dirty="0"/>
          </a:p>
          <a:p>
            <a:r>
              <a:rPr lang="fr-FR" dirty="0"/>
              <a:t>Au-delà de la réserve utile maximale, l’eau est considérée comme perdue par drainage # </a:t>
            </a:r>
          </a:p>
          <a:p>
            <a:endParaRPr lang="fr-FR" dirty="0"/>
          </a:p>
          <a:p>
            <a:r>
              <a:rPr lang="fr-FR" dirty="0"/>
              <a:t>Dans ce cas il n’y a pas de déficit hydrique pour le mois #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500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IKS est un modèle de compatibilité climatique, initialement # mis au point par Hervé Le Bouler.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# Il a ensuite été développé par le département Recherche, Développement et Innovation de l’ONF, # dans le cadre de projets financés par le RMT AFORCE et le </a:t>
            </a:r>
            <a:r>
              <a:rPr lang="fr-FR" dirty="0" err="1"/>
              <a:t>Labex</a:t>
            </a:r>
            <a:r>
              <a:rPr lang="fr-FR" dirty="0"/>
              <a:t> Arbre à Nancy.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5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par contre, le bilan est négatif, # on prélève de l’eau dans la réserve utile du sol #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207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la quantité d’eau dans la réserve utile est insuffisante, la quantité d’eau manquante correspond au déficit hydrique pour ce mois. # </a:t>
            </a:r>
          </a:p>
          <a:p>
            <a:endParaRPr lang="fr-FR" dirty="0"/>
          </a:p>
          <a:p>
            <a:r>
              <a:rPr lang="fr-FR" dirty="0"/>
              <a:t>L’indicateur de déficit hydrique annuel, </a:t>
            </a:r>
            <a:r>
              <a:rPr lang="fr-FR" dirty="0" err="1"/>
              <a:t>DHYa</a:t>
            </a:r>
            <a:r>
              <a:rPr lang="fr-FR" dirty="0"/>
              <a:t> est égal à la somme des déficits hydriques des douze mois de l’année ##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3479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 rapport à ce calcul, deux ajustements sont réalisés : # </a:t>
            </a:r>
          </a:p>
          <a:p>
            <a:endParaRPr lang="fr-FR" dirty="0"/>
          </a:p>
          <a:p>
            <a:r>
              <a:rPr lang="fr-FR" dirty="0"/>
              <a:t>Le premier ajustement permet de tenir compte de la neige : # </a:t>
            </a:r>
          </a:p>
          <a:p>
            <a:endParaRPr lang="fr-FR" dirty="0"/>
          </a:p>
          <a:p>
            <a:r>
              <a:rPr lang="fr-FR" dirty="0"/>
              <a:t>- En cas de température négative, les précipitations sont stockées à part sous forme de neige, en dehors de la réserve utile, # </a:t>
            </a:r>
          </a:p>
          <a:p>
            <a:endParaRPr lang="fr-FR" dirty="0"/>
          </a:p>
          <a:p>
            <a:r>
              <a:rPr lang="fr-FR" dirty="0"/>
              <a:t>- Elle sont ensuite restituées par fonte lorsque la température remonte #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 second ajustement est appliqué quand aucun déficit hydrique n’apparaît pour l’année # </a:t>
            </a:r>
          </a:p>
          <a:p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En effet, dans ce cas, l’indicateur </a:t>
            </a:r>
            <a:r>
              <a:rPr lang="fr-FR" dirty="0" err="1"/>
              <a:t>DHYa</a:t>
            </a:r>
            <a:r>
              <a:rPr lang="fr-FR" dirty="0"/>
              <a:t> est égal à zéro #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Dans ce cas on calcule une valeur négative pour </a:t>
            </a:r>
            <a:r>
              <a:rPr lang="fr-FR" dirty="0" err="1"/>
              <a:t>DHYa</a:t>
            </a:r>
            <a:r>
              <a:rPr lang="fr-FR" dirty="0"/>
              <a:t>, qui correspond, à la quantité d’évapotranspiration potentielle supplémentaire, qui serait nécessaire pour l’apparition d’un déficit hydrique. #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Cette valeur représente en quelque sorte la  « marge de sécurité » par rapport à une augmentation potentielle des sécheresses. ##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687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calcul de l’indicateur température minimale annuelle, </a:t>
            </a:r>
            <a:r>
              <a:rPr lang="fr-FR" dirty="0" err="1"/>
              <a:t>TMIa</a:t>
            </a:r>
            <a:r>
              <a:rPr lang="fr-FR" dirty="0"/>
              <a:t>, est plus simple : # 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Parmi les 12 températures minimales mensuelles, on retient la plus faible ##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211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Enfin pour le calcul de l’indicateur Somme des Degrés Jours annuelle, </a:t>
            </a:r>
            <a:r>
              <a:rPr lang="fr-FR" dirty="0" err="1"/>
              <a:t>SDJa</a:t>
            </a:r>
            <a:r>
              <a:rPr lang="fr-FR" dirty="0"/>
              <a:t> :  #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On reconstitue les températures moyennes journalières, à partir des températures moyennes mensuelles, qui sont les seules dont nous disposons. #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Puis on fait la somme des températures moyennes journalières # supérieures à 5 °C ##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2381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finir, nous allons aborder les principales limites du modèle IKS ##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7549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 modèle IKS </a:t>
            </a:r>
            <a:r>
              <a:rPr lang="fr-FR" dirty="0">
                <a:solidFill>
                  <a:srgbClr val="003C2B"/>
                </a:solidFill>
              </a:rPr>
              <a:t>ne prend PAS en compte </a:t>
            </a:r>
            <a:r>
              <a:rPr lang="fr-FR" dirty="0"/>
              <a:t>de nombreux facteurs limitants, et en particulier : # </a:t>
            </a:r>
          </a:p>
          <a:p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Les facteurs limitants liés au Sol, tels que la richesse minérale ou l’engorgement #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Les risques biotiques, liés aux parasites  #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Les risques abiotiques, tels que les incendies et les tempêtes #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Les impacts humains, comme la sylviculture ou l’occupation du sol #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Le microclimat local, et en particulier les effets liés à la topographie #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Les évènements extrêmes comme les canicules ou les épisodes de sécheresse ##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4720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seuils IKS pour les espèces sont déterminés à partir des inventaires forestiers européens : # </a:t>
            </a:r>
          </a:p>
          <a:p>
            <a:pPr marL="0" indent="0">
              <a:buNone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Ces seuils prennent en comptent l’ensemble de l’espèce, pour toute l’Europe. #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Les données ne différencient donc pas les provenances. # Les seuils sont obtenus au niveau des zones les plus contraignantes, où se trouvent généralement les provenances les plus adaptées # 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De plus ces seuils caractérisent l’aire observée des espèces, et non l’aire potentielle absolue #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Ainsi l’aire d’une espèce peut être sous estimée du fait de la limitation par d’autres facteurs, notamment liés à l’activité humaine ##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0263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cartes IKS de </a:t>
            </a:r>
            <a:r>
              <a:rPr lang="fr-FR" dirty="0" err="1"/>
              <a:t>ClimEssences</a:t>
            </a:r>
            <a:r>
              <a:rPr lang="fr-FR" dirty="0"/>
              <a:t> ont une </a:t>
            </a:r>
            <a:r>
              <a:rPr lang="fr-FR" dirty="0">
                <a:solidFill>
                  <a:srgbClr val="003C2B"/>
                </a:solidFill>
              </a:rPr>
              <a:t>résolution d’un kilomètre carré, </a:t>
            </a:r>
            <a:r>
              <a:rPr lang="fr-FR" dirty="0"/>
              <a:t># </a:t>
            </a:r>
            <a:r>
              <a:rPr lang="fr-FR" dirty="0">
                <a:solidFill>
                  <a:srgbClr val="003C2B"/>
                </a:solidFill>
              </a:rPr>
              <a:t>p</a:t>
            </a:r>
            <a:r>
              <a:rPr lang="fr-FR" dirty="0"/>
              <a:t>our les données climatiques # et p</a:t>
            </a:r>
            <a:r>
              <a:rPr lang="fr-FR" dirty="0">
                <a:solidFill>
                  <a:srgbClr val="003C2B"/>
                </a:solidFill>
              </a:rPr>
              <a:t>our la réserve utile </a:t>
            </a:r>
            <a:r>
              <a:rPr lang="fr-FR" dirty="0"/>
              <a:t># </a:t>
            </a:r>
            <a:endParaRPr lang="fr-FR" dirty="0">
              <a:solidFill>
                <a:srgbClr val="003C2B"/>
              </a:solidFill>
            </a:endParaRPr>
          </a:p>
          <a:p>
            <a:endParaRPr lang="fr-FR" dirty="0">
              <a:solidFill>
                <a:srgbClr val="003C2B"/>
              </a:solidFill>
            </a:endParaRPr>
          </a:p>
          <a:p>
            <a:r>
              <a:rPr lang="fr-FR" dirty="0"/>
              <a:t>Les cartes sont donc bien adaptées à l’échelle nationale #  ou à l’échelle de régions forestières. # 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un grand massif forestier on peut dégager des tendances générales, # mais il n’est pas pertinent d’interpréter les valeurs à des échelles trop fines, comme celle de la parcelle. ##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474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 résumé : # </a:t>
            </a:r>
          </a:p>
          <a:p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IKS ne modélise que le climat. #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Il faut donc considérer en compléments tous les autres facteurs limitants, #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Il faut rester à une échelle d'analyse compatible avec la résolution kilométrique. # 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C'est à dire surtout pas à l'échelle de la parcelle, idéalement à l'échelle de la région forestière ou de grands massifs forestiers . # 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Il ne faut pas interpréter trop littéralement les limites d'aire de compatibilité climatique #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Elles caractérisent plutôt le franchissement de certains niveaux de risques, # à l’échelle de l’ensemble de l’espèce observée en Europe. ###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008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Dans le modèle IKS, le climat est représenté par trois indicateurs, qui caractérisent chacun un facteur limitant pour la présence des espèces : #</a:t>
            </a:r>
          </a:p>
          <a:p>
            <a:endParaRPr lang="fr-FR" u="none" dirty="0"/>
          </a:p>
          <a:p>
            <a:r>
              <a:rPr lang="fr-FR" u="none" dirty="0"/>
              <a:t>Tout d’abord, l</a:t>
            </a:r>
            <a:r>
              <a:rPr lang="fr-FR" sz="1200" u="none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fr-FR" sz="1200" u="none" dirty="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Déficit Hydrique </a:t>
            </a:r>
            <a:r>
              <a:rPr lang="fr-FR" sz="1200" u="none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annuel, nommé </a:t>
            </a:r>
            <a:r>
              <a:rPr lang="fr-FR" sz="1200" u="none" dirty="0" err="1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DHYa</a:t>
            </a:r>
            <a:r>
              <a:rPr lang="fr-FR" sz="1200" u="none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dirty="0"/>
              <a:t># </a:t>
            </a:r>
            <a:r>
              <a:rPr lang="fr-FR" sz="1200" u="none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caractérise la l</a:t>
            </a:r>
            <a:r>
              <a:rPr lang="fr-FR" sz="1200" u="none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imitation par la sécheresse.</a:t>
            </a:r>
            <a:r>
              <a:rPr lang="fr-FR" dirty="0"/>
              <a:t> # </a:t>
            </a:r>
            <a:endParaRPr lang="fr-FR" sz="1200" u="none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endParaRPr lang="fr-FR" sz="1200" u="none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none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Ensuite l</a:t>
            </a:r>
            <a:r>
              <a:rPr lang="fr-FR" sz="1200" u="none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fr-FR" sz="1200" u="none" dirty="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Température Minimale </a:t>
            </a:r>
            <a:r>
              <a:rPr lang="fr-FR" sz="1200" u="none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annuelle, nommée </a:t>
            </a:r>
            <a:r>
              <a:rPr lang="fr-FR" sz="1200" u="none" dirty="0" err="1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TMIa</a:t>
            </a:r>
            <a:r>
              <a:rPr lang="fr-FR" sz="1200" u="none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dirty="0"/>
              <a:t># </a:t>
            </a:r>
            <a:r>
              <a:rPr lang="fr-FR" sz="1200" u="none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caractérise la l</a:t>
            </a:r>
            <a:r>
              <a:rPr lang="fr-FR" sz="12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imitation par le froid hivernal.</a:t>
            </a:r>
            <a:r>
              <a:rPr lang="fr-FR" dirty="0"/>
              <a:t> # </a:t>
            </a:r>
            <a:endParaRPr lang="fr-FR" sz="1200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u="none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none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Enfin l</a:t>
            </a:r>
            <a:r>
              <a:rPr lang="fr-FR" sz="1200" u="none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fr-FR" sz="1200" u="none" dirty="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Somme des Degrés Jours </a:t>
            </a:r>
            <a:r>
              <a:rPr lang="fr-FR" sz="1200" u="none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annuelle, nommée </a:t>
            </a:r>
            <a:r>
              <a:rPr lang="fr-FR" sz="1200" u="none" dirty="0" err="1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SDJa</a:t>
            </a:r>
            <a:r>
              <a:rPr lang="fr-FR" sz="12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dirty="0"/>
              <a:t># </a:t>
            </a:r>
            <a:r>
              <a:rPr lang="fr-FR" sz="12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caractérise la l</a:t>
            </a:r>
            <a:r>
              <a:rPr lang="fr-FR" sz="12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imitation par le manque de chaleur. C’est à dire l’énergie minimale nécessaire pour un bon développement des arbres. </a:t>
            </a:r>
            <a:r>
              <a:rPr lang="fr-FR" dirty="0"/>
              <a:t>## </a:t>
            </a:r>
            <a:endParaRPr lang="fr-FR" sz="1200" u="none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1200" u="none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7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L’aire de compatibilité d’une espèce est ensuite délimitée par un seuil limitant pour chacun de ces indicateurs :# </a:t>
            </a:r>
          </a:p>
          <a:p>
            <a:endParaRPr lang="fr-FR" dirty="0"/>
          </a:p>
          <a:p>
            <a:r>
              <a:rPr lang="fr-FR" dirty="0"/>
              <a:t>Ainsi certaines zones sont éliminées par un déficit hydrique trop important, en jaune sur la carte, # </a:t>
            </a:r>
          </a:p>
          <a:p>
            <a:endParaRPr lang="fr-FR" dirty="0"/>
          </a:p>
          <a:p>
            <a:r>
              <a:rPr lang="fr-FR" dirty="0"/>
              <a:t>D’autre le sont à cause d’un excès de froid, en bleu, # </a:t>
            </a:r>
          </a:p>
          <a:p>
            <a:endParaRPr lang="fr-FR" dirty="0"/>
          </a:p>
          <a:p>
            <a:r>
              <a:rPr lang="fr-FR" dirty="0"/>
              <a:t>ou bien du fait d’un manque de chaleur, en mauve,</a:t>
            </a:r>
          </a:p>
          <a:p>
            <a:endParaRPr lang="fr-FR" dirty="0"/>
          </a:p>
          <a:p>
            <a:r>
              <a:rPr lang="fr-FR" dirty="0"/>
              <a:t>Seules les zones ou aucun des trois facteurs n’est limitant restent compatibles, en vert sur la carte. ##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19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Ainsi l’espèce est considérée compatible quand le seuil n’est franchi pour aucun des trois indicateurs. ##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85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seuils pour une espèce donnée sont établis # à partir des observations de l’espèce, # issues des </a:t>
            </a:r>
            <a:r>
              <a:rPr lang="fr-FR" dirty="0">
                <a:solidFill>
                  <a:srgbClr val="DE7246"/>
                </a:solidFill>
              </a:rPr>
              <a:t>inventaires forestiers européens. #</a:t>
            </a:r>
          </a:p>
          <a:p>
            <a:endParaRPr lang="fr-FR" dirty="0">
              <a:solidFill>
                <a:srgbClr val="DE7246"/>
              </a:solidFill>
            </a:endParaRPr>
          </a:p>
          <a:p>
            <a:r>
              <a:rPr lang="fr-FR" dirty="0">
                <a:solidFill>
                  <a:srgbClr val="DE7246"/>
                </a:solidFill>
              </a:rPr>
              <a:t>Ce calcul est réalisé en climat actuel, </a:t>
            </a:r>
            <a:r>
              <a:rPr lang="fr-FR" dirty="0"/>
              <a:t>qui correspond aux observations actuelles de la présence de l’espèce. # </a:t>
            </a:r>
          </a:p>
          <a:p>
            <a:endParaRPr lang="fr-FR" dirty="0"/>
          </a:p>
          <a:p>
            <a:r>
              <a:rPr lang="fr-FR" dirty="0"/>
              <a:t>Le seuil correspond à </a:t>
            </a:r>
            <a:r>
              <a:rPr lang="fr-FR" dirty="0">
                <a:solidFill>
                  <a:srgbClr val="DE7246"/>
                </a:solidFill>
              </a:rPr>
              <a:t>97,5 % des observations de l’espèce</a:t>
            </a:r>
            <a:r>
              <a:rPr lang="fr-FR" dirty="0"/>
              <a:t>, et ce pour chaque indicateur indépendamment. # 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</a:t>
            </a:r>
            <a:r>
              <a:rPr lang="fr-FR" sz="1200" dirty="0" err="1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DHYa</a:t>
            </a:r>
            <a:r>
              <a:rPr lang="fr-FR" sz="1200" dirty="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sz="12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97,5 % des observations ont un déficit hydrique </a:t>
            </a:r>
            <a:r>
              <a:rPr lang="fr-FR" sz="1200" dirty="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inférieur</a:t>
            </a:r>
            <a:r>
              <a:rPr lang="fr-FR" sz="12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 seuil. </a:t>
            </a:r>
            <a:r>
              <a:rPr lang="fr-FR" dirty="0"/>
              <a:t># </a:t>
            </a:r>
            <a:endParaRPr lang="fr-FR" sz="1200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</a:t>
            </a:r>
            <a:r>
              <a:rPr lang="fr-FR" sz="1200" dirty="0" err="1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TMIa</a:t>
            </a:r>
            <a:r>
              <a:rPr lang="fr-FR" sz="1200" dirty="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sz="12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97,5 % des observations ont une température minimale </a:t>
            </a:r>
            <a:r>
              <a:rPr lang="fr-FR" sz="1200" dirty="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supérieure </a:t>
            </a:r>
            <a:r>
              <a:rPr lang="fr-FR" sz="12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 seuil.</a:t>
            </a:r>
            <a:r>
              <a:rPr lang="fr-FR" dirty="0"/>
              <a:t> # </a:t>
            </a:r>
            <a:endParaRPr lang="fr-FR" sz="1200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Pour </a:t>
            </a:r>
            <a:r>
              <a:rPr lang="fr-FR" sz="1200" dirty="0" err="1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SDJa</a:t>
            </a:r>
            <a:r>
              <a:rPr lang="fr-FR" sz="1200" dirty="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FR" sz="12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97,5 % des observations ont une somme des degrés jours </a:t>
            </a:r>
            <a:r>
              <a:rPr lang="fr-FR" sz="1200" dirty="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supérieure</a:t>
            </a:r>
            <a:r>
              <a:rPr lang="fr-FR" sz="12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au seuil.</a:t>
            </a:r>
            <a:r>
              <a:rPr lang="fr-FR" dirty="0"/>
              <a:t> ##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98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En complément des seuils à 97,5 %, les cartes de compatibilité climatique, disponibles sur le site </a:t>
            </a:r>
            <a:r>
              <a:rPr lang="fr-FR" dirty="0" err="1"/>
              <a:t>Climessences</a:t>
            </a:r>
            <a:r>
              <a:rPr lang="fr-FR" dirty="0"/>
              <a:t>, représentent également les seuils à 99 %. #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zones compatibles pour l’espèce apparaissent toujours en vert. #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zones éliminées par le seuil standard à </a:t>
            </a:r>
            <a:r>
              <a:rPr lang="fr-FR" dirty="0">
                <a:solidFill>
                  <a:srgbClr val="DE7246"/>
                </a:solidFill>
              </a:rPr>
              <a:t>97,5 %</a:t>
            </a:r>
            <a:r>
              <a:rPr lang="fr-FR" dirty="0"/>
              <a:t> apparaissent en jaune. #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Les zones éliminées par le seuil complémentaire à </a:t>
            </a:r>
            <a:r>
              <a:rPr lang="fr-FR" dirty="0">
                <a:solidFill>
                  <a:srgbClr val="DE7246"/>
                </a:solidFill>
              </a:rPr>
              <a:t>99 %</a:t>
            </a:r>
            <a:r>
              <a:rPr lang="fr-FR" dirty="0"/>
              <a:t> apparaissent en rouge. #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Ces cartes permettent ainsi de visualiser l’incertitude liée au choix du seuil. ##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103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Une fois établis en climat actuel pour une espèce, les seuils permettent d’obtenir des cartes de compatibilité climatique :# </a:t>
            </a:r>
          </a:p>
          <a:p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Pour le climat actuel d’une part # </a:t>
            </a:r>
          </a:p>
          <a:p>
            <a:pPr marL="171450" indent="-171450">
              <a:buFontTx/>
              <a:buChar char="-"/>
            </a:pPr>
            <a:r>
              <a:rPr lang="fr-FR" dirty="0"/>
              <a:t>Mais aussi pour les climats modélisés, correspondant aux différents scénarios futurs du GIEC # 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On fait donc l’hypothèse que les seuils, qui représentent le lien entre climat et présences des espèces, restent stables dans le futur # </a:t>
            </a:r>
          </a:p>
          <a:p>
            <a:pPr lvl="1"/>
            <a:endParaRPr lang="fr-FR" dirty="0"/>
          </a:p>
          <a:p>
            <a:r>
              <a:rPr lang="fr-FR" dirty="0"/>
              <a:t>Attention : la compatibilité proposée est exclusivement climatique, et ne prend pas en compte de nombreux autres facteurs. </a:t>
            </a:r>
          </a:p>
          <a:p>
            <a:endParaRPr lang="fr-FR" dirty="0"/>
          </a:p>
          <a:p>
            <a:r>
              <a:rPr lang="fr-FR" dirty="0"/>
              <a:t>Nous détaillerons cet aspect dans la partie traitant des limites du modèle IKS. ##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74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Nous allons maintenant préciser quels sont les scénarios climatiques proposés sur le site </a:t>
            </a:r>
            <a:r>
              <a:rPr lang="fr-FR" dirty="0" err="1"/>
              <a:t>Climessences</a:t>
            </a:r>
            <a:r>
              <a:rPr lang="fr-FR" dirty="0"/>
              <a:t> ##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143B32-6F89-4213-A986-27D9D718287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40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632F425E-0913-4006-BD54-65D9018C8B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B5020F0-F4A7-410B-BA9C-0F29DE256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04093"/>
            <a:ext cx="12189628" cy="480131"/>
          </a:xfrm>
          <a:noFill/>
        </p:spPr>
        <p:txBody>
          <a:bodyPr wrap="square" rtlCol="0">
            <a:spAutoFit/>
          </a:bodyPr>
          <a:lstStyle>
            <a:lvl1pPr algn="ctr">
              <a:defRPr lang="fr-FR" sz="2800" b="1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 algn="ctr"/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E69FDDB-807C-4857-BFAF-9CD4E6DB7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E4C3E-C49D-4892-A7CF-245F9E01CF06}" type="datetime1">
              <a:rPr lang="fr-FR" smtClean="0"/>
              <a:t>20/04/2021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3F536A-1A62-4B2F-96FE-4BE75CA5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69670868-E4D4-40B5-B731-F19137E0E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F6E0D31A-37B7-4D95-8E98-520E9C0A312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22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4FBE80-1DB6-4BE3-A87D-F0CD8531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3D85E47-09FC-46AE-A782-A9AC955EA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5AFE2-2158-4172-88B9-6267FADA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7D105-7757-4133-AD97-CFEE112147F5}" type="datetime1">
              <a:rPr lang="fr-FR" smtClean="0"/>
              <a:t>20/04/2021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5D0158-3D1E-481F-BE17-79347E31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AF0FA9-BB93-46E6-8ADB-7F58075D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1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7C3B4E7-D831-4886-AD84-A5DC2F0E8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8C70A3-33D7-4F7B-A26E-09C36339E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1E5DF4-0B12-44A5-ABDF-6244BD1E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1B66-0B4F-46D6-BE51-DAC54440F1C7}" type="datetime1">
              <a:rPr lang="fr-FR" smtClean="0"/>
              <a:t>20/04/2021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C630EB-3445-451B-A1A8-86769F1C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CB13FD-983B-4D40-9281-04720FAE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96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621285-E66E-4392-B3D2-C65BED710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325" y="75230"/>
            <a:ext cx="10515600" cy="369332"/>
          </a:xfrm>
          <a:noFill/>
        </p:spPr>
        <p:txBody>
          <a:bodyPr wrap="square" rtlCol="0">
            <a:spAutoFit/>
          </a:bodyPr>
          <a:lstStyle>
            <a:lvl1pPr>
              <a:defRPr lang="fr-FR" sz="2000" b="1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5F8E24-D5EE-4CC4-ACF3-854F0ADE2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752476"/>
            <a:ext cx="11953875" cy="6105524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2400" b="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85800" indent="-228600">
              <a:buFont typeface="Wingdings" panose="05000000000000000000" pitchFamily="2" charset="2"/>
              <a:buChar char="ü"/>
              <a:defRPr sz="200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solidFill>
                  <a:srgbClr val="1D7F3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19F207-F5D8-4701-A883-474726BB0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C4E6-4B77-472E-AA1A-4C00DB97280B}" type="datetime1">
              <a:rPr lang="fr-FR" smtClean="0"/>
              <a:t>20/04/2021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DAAECE-B917-4C79-855B-E855F8211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8C39E2-272F-4141-A4DC-6B2B9A0E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F6E0D31A-37B7-4D95-8E98-520E9C0A312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6" name="Picture 2" descr="Accueil">
            <a:extLst>
              <a:ext uri="{FF2B5EF4-FFF2-40B4-BE49-F238E27FC236}">
                <a16:creationId xmlns:a16="http://schemas.microsoft.com/office/drawing/2014/main" id="{E54422FA-6A8E-44AE-A958-C62C6C7B60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" y="46655"/>
            <a:ext cx="1003541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BD525059-021F-4898-9BCA-9181889DA987}"/>
              </a:ext>
            </a:extLst>
          </p:cNvPr>
          <p:cNvCxnSpPr>
            <a:cxnSpLocks/>
          </p:cNvCxnSpPr>
          <p:nvPr userDrawn="1"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rgbClr val="003C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75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DD657D-8613-4C1C-A039-75077863D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0CCDFE-7C7F-40CC-8580-6082D3C20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3F9B78-E108-4B6D-927D-E72CA066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E47-E96A-4777-A8FC-33230AA1C3CA}" type="datetime1">
              <a:rPr lang="fr-FR" smtClean="0"/>
              <a:t>20/04/2021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F972BE-28AB-4BDC-861D-F044508FE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F0CC08-CEEA-433B-B745-D9A9A61C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49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27F88-ACB1-4A76-A9CD-5E40025C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F7549-B828-48A9-B39F-DCE274D04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E79392-E43A-4EA0-8987-5950B776E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897E4E-0C57-49BF-8D7A-59E22BCE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CB72B-C026-4AB8-839A-664B3EC9A4D9}" type="datetime1">
              <a:rPr lang="fr-FR" smtClean="0"/>
              <a:t>20/04/2021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D9DF1F-776F-4BC9-9280-0A414210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DED420-DC4C-4B58-A70C-03CCD2E5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01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1B62C8-B64E-4F51-AB7F-7659BAB3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C10924-5E18-404A-90B6-561D73ED9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B4C714-F81E-4F86-B573-004BE8FEA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7EA4A52-27CE-4B49-B77A-EF2D2766D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76029A1-E5F1-4A78-B230-623DFB685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32C8950-D4DB-4E29-A42C-26E9214E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DC5B-D38B-4DA8-94B0-5E2091191B61}" type="datetime1">
              <a:rPr lang="fr-FR" smtClean="0"/>
              <a:t>20/04/2021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23AEEAC-D8CA-4A2F-858C-EE50BA9E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A4B64-386F-4E0C-98E6-6B861769F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36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0EC4C-7028-4946-B07C-1AD188AA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ED9ED0-1764-4A25-B3BB-8AC205AF1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C6EF3-802D-44D9-AF19-C930C88EAAE8}" type="datetime1">
              <a:rPr lang="fr-FR" smtClean="0"/>
              <a:t>20/04/2021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E61CC4-7EAE-408D-90EF-9E92B40F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C4B58DA-A4DE-497E-B314-1EC63E56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764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E93D39E-F276-4539-97DC-7F8C2181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1B8A-DFA0-4223-B1C0-5F4606D4F6BF}" type="datetime1">
              <a:rPr lang="fr-FR" smtClean="0"/>
              <a:t>20/04/2021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A96BD2B-D582-4055-B0FE-645B57B1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CDA81B89-ECE7-4EBE-9B94-34FBB96C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F6E0D31A-37B7-4D95-8E98-520E9C0A312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55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98AE3F-236F-4F6D-A8BD-F5744186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D64354-F23C-446D-BAA8-C1E8145A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C81FC3-3B12-493E-9A43-90D664496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157EF1-5206-462F-A95B-1B2974CA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C7714-AA8E-4AC0-8F99-022C17CB8F53}" type="datetime1">
              <a:rPr lang="fr-FR" smtClean="0"/>
              <a:t>20/04/2021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983D0D-A1CB-460E-BFE3-740933E1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E67D720-87C4-469E-B806-5F43A67E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61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BCB4D-CA91-482A-B1BA-DC17BDCF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41A41E9-9ECE-4A0D-AB9A-D8AA70DC0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9AEB33-78C7-4BCD-B9C3-1F2A7E13C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31D0BB-6867-4FCF-A25E-DB239BB2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16B78-E2A5-4DE2-BCFA-255949781D43}" type="datetime1">
              <a:rPr lang="fr-FR" smtClean="0"/>
              <a:t>20/04/2021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9B3118-B0CB-4D4B-B057-02C1A82D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41E991-A071-4283-BB4D-8D9AA708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506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A7927DB-60DD-4C23-B715-B63A1B5E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E280E5-EC76-481A-9FF8-3D4F8E4B4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F506C7-20BD-45FD-B173-9E6AE4E93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DA391-2DF0-4FD3-8B1C-B6CDC7CA75CF}" type="datetime1">
              <a:rPr lang="fr-FR" smtClean="0"/>
              <a:t>20/04/2021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3D4DC9-6229-44FD-A739-6896CDC19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150DC6-977A-4394-A6A3-15EBF754C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0D31A-37B7-4D95-8E98-520E9C0A31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81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helsa-climat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sdac.jrc.ec.europa.eu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9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orce">
            <a:extLst>
              <a:ext uri="{FF2B5EF4-FFF2-40B4-BE49-F238E27FC236}">
                <a16:creationId xmlns:a16="http://schemas.microsoft.com/office/drawing/2014/main" id="{F28213E6-B904-4511-BFC6-993DB8AF6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88" y="6161932"/>
            <a:ext cx="115854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NF-logo">
            <a:extLst>
              <a:ext uri="{FF2B5EF4-FFF2-40B4-BE49-F238E27FC236}">
                <a16:creationId xmlns:a16="http://schemas.microsoft.com/office/drawing/2014/main" id="{B2F5A894-DE3B-4A2D-9780-68827F85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75" y="6153543"/>
            <a:ext cx="143669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re 24">
            <a:extLst>
              <a:ext uri="{FF2B5EF4-FFF2-40B4-BE49-F238E27FC236}">
                <a16:creationId xmlns:a16="http://schemas.microsoft.com/office/drawing/2014/main" id="{89B7A352-5F9A-406F-891E-A2B7BFE57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04093"/>
            <a:ext cx="12189628" cy="480131"/>
          </a:xfrm>
        </p:spPr>
        <p:txBody>
          <a:bodyPr/>
          <a:lstStyle/>
          <a:p>
            <a:r>
              <a:rPr lang="fr-FR" sz="2800" b="1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Le modèle de Compatibilité Climatique IKS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15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D80867F-3349-45E7-8800-C8A2167076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Scénarios climatiques proposés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7A021C-AE4C-40B5-A51E-30E7D3EC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86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GIEC a établi des trajectoires d’évolution de la concentration en gaz à effet de serre, nommées RCP </a:t>
            </a:r>
            <a:r>
              <a:rPr lang="fr-FR" sz="2000" dirty="0"/>
              <a:t>(</a:t>
            </a:r>
            <a:r>
              <a:rPr lang="fr-FR" sz="2000" i="1" dirty="0" err="1"/>
              <a:t>Representative</a:t>
            </a:r>
            <a:r>
              <a:rPr lang="fr-FR" sz="2000" i="1" dirty="0"/>
              <a:t> Concentration </a:t>
            </a:r>
            <a:r>
              <a:rPr lang="fr-FR" sz="2000" i="1" dirty="0" err="1"/>
              <a:t>Pathways</a:t>
            </a:r>
            <a:r>
              <a:rPr lang="fr-FR" sz="2000" dirty="0"/>
              <a:t>)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sz="800" dirty="0"/>
          </a:p>
          <a:p>
            <a:pPr lvl="1"/>
            <a:r>
              <a:rPr lang="fr-FR" dirty="0"/>
              <a:t>Ce graphique représente l’impact des différentes trajectoires sur l’effet de serre, </a:t>
            </a:r>
          </a:p>
          <a:p>
            <a:pPr marL="457200" lvl="1" indent="0">
              <a:buNone/>
            </a:pPr>
            <a:r>
              <a:rPr lang="fr-FR" dirty="0"/>
              <a:t>via l’augmentation du forçage radiatif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11</a:t>
            </a:fld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scénarios climatiques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2E65D18-A4BB-43E6-A1E8-A460AC04FE1F}"/>
              </a:ext>
            </a:extLst>
          </p:cNvPr>
          <p:cNvGrpSpPr/>
          <p:nvPr/>
        </p:nvGrpSpPr>
        <p:grpSpPr>
          <a:xfrm>
            <a:off x="3034627" y="1579263"/>
            <a:ext cx="6122746" cy="4174155"/>
            <a:chOff x="1570164" y="243623"/>
            <a:chExt cx="9334243" cy="6363580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39BC6428-E7E8-4C17-AAA4-AA5C6F36EB12}"/>
                </a:ext>
              </a:extLst>
            </p:cNvPr>
            <p:cNvGrpSpPr/>
            <p:nvPr/>
          </p:nvGrpSpPr>
          <p:grpSpPr>
            <a:xfrm>
              <a:off x="2348917" y="687897"/>
              <a:ext cx="7524925" cy="5321573"/>
              <a:chOff x="2348917" y="293615"/>
              <a:chExt cx="7524925" cy="5268286"/>
            </a:xfrm>
          </p:grpSpPr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DB8D40E1-0FA5-4DC3-96B7-B1DAEACC7F37}"/>
                  </a:ext>
                </a:extLst>
              </p:cNvPr>
              <p:cNvCxnSpPr/>
              <p:nvPr/>
            </p:nvCxnSpPr>
            <p:spPr>
              <a:xfrm>
                <a:off x="2348917" y="293615"/>
                <a:ext cx="0" cy="5268286"/>
              </a:xfrm>
              <a:prstGeom prst="line">
                <a:avLst/>
              </a:prstGeom>
              <a:ln w="19050">
                <a:solidFill>
                  <a:srgbClr val="3240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7B67CB46-51A2-423F-B394-A10074CF1FD2}"/>
                  </a:ext>
                </a:extLst>
              </p:cNvPr>
              <p:cNvCxnSpPr/>
              <p:nvPr/>
            </p:nvCxnSpPr>
            <p:spPr>
              <a:xfrm>
                <a:off x="3289533" y="293615"/>
                <a:ext cx="0" cy="5268286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C729D7C4-DC84-4AA2-B2E7-E8F56106CDEE}"/>
                  </a:ext>
                </a:extLst>
              </p:cNvPr>
              <p:cNvCxnSpPr/>
              <p:nvPr/>
            </p:nvCxnSpPr>
            <p:spPr>
              <a:xfrm>
                <a:off x="4230149" y="293615"/>
                <a:ext cx="0" cy="5268286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74C463A8-539A-4EBB-B1A4-837E77A85D4F}"/>
                  </a:ext>
                </a:extLst>
              </p:cNvPr>
              <p:cNvCxnSpPr/>
              <p:nvPr/>
            </p:nvCxnSpPr>
            <p:spPr>
              <a:xfrm>
                <a:off x="5170765" y="293615"/>
                <a:ext cx="0" cy="5268286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E1EF3F85-C4C1-4687-B71B-649CA9FE3004}"/>
                  </a:ext>
                </a:extLst>
              </p:cNvPr>
              <p:cNvCxnSpPr/>
              <p:nvPr/>
            </p:nvCxnSpPr>
            <p:spPr>
              <a:xfrm>
                <a:off x="6111381" y="293615"/>
                <a:ext cx="0" cy="5268286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E8AED80F-8C03-4478-B70F-4EA86A3D8F2E}"/>
                  </a:ext>
                </a:extLst>
              </p:cNvPr>
              <p:cNvCxnSpPr/>
              <p:nvPr/>
            </p:nvCxnSpPr>
            <p:spPr>
              <a:xfrm>
                <a:off x="7051997" y="293615"/>
                <a:ext cx="0" cy="5268286"/>
              </a:xfrm>
              <a:prstGeom prst="line">
                <a:avLst/>
              </a:prstGeom>
              <a:ln w="28575">
                <a:solidFill>
                  <a:srgbClr val="32405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FB20F2B4-0424-4F37-A2E5-C50A1AD7EB9E}"/>
                  </a:ext>
                </a:extLst>
              </p:cNvPr>
              <p:cNvCxnSpPr/>
              <p:nvPr/>
            </p:nvCxnSpPr>
            <p:spPr>
              <a:xfrm>
                <a:off x="7992613" y="293615"/>
                <a:ext cx="0" cy="5268286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B7F503EC-86E0-493F-AF86-28F343044F67}"/>
                  </a:ext>
                </a:extLst>
              </p:cNvPr>
              <p:cNvCxnSpPr/>
              <p:nvPr/>
            </p:nvCxnSpPr>
            <p:spPr>
              <a:xfrm>
                <a:off x="8933229" y="293615"/>
                <a:ext cx="0" cy="5268286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E58347D4-C344-479A-930C-42DFF793428C}"/>
                  </a:ext>
                </a:extLst>
              </p:cNvPr>
              <p:cNvCxnSpPr/>
              <p:nvPr/>
            </p:nvCxnSpPr>
            <p:spPr>
              <a:xfrm>
                <a:off x="9873842" y="293615"/>
                <a:ext cx="0" cy="5268286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17442A7D-3975-43D7-BD4B-DA3FA640EBE7}"/>
                </a:ext>
              </a:extLst>
            </p:cNvPr>
            <p:cNvGrpSpPr/>
            <p:nvPr/>
          </p:nvGrpSpPr>
          <p:grpSpPr>
            <a:xfrm>
              <a:off x="2309769" y="687898"/>
              <a:ext cx="7572462" cy="5268286"/>
              <a:chOff x="2348917" y="293615"/>
              <a:chExt cx="7533314" cy="5268286"/>
            </a:xfrm>
          </p:grpSpPr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B47B1190-8B7D-4F8F-9B8E-0D257883DA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293615"/>
                <a:ext cx="7533314" cy="0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5142D33F-8B98-4AB8-ABA4-9967B32A0D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5561901"/>
                <a:ext cx="7533314" cy="0"/>
              </a:xfrm>
              <a:prstGeom prst="line">
                <a:avLst/>
              </a:prstGeom>
              <a:ln w="19050">
                <a:solidFill>
                  <a:srgbClr val="3240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A890A3FD-68F4-4948-A0E4-5482C65E46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4809287"/>
                <a:ext cx="7533314" cy="0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CC7DA8FF-73C6-4D5A-9441-7B14B73E3E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4056675"/>
                <a:ext cx="7533314" cy="0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87F838F1-34DF-44E2-8CE8-324EDC23F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3304063"/>
                <a:ext cx="7533314" cy="0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4728188A-0AC2-4EC5-A0FA-A3A033603B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2551451"/>
                <a:ext cx="7533314" cy="0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4939660C-256C-4D79-A6DB-E62B72121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1798839"/>
                <a:ext cx="7533314" cy="0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040B122C-E433-4573-B9B6-CC71C75695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1046227"/>
                <a:ext cx="7533314" cy="0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52F5E71-3F83-4DB9-8D3C-AAE0659D5203}"/>
                </a:ext>
              </a:extLst>
            </p:cNvPr>
            <p:cNvSpPr txBox="1"/>
            <p:nvPr/>
          </p:nvSpPr>
          <p:spPr>
            <a:xfrm>
              <a:off x="2032483" y="5756995"/>
              <a:ext cx="350213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C732A8C-8413-4516-A8C2-68AAEBC90085}"/>
                </a:ext>
              </a:extLst>
            </p:cNvPr>
            <p:cNvSpPr txBox="1"/>
            <p:nvPr/>
          </p:nvSpPr>
          <p:spPr>
            <a:xfrm>
              <a:off x="2032483" y="5004382"/>
              <a:ext cx="350213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1F16C2E-9A18-418D-9C95-B0E2DA3DB1CA}"/>
                </a:ext>
              </a:extLst>
            </p:cNvPr>
            <p:cNvSpPr txBox="1"/>
            <p:nvPr/>
          </p:nvSpPr>
          <p:spPr>
            <a:xfrm>
              <a:off x="2032483" y="4248110"/>
              <a:ext cx="350213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FDB4E1C-0E07-4B85-B928-146A648FBDF1}"/>
                </a:ext>
              </a:extLst>
            </p:cNvPr>
            <p:cNvSpPr txBox="1"/>
            <p:nvPr/>
          </p:nvSpPr>
          <p:spPr>
            <a:xfrm>
              <a:off x="2032483" y="3499159"/>
              <a:ext cx="350213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3C55DDC-92BF-474C-9F3B-8187BAE9DD4B}"/>
                </a:ext>
              </a:extLst>
            </p:cNvPr>
            <p:cNvSpPr txBox="1"/>
            <p:nvPr/>
          </p:nvSpPr>
          <p:spPr>
            <a:xfrm>
              <a:off x="2032483" y="2750206"/>
              <a:ext cx="350213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8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C8D72D7-4DE2-4C10-A590-A3F62B8D69EA}"/>
                </a:ext>
              </a:extLst>
            </p:cNvPr>
            <p:cNvSpPr txBox="1"/>
            <p:nvPr/>
          </p:nvSpPr>
          <p:spPr>
            <a:xfrm>
              <a:off x="1908673" y="1993934"/>
              <a:ext cx="474022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79E3638-5366-4EDA-88F9-114E2688B2C0}"/>
                </a:ext>
              </a:extLst>
            </p:cNvPr>
            <p:cNvSpPr txBox="1"/>
            <p:nvPr/>
          </p:nvSpPr>
          <p:spPr>
            <a:xfrm>
              <a:off x="1908673" y="1244983"/>
              <a:ext cx="474022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12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B992D83-B57E-47CF-A736-850476E07E21}"/>
                </a:ext>
              </a:extLst>
            </p:cNvPr>
            <p:cNvSpPr txBox="1"/>
            <p:nvPr/>
          </p:nvSpPr>
          <p:spPr>
            <a:xfrm>
              <a:off x="1908673" y="483921"/>
              <a:ext cx="474022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14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62C76CE-7B62-4660-A031-E98943F27FA2}"/>
                </a:ext>
              </a:extLst>
            </p:cNvPr>
            <p:cNvSpPr txBox="1"/>
            <p:nvPr/>
          </p:nvSpPr>
          <p:spPr>
            <a:xfrm rot="16200000">
              <a:off x="-397070" y="2900227"/>
              <a:ext cx="4255199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Augmentation du forçage radiatif (W.m²)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9127761-826A-4C1E-8640-5271B3E12317}"/>
                </a:ext>
              </a:extLst>
            </p:cNvPr>
            <p:cNvSpPr txBox="1"/>
            <p:nvPr/>
          </p:nvSpPr>
          <p:spPr>
            <a:xfrm>
              <a:off x="1988993" y="6009472"/>
              <a:ext cx="721647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1850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F9F310C-D89B-44F3-A57B-F101ED6B0580}"/>
                </a:ext>
              </a:extLst>
            </p:cNvPr>
            <p:cNvSpPr txBox="1"/>
            <p:nvPr/>
          </p:nvSpPr>
          <p:spPr>
            <a:xfrm>
              <a:off x="2929609" y="6009472"/>
              <a:ext cx="721647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1900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B321855-E3B4-48FE-A8E9-4061E8B422DF}"/>
                </a:ext>
              </a:extLst>
            </p:cNvPr>
            <p:cNvSpPr txBox="1"/>
            <p:nvPr/>
          </p:nvSpPr>
          <p:spPr>
            <a:xfrm>
              <a:off x="3870228" y="6009472"/>
              <a:ext cx="721647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1950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169E734-8D62-4151-BA56-885E158808AC}"/>
                </a:ext>
              </a:extLst>
            </p:cNvPr>
            <p:cNvSpPr txBox="1"/>
            <p:nvPr/>
          </p:nvSpPr>
          <p:spPr>
            <a:xfrm>
              <a:off x="4810848" y="6009472"/>
              <a:ext cx="721647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2000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CD30181-A578-4454-A5D7-F7D8620606AB}"/>
                </a:ext>
              </a:extLst>
            </p:cNvPr>
            <p:cNvSpPr txBox="1"/>
            <p:nvPr/>
          </p:nvSpPr>
          <p:spPr>
            <a:xfrm>
              <a:off x="5751459" y="6009472"/>
              <a:ext cx="721647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2050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D9289F8-B4C6-4971-832E-1DBAF1B2C849}"/>
                </a:ext>
              </a:extLst>
            </p:cNvPr>
            <p:cNvSpPr txBox="1"/>
            <p:nvPr/>
          </p:nvSpPr>
          <p:spPr>
            <a:xfrm>
              <a:off x="6692076" y="6009472"/>
              <a:ext cx="721647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2100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857D944-4886-486B-857E-E2E8D475E7FD}"/>
                </a:ext>
              </a:extLst>
            </p:cNvPr>
            <p:cNvSpPr txBox="1"/>
            <p:nvPr/>
          </p:nvSpPr>
          <p:spPr>
            <a:xfrm>
              <a:off x="7632691" y="6009472"/>
              <a:ext cx="721647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2150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1AACEA8-8B6A-48D5-A01E-EA0DE9024307}"/>
                </a:ext>
              </a:extLst>
            </p:cNvPr>
            <p:cNvSpPr txBox="1"/>
            <p:nvPr/>
          </p:nvSpPr>
          <p:spPr>
            <a:xfrm>
              <a:off x="8573306" y="6009472"/>
              <a:ext cx="721647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2200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935FAD7-2F99-4292-B308-B2A1151FDE91}"/>
                </a:ext>
              </a:extLst>
            </p:cNvPr>
            <p:cNvSpPr txBox="1"/>
            <p:nvPr/>
          </p:nvSpPr>
          <p:spPr>
            <a:xfrm>
              <a:off x="9513020" y="6009472"/>
              <a:ext cx="721647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2250</a:t>
              </a:r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E2B1857C-E805-4AA7-82AB-A0EE491D516C}"/>
                </a:ext>
              </a:extLst>
            </p:cNvPr>
            <p:cNvSpPr/>
            <p:nvPr/>
          </p:nvSpPr>
          <p:spPr>
            <a:xfrm>
              <a:off x="5159229" y="4266768"/>
              <a:ext cx="4714613" cy="775016"/>
            </a:xfrm>
            <a:custGeom>
              <a:avLst/>
              <a:gdLst>
                <a:gd name="connsiteX0" fmla="*/ 0 w 4714613"/>
                <a:gd name="connsiteY0" fmla="*/ 775016 h 775016"/>
                <a:gd name="connsiteX1" fmla="*/ 822121 w 4714613"/>
                <a:gd name="connsiteY1" fmla="*/ 229732 h 775016"/>
                <a:gd name="connsiteX2" fmla="*/ 1367406 w 4714613"/>
                <a:gd name="connsiteY2" fmla="*/ 36785 h 775016"/>
                <a:gd name="connsiteX3" fmla="*/ 2776756 w 4714613"/>
                <a:gd name="connsiteY3" fmla="*/ 3229 h 775016"/>
                <a:gd name="connsiteX4" fmla="*/ 4714613 w 4714613"/>
                <a:gd name="connsiteY4" fmla="*/ 3229 h 775016"/>
                <a:gd name="connsiteX0" fmla="*/ 0 w 4714613"/>
                <a:gd name="connsiteY0" fmla="*/ 775016 h 775016"/>
                <a:gd name="connsiteX1" fmla="*/ 788566 w 4714613"/>
                <a:gd name="connsiteY1" fmla="*/ 229732 h 775016"/>
                <a:gd name="connsiteX2" fmla="*/ 1367406 w 4714613"/>
                <a:gd name="connsiteY2" fmla="*/ 36785 h 775016"/>
                <a:gd name="connsiteX3" fmla="*/ 2776756 w 4714613"/>
                <a:gd name="connsiteY3" fmla="*/ 3229 h 775016"/>
                <a:gd name="connsiteX4" fmla="*/ 4714613 w 4714613"/>
                <a:gd name="connsiteY4" fmla="*/ 3229 h 77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613" h="775016">
                  <a:moveTo>
                    <a:pt x="0" y="775016"/>
                  </a:moveTo>
                  <a:cubicBezTo>
                    <a:pt x="297110" y="563893"/>
                    <a:pt x="560665" y="352770"/>
                    <a:pt x="788566" y="229732"/>
                  </a:cubicBezTo>
                  <a:cubicBezTo>
                    <a:pt x="1016467" y="106694"/>
                    <a:pt x="1036041" y="74535"/>
                    <a:pt x="1367406" y="36785"/>
                  </a:cubicBezTo>
                  <a:cubicBezTo>
                    <a:pt x="1698771" y="-965"/>
                    <a:pt x="2218888" y="8822"/>
                    <a:pt x="2776756" y="3229"/>
                  </a:cubicBezTo>
                  <a:cubicBezTo>
                    <a:pt x="3334624" y="-2364"/>
                    <a:pt x="4024618" y="432"/>
                    <a:pt x="4714613" y="3229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93A68AEC-5BDD-430F-BB62-B837943A71DD}"/>
                </a:ext>
              </a:extLst>
            </p:cNvPr>
            <p:cNvSpPr/>
            <p:nvPr/>
          </p:nvSpPr>
          <p:spPr>
            <a:xfrm>
              <a:off x="5167618" y="3579818"/>
              <a:ext cx="4714613" cy="1453577"/>
            </a:xfrm>
            <a:custGeom>
              <a:avLst/>
              <a:gdLst>
                <a:gd name="connsiteX0" fmla="*/ 0 w 4714613"/>
                <a:gd name="connsiteY0" fmla="*/ 1453577 h 1453577"/>
                <a:gd name="connsiteX1" fmla="*/ 956345 w 4714613"/>
                <a:gd name="connsiteY1" fmla="*/ 899904 h 1453577"/>
                <a:gd name="connsiteX2" fmla="*/ 1560353 w 4714613"/>
                <a:gd name="connsiteY2" fmla="*/ 388175 h 1453577"/>
                <a:gd name="connsiteX3" fmla="*/ 2231472 w 4714613"/>
                <a:gd name="connsiteY3" fmla="*/ 86171 h 1453577"/>
                <a:gd name="connsiteX4" fmla="*/ 2869035 w 4714613"/>
                <a:gd name="connsiteY4" fmla="*/ 10671 h 1453577"/>
                <a:gd name="connsiteX5" fmla="*/ 4714613 w 4714613"/>
                <a:gd name="connsiteY5" fmla="*/ 2282 h 145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4613" h="1453577">
                  <a:moveTo>
                    <a:pt x="0" y="1453577"/>
                  </a:moveTo>
                  <a:cubicBezTo>
                    <a:pt x="348143" y="1265524"/>
                    <a:pt x="696286" y="1077471"/>
                    <a:pt x="956345" y="899904"/>
                  </a:cubicBezTo>
                  <a:cubicBezTo>
                    <a:pt x="1216404" y="722337"/>
                    <a:pt x="1347832" y="523797"/>
                    <a:pt x="1560353" y="388175"/>
                  </a:cubicBezTo>
                  <a:cubicBezTo>
                    <a:pt x="1772874" y="252553"/>
                    <a:pt x="2013358" y="149088"/>
                    <a:pt x="2231472" y="86171"/>
                  </a:cubicBezTo>
                  <a:cubicBezTo>
                    <a:pt x="2449586" y="23254"/>
                    <a:pt x="2455178" y="24652"/>
                    <a:pt x="2869035" y="10671"/>
                  </a:cubicBezTo>
                  <a:cubicBezTo>
                    <a:pt x="3282892" y="-3310"/>
                    <a:pt x="3998752" y="-514"/>
                    <a:pt x="4714613" y="2282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3BE41C8-A94F-4215-A7C6-C605FD0C4108}"/>
                </a:ext>
              </a:extLst>
            </p:cNvPr>
            <p:cNvSpPr/>
            <p:nvPr/>
          </p:nvSpPr>
          <p:spPr>
            <a:xfrm>
              <a:off x="5167618" y="1268670"/>
              <a:ext cx="4714613" cy="3756336"/>
            </a:xfrm>
            <a:custGeom>
              <a:avLst/>
              <a:gdLst>
                <a:gd name="connsiteX0" fmla="*/ 0 w 4714613"/>
                <a:gd name="connsiteY0" fmla="*/ 3756336 h 3756336"/>
                <a:gd name="connsiteX1" fmla="*/ 385894 w 4714613"/>
                <a:gd name="connsiteY1" fmla="*/ 3479499 h 3756336"/>
                <a:gd name="connsiteX2" fmla="*/ 1006679 w 4714613"/>
                <a:gd name="connsiteY2" fmla="*/ 2732879 h 3756336"/>
                <a:gd name="connsiteX3" fmla="*/ 1627465 w 4714613"/>
                <a:gd name="connsiteY3" fmla="*/ 1868813 h 3756336"/>
                <a:gd name="connsiteX4" fmla="*/ 2063692 w 4714613"/>
                <a:gd name="connsiteY4" fmla="*/ 1348696 h 3756336"/>
                <a:gd name="connsiteX5" fmla="*/ 2692866 w 4714613"/>
                <a:gd name="connsiteY5" fmla="*/ 761466 h 3756336"/>
                <a:gd name="connsiteX6" fmla="*/ 3330430 w 4714613"/>
                <a:gd name="connsiteY6" fmla="*/ 325239 h 3756336"/>
                <a:gd name="connsiteX7" fmla="*/ 3993160 w 4714613"/>
                <a:gd name="connsiteY7" fmla="*/ 73569 h 3756336"/>
                <a:gd name="connsiteX8" fmla="*/ 4488110 w 4714613"/>
                <a:gd name="connsiteY8" fmla="*/ 6457 h 3756336"/>
                <a:gd name="connsiteX9" fmla="*/ 4714613 w 4714613"/>
                <a:gd name="connsiteY9" fmla="*/ 6457 h 375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4613" h="3756336">
                  <a:moveTo>
                    <a:pt x="0" y="3756336"/>
                  </a:moveTo>
                  <a:cubicBezTo>
                    <a:pt x="109057" y="3703205"/>
                    <a:pt x="218114" y="3650075"/>
                    <a:pt x="385894" y="3479499"/>
                  </a:cubicBezTo>
                  <a:cubicBezTo>
                    <a:pt x="553674" y="3308923"/>
                    <a:pt x="799751" y="3001327"/>
                    <a:pt x="1006679" y="2732879"/>
                  </a:cubicBezTo>
                  <a:cubicBezTo>
                    <a:pt x="1213607" y="2464431"/>
                    <a:pt x="1451296" y="2099510"/>
                    <a:pt x="1627465" y="1868813"/>
                  </a:cubicBezTo>
                  <a:cubicBezTo>
                    <a:pt x="1803634" y="1638116"/>
                    <a:pt x="1886125" y="1533254"/>
                    <a:pt x="2063692" y="1348696"/>
                  </a:cubicBezTo>
                  <a:cubicBezTo>
                    <a:pt x="2241259" y="1164138"/>
                    <a:pt x="2481743" y="932042"/>
                    <a:pt x="2692866" y="761466"/>
                  </a:cubicBezTo>
                  <a:cubicBezTo>
                    <a:pt x="2903989" y="590890"/>
                    <a:pt x="3113714" y="439888"/>
                    <a:pt x="3330430" y="325239"/>
                  </a:cubicBezTo>
                  <a:cubicBezTo>
                    <a:pt x="3547146" y="210590"/>
                    <a:pt x="3800213" y="126699"/>
                    <a:pt x="3993160" y="73569"/>
                  </a:cubicBezTo>
                  <a:cubicBezTo>
                    <a:pt x="4186107" y="20439"/>
                    <a:pt x="4367868" y="17642"/>
                    <a:pt x="4488110" y="6457"/>
                  </a:cubicBezTo>
                  <a:cubicBezTo>
                    <a:pt x="4608352" y="-4728"/>
                    <a:pt x="4661482" y="864"/>
                    <a:pt x="4714613" y="645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202B37E-085A-4ED2-BF58-84E9BEA527AD}"/>
                </a:ext>
              </a:extLst>
            </p:cNvPr>
            <p:cNvSpPr/>
            <p:nvPr/>
          </p:nvSpPr>
          <p:spPr>
            <a:xfrm>
              <a:off x="5167618" y="4696718"/>
              <a:ext cx="4714613" cy="437345"/>
            </a:xfrm>
            <a:custGeom>
              <a:avLst/>
              <a:gdLst>
                <a:gd name="connsiteX0" fmla="*/ 0 w 4714613"/>
                <a:gd name="connsiteY0" fmla="*/ 328288 h 437345"/>
                <a:gd name="connsiteX1" fmla="*/ 360727 w 4714613"/>
                <a:gd name="connsiteY1" fmla="*/ 101785 h 437345"/>
                <a:gd name="connsiteX2" fmla="*/ 746621 w 4714613"/>
                <a:gd name="connsiteY2" fmla="*/ 1117 h 437345"/>
                <a:gd name="connsiteX3" fmla="*/ 1317072 w 4714613"/>
                <a:gd name="connsiteY3" fmla="*/ 59840 h 437345"/>
                <a:gd name="connsiteX4" fmla="*/ 2457975 w 4714613"/>
                <a:gd name="connsiteY4" fmla="*/ 236009 h 437345"/>
                <a:gd name="connsiteX5" fmla="*/ 4127384 w 4714613"/>
                <a:gd name="connsiteY5" fmla="*/ 378622 h 437345"/>
                <a:gd name="connsiteX6" fmla="*/ 4714613 w 4714613"/>
                <a:gd name="connsiteY6" fmla="*/ 437345 h 437345"/>
                <a:gd name="connsiteX0" fmla="*/ 0 w 4714613"/>
                <a:gd name="connsiteY0" fmla="*/ 328288 h 437345"/>
                <a:gd name="connsiteX1" fmla="*/ 394283 w 4714613"/>
                <a:gd name="connsiteY1" fmla="*/ 101785 h 437345"/>
                <a:gd name="connsiteX2" fmla="*/ 746621 w 4714613"/>
                <a:gd name="connsiteY2" fmla="*/ 1117 h 437345"/>
                <a:gd name="connsiteX3" fmla="*/ 1317072 w 4714613"/>
                <a:gd name="connsiteY3" fmla="*/ 59840 h 437345"/>
                <a:gd name="connsiteX4" fmla="*/ 2457975 w 4714613"/>
                <a:gd name="connsiteY4" fmla="*/ 236009 h 437345"/>
                <a:gd name="connsiteX5" fmla="*/ 4127384 w 4714613"/>
                <a:gd name="connsiteY5" fmla="*/ 378622 h 437345"/>
                <a:gd name="connsiteX6" fmla="*/ 4714613 w 4714613"/>
                <a:gd name="connsiteY6" fmla="*/ 437345 h 4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4613" h="437345">
                  <a:moveTo>
                    <a:pt x="0" y="328288"/>
                  </a:moveTo>
                  <a:cubicBezTo>
                    <a:pt x="118145" y="242300"/>
                    <a:pt x="269846" y="156313"/>
                    <a:pt x="394283" y="101785"/>
                  </a:cubicBezTo>
                  <a:cubicBezTo>
                    <a:pt x="518720" y="47257"/>
                    <a:pt x="592823" y="8108"/>
                    <a:pt x="746621" y="1117"/>
                  </a:cubicBezTo>
                  <a:cubicBezTo>
                    <a:pt x="900419" y="-5874"/>
                    <a:pt x="1031846" y="20691"/>
                    <a:pt x="1317072" y="59840"/>
                  </a:cubicBezTo>
                  <a:cubicBezTo>
                    <a:pt x="1602298" y="98989"/>
                    <a:pt x="1989590" y="182879"/>
                    <a:pt x="2457975" y="236009"/>
                  </a:cubicBezTo>
                  <a:cubicBezTo>
                    <a:pt x="2926360" y="289139"/>
                    <a:pt x="3751278" y="345066"/>
                    <a:pt x="4127384" y="378622"/>
                  </a:cubicBezTo>
                  <a:cubicBezTo>
                    <a:pt x="4503490" y="412178"/>
                    <a:pt x="4609051" y="424761"/>
                    <a:pt x="4714613" y="437345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532CEA1-0BDE-4E78-A464-F36EF4FDB595}"/>
                </a:ext>
              </a:extLst>
            </p:cNvPr>
            <p:cNvSpPr txBox="1"/>
            <p:nvPr/>
          </p:nvSpPr>
          <p:spPr>
            <a:xfrm>
              <a:off x="9921379" y="4980173"/>
              <a:ext cx="983028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RCP 2.6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CB5BFA2-40CA-46FB-A27A-F0EF28E1E3D3}"/>
                </a:ext>
              </a:extLst>
            </p:cNvPr>
            <p:cNvSpPr txBox="1"/>
            <p:nvPr/>
          </p:nvSpPr>
          <p:spPr>
            <a:xfrm>
              <a:off x="9921376" y="4115557"/>
              <a:ext cx="983028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RCP 4.5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2AB77765-ACD6-4774-9802-AD53B76BF4AE}"/>
                </a:ext>
              </a:extLst>
            </p:cNvPr>
            <p:cNvSpPr txBox="1"/>
            <p:nvPr/>
          </p:nvSpPr>
          <p:spPr>
            <a:xfrm>
              <a:off x="9921379" y="3425928"/>
              <a:ext cx="983028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RCP 6.0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FBA1C91E-CDCC-41F9-BF6B-8EB4EB738393}"/>
                </a:ext>
              </a:extLst>
            </p:cNvPr>
            <p:cNvSpPr txBox="1"/>
            <p:nvPr/>
          </p:nvSpPr>
          <p:spPr>
            <a:xfrm>
              <a:off x="9921379" y="1120838"/>
              <a:ext cx="983028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RCP 8.5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628E4F3-8217-4ECD-A6E6-86BA5B5BAC13}"/>
                </a:ext>
              </a:extLst>
            </p:cNvPr>
            <p:cNvSpPr txBox="1"/>
            <p:nvPr/>
          </p:nvSpPr>
          <p:spPr>
            <a:xfrm>
              <a:off x="5693565" y="6286471"/>
              <a:ext cx="835633" cy="320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Année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EC002547-F2A3-4BF7-B59A-ADD245DA2404}"/>
                </a:ext>
              </a:extLst>
            </p:cNvPr>
            <p:cNvSpPr txBox="1"/>
            <p:nvPr/>
          </p:nvSpPr>
          <p:spPr>
            <a:xfrm>
              <a:off x="4957916" y="243623"/>
              <a:ext cx="2276173" cy="377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Trajectoires RCP</a:t>
              </a: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90D6BECF-B717-4D92-BC2B-24799A534F0E}"/>
                </a:ext>
              </a:extLst>
            </p:cNvPr>
            <p:cNvSpPr/>
            <p:nvPr/>
          </p:nvSpPr>
          <p:spPr>
            <a:xfrm>
              <a:off x="2340528" y="5025006"/>
              <a:ext cx="2835479" cy="864066"/>
            </a:xfrm>
            <a:custGeom>
              <a:avLst/>
              <a:gdLst>
                <a:gd name="connsiteX0" fmla="*/ 0 w 2835479"/>
                <a:gd name="connsiteY0" fmla="*/ 864066 h 864066"/>
                <a:gd name="connsiteX1" fmla="*/ 503340 w 2835479"/>
                <a:gd name="connsiteY1" fmla="*/ 830510 h 864066"/>
                <a:gd name="connsiteX2" fmla="*/ 671120 w 2835479"/>
                <a:gd name="connsiteY2" fmla="*/ 788565 h 864066"/>
                <a:gd name="connsiteX3" fmla="*/ 947956 w 2835479"/>
                <a:gd name="connsiteY3" fmla="*/ 771787 h 864066"/>
                <a:gd name="connsiteX4" fmla="*/ 1652632 w 2835479"/>
                <a:gd name="connsiteY4" fmla="*/ 620785 h 864066"/>
                <a:gd name="connsiteX5" fmla="*/ 1862356 w 2835479"/>
                <a:gd name="connsiteY5" fmla="*/ 604007 h 864066"/>
                <a:gd name="connsiteX6" fmla="*/ 2206305 w 2835479"/>
                <a:gd name="connsiteY6" fmla="*/ 461394 h 864066"/>
                <a:gd name="connsiteX7" fmla="*/ 2491531 w 2835479"/>
                <a:gd name="connsiteY7" fmla="*/ 234892 h 864066"/>
                <a:gd name="connsiteX8" fmla="*/ 2634144 w 2835479"/>
                <a:gd name="connsiteY8" fmla="*/ 125835 h 864066"/>
                <a:gd name="connsiteX9" fmla="*/ 2835479 w 2835479"/>
                <a:gd name="connsiteY9" fmla="*/ 0 h 86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5479" h="864066">
                  <a:moveTo>
                    <a:pt x="0" y="864066"/>
                  </a:moveTo>
                  <a:cubicBezTo>
                    <a:pt x="195743" y="853579"/>
                    <a:pt x="391487" y="843093"/>
                    <a:pt x="503340" y="830510"/>
                  </a:cubicBezTo>
                  <a:cubicBezTo>
                    <a:pt x="615193" y="817926"/>
                    <a:pt x="597017" y="798352"/>
                    <a:pt x="671120" y="788565"/>
                  </a:cubicBezTo>
                  <a:cubicBezTo>
                    <a:pt x="745223" y="778778"/>
                    <a:pt x="784371" y="799750"/>
                    <a:pt x="947956" y="771787"/>
                  </a:cubicBezTo>
                  <a:cubicBezTo>
                    <a:pt x="1111541" y="743824"/>
                    <a:pt x="1500232" y="648748"/>
                    <a:pt x="1652632" y="620785"/>
                  </a:cubicBezTo>
                  <a:cubicBezTo>
                    <a:pt x="1805032" y="592822"/>
                    <a:pt x="1770077" y="630572"/>
                    <a:pt x="1862356" y="604007"/>
                  </a:cubicBezTo>
                  <a:cubicBezTo>
                    <a:pt x="1954635" y="577442"/>
                    <a:pt x="2101443" y="522913"/>
                    <a:pt x="2206305" y="461394"/>
                  </a:cubicBezTo>
                  <a:cubicBezTo>
                    <a:pt x="2311167" y="399875"/>
                    <a:pt x="2420225" y="290818"/>
                    <a:pt x="2491531" y="234892"/>
                  </a:cubicBezTo>
                  <a:cubicBezTo>
                    <a:pt x="2562837" y="178966"/>
                    <a:pt x="2576819" y="164984"/>
                    <a:pt x="2634144" y="125835"/>
                  </a:cubicBezTo>
                  <a:cubicBezTo>
                    <a:pt x="2691469" y="86686"/>
                    <a:pt x="2763474" y="43343"/>
                    <a:pt x="283547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25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e 58"/>
          <p:cNvGrpSpPr/>
          <p:nvPr/>
        </p:nvGrpSpPr>
        <p:grpSpPr>
          <a:xfrm>
            <a:off x="7929300" y="1680240"/>
            <a:ext cx="3518459" cy="2549962"/>
            <a:chOff x="7929300" y="1680240"/>
            <a:chExt cx="3518459" cy="2549962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39BC6428-E7E8-4C17-AAA4-AA5C6F36EB12}"/>
                </a:ext>
              </a:extLst>
            </p:cNvPr>
            <p:cNvGrpSpPr/>
            <p:nvPr/>
          </p:nvGrpSpPr>
          <p:grpSpPr>
            <a:xfrm>
              <a:off x="8301009" y="1854137"/>
              <a:ext cx="2945414" cy="2082974"/>
              <a:chOff x="2348917" y="293615"/>
              <a:chExt cx="7524925" cy="5268286"/>
            </a:xfrm>
          </p:grpSpPr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DB8D40E1-0FA5-4DC3-96B7-B1DAEACC7F37}"/>
                  </a:ext>
                </a:extLst>
              </p:cNvPr>
              <p:cNvCxnSpPr/>
              <p:nvPr/>
            </p:nvCxnSpPr>
            <p:spPr>
              <a:xfrm>
                <a:off x="2348917" y="293615"/>
                <a:ext cx="0" cy="5268286"/>
              </a:xfrm>
              <a:prstGeom prst="line">
                <a:avLst/>
              </a:prstGeom>
              <a:ln w="19050">
                <a:solidFill>
                  <a:srgbClr val="3240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7B67CB46-51A2-423F-B394-A10074CF1FD2}"/>
                  </a:ext>
                </a:extLst>
              </p:cNvPr>
              <p:cNvCxnSpPr/>
              <p:nvPr/>
            </p:nvCxnSpPr>
            <p:spPr>
              <a:xfrm>
                <a:off x="3289533" y="293615"/>
                <a:ext cx="0" cy="5268286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C729D7C4-DC84-4AA2-B2E7-E8F56106CDEE}"/>
                  </a:ext>
                </a:extLst>
              </p:cNvPr>
              <p:cNvCxnSpPr/>
              <p:nvPr/>
            </p:nvCxnSpPr>
            <p:spPr>
              <a:xfrm>
                <a:off x="4230149" y="293615"/>
                <a:ext cx="0" cy="5268286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74C463A8-539A-4EBB-B1A4-837E77A85D4F}"/>
                  </a:ext>
                </a:extLst>
              </p:cNvPr>
              <p:cNvCxnSpPr/>
              <p:nvPr/>
            </p:nvCxnSpPr>
            <p:spPr>
              <a:xfrm>
                <a:off x="5170765" y="293615"/>
                <a:ext cx="0" cy="5268286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E1EF3F85-C4C1-4687-B71B-649CA9FE3004}"/>
                  </a:ext>
                </a:extLst>
              </p:cNvPr>
              <p:cNvCxnSpPr/>
              <p:nvPr/>
            </p:nvCxnSpPr>
            <p:spPr>
              <a:xfrm>
                <a:off x="6111381" y="293615"/>
                <a:ext cx="0" cy="5268286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E8AED80F-8C03-4478-B70F-4EA86A3D8F2E}"/>
                  </a:ext>
                </a:extLst>
              </p:cNvPr>
              <p:cNvCxnSpPr/>
              <p:nvPr/>
            </p:nvCxnSpPr>
            <p:spPr>
              <a:xfrm>
                <a:off x="7051997" y="293615"/>
                <a:ext cx="0" cy="5268286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>
                <a:extLst>
                  <a:ext uri="{FF2B5EF4-FFF2-40B4-BE49-F238E27FC236}">
                    <a16:creationId xmlns:a16="http://schemas.microsoft.com/office/drawing/2014/main" id="{FB20F2B4-0424-4F37-A2E5-C50A1AD7EB9E}"/>
                  </a:ext>
                </a:extLst>
              </p:cNvPr>
              <p:cNvCxnSpPr/>
              <p:nvPr/>
            </p:nvCxnSpPr>
            <p:spPr>
              <a:xfrm>
                <a:off x="7992613" y="293615"/>
                <a:ext cx="0" cy="5268286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>
                <a:extLst>
                  <a:ext uri="{FF2B5EF4-FFF2-40B4-BE49-F238E27FC236}">
                    <a16:creationId xmlns:a16="http://schemas.microsoft.com/office/drawing/2014/main" id="{B7F503EC-86E0-493F-AF86-28F343044F67}"/>
                  </a:ext>
                </a:extLst>
              </p:cNvPr>
              <p:cNvCxnSpPr/>
              <p:nvPr/>
            </p:nvCxnSpPr>
            <p:spPr>
              <a:xfrm>
                <a:off x="8933229" y="293615"/>
                <a:ext cx="0" cy="5268286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>
                <a:extLst>
                  <a:ext uri="{FF2B5EF4-FFF2-40B4-BE49-F238E27FC236}">
                    <a16:creationId xmlns:a16="http://schemas.microsoft.com/office/drawing/2014/main" id="{E58347D4-C344-479A-930C-42DFF793428C}"/>
                  </a:ext>
                </a:extLst>
              </p:cNvPr>
              <p:cNvCxnSpPr/>
              <p:nvPr/>
            </p:nvCxnSpPr>
            <p:spPr>
              <a:xfrm>
                <a:off x="9873842" y="293615"/>
                <a:ext cx="0" cy="5268286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17442A7D-3975-43D7-BD4B-DA3FA640EBE7}"/>
                </a:ext>
              </a:extLst>
            </p:cNvPr>
            <p:cNvGrpSpPr/>
            <p:nvPr/>
          </p:nvGrpSpPr>
          <p:grpSpPr>
            <a:xfrm>
              <a:off x="8285685" y="1854138"/>
              <a:ext cx="2964021" cy="2062116"/>
              <a:chOff x="2348917" y="293615"/>
              <a:chExt cx="7533314" cy="5268286"/>
            </a:xfrm>
          </p:grpSpPr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B47B1190-8B7D-4F8F-9B8E-0D257883DA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293615"/>
                <a:ext cx="7533314" cy="0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5142D33F-8B98-4AB8-ABA4-9967B32A0D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5561901"/>
                <a:ext cx="7533314" cy="0"/>
              </a:xfrm>
              <a:prstGeom prst="line">
                <a:avLst/>
              </a:prstGeom>
              <a:ln w="19050">
                <a:solidFill>
                  <a:srgbClr val="32405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A890A3FD-68F4-4948-A0E4-5482C65E46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4809287"/>
                <a:ext cx="7533314" cy="0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CC7DA8FF-73C6-4D5A-9441-7B14B73E3E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4056675"/>
                <a:ext cx="7533314" cy="0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87F838F1-34DF-44E2-8CE8-324EDC23F7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3304063"/>
                <a:ext cx="7533314" cy="0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4728188A-0AC2-4EC5-A0FA-A3A033603B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2551451"/>
                <a:ext cx="7533314" cy="0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4939660C-256C-4D79-A6DB-E62B721213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1798839"/>
                <a:ext cx="7533314" cy="0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040B122C-E433-4573-B9B6-CC71C75695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8917" y="1046227"/>
                <a:ext cx="7533314" cy="0"/>
              </a:xfrm>
              <a:prstGeom prst="line">
                <a:avLst/>
              </a:prstGeom>
              <a:ln>
                <a:solidFill>
                  <a:srgbClr val="32405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52F5E71-3F83-4DB9-8D3C-AAE0659D5203}"/>
                </a:ext>
              </a:extLst>
            </p:cNvPr>
            <p:cNvSpPr txBox="1"/>
            <p:nvPr/>
          </p:nvSpPr>
          <p:spPr>
            <a:xfrm>
              <a:off x="8087678" y="3826593"/>
              <a:ext cx="2391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C732A8C-8413-4516-A8C2-68AAEBC90085}"/>
                </a:ext>
              </a:extLst>
            </p:cNvPr>
            <p:cNvSpPr txBox="1"/>
            <p:nvPr/>
          </p:nvSpPr>
          <p:spPr>
            <a:xfrm>
              <a:off x="8087678" y="3532004"/>
              <a:ext cx="2391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1F16C2E-9A18-418D-9C95-B0E2DA3DB1CA}"/>
                </a:ext>
              </a:extLst>
            </p:cNvPr>
            <p:cNvSpPr txBox="1"/>
            <p:nvPr/>
          </p:nvSpPr>
          <p:spPr>
            <a:xfrm>
              <a:off x="8087678" y="3235983"/>
              <a:ext cx="2391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FDB4E1C-0E07-4B85-B928-146A648FBDF1}"/>
                </a:ext>
              </a:extLst>
            </p:cNvPr>
            <p:cNvSpPr txBox="1"/>
            <p:nvPr/>
          </p:nvSpPr>
          <p:spPr>
            <a:xfrm>
              <a:off x="8087678" y="2942828"/>
              <a:ext cx="2391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6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3C55DDC-92BF-474C-9F3B-8187BAE9DD4B}"/>
                </a:ext>
              </a:extLst>
            </p:cNvPr>
            <p:cNvSpPr txBox="1"/>
            <p:nvPr/>
          </p:nvSpPr>
          <p:spPr>
            <a:xfrm>
              <a:off x="8087678" y="2649674"/>
              <a:ext cx="23916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8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C8D72D7-4DE2-4C10-A590-A3F62B8D69EA}"/>
                </a:ext>
              </a:extLst>
            </p:cNvPr>
            <p:cNvSpPr txBox="1"/>
            <p:nvPr/>
          </p:nvSpPr>
          <p:spPr>
            <a:xfrm>
              <a:off x="8033175" y="2353653"/>
              <a:ext cx="29367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879E3638-5366-4EDA-88F9-114E2688B2C0}"/>
                </a:ext>
              </a:extLst>
            </p:cNvPr>
            <p:cNvSpPr txBox="1"/>
            <p:nvPr/>
          </p:nvSpPr>
          <p:spPr>
            <a:xfrm>
              <a:off x="8033175" y="2060498"/>
              <a:ext cx="29367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12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B992D83-B57E-47CF-A736-850476E07E21}"/>
                </a:ext>
              </a:extLst>
            </p:cNvPr>
            <p:cNvSpPr txBox="1"/>
            <p:nvPr/>
          </p:nvSpPr>
          <p:spPr>
            <a:xfrm>
              <a:off x="8033175" y="1762603"/>
              <a:ext cx="29367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14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62C76CE-7B62-4660-A031-E98943F27FA2}"/>
                </a:ext>
              </a:extLst>
            </p:cNvPr>
            <p:cNvSpPr txBox="1"/>
            <p:nvPr/>
          </p:nvSpPr>
          <p:spPr>
            <a:xfrm rot="16200000">
              <a:off x="7035626" y="2784629"/>
              <a:ext cx="197201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Augmentation du forçage radiatif (W.m²)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9127761-826A-4C1E-8640-5271B3E12317}"/>
                </a:ext>
              </a:extLst>
            </p:cNvPr>
            <p:cNvSpPr txBox="1"/>
            <p:nvPr/>
          </p:nvSpPr>
          <p:spPr>
            <a:xfrm>
              <a:off x="8100023" y="3937112"/>
              <a:ext cx="40267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1850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F9F310C-D89B-44F3-A57B-F101ED6B0580}"/>
                </a:ext>
              </a:extLst>
            </p:cNvPr>
            <p:cNvSpPr txBox="1"/>
            <p:nvPr/>
          </p:nvSpPr>
          <p:spPr>
            <a:xfrm>
              <a:off x="8468200" y="3937112"/>
              <a:ext cx="40267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1900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B321855-E3B4-48FE-A8E9-4061E8B422DF}"/>
                </a:ext>
              </a:extLst>
            </p:cNvPr>
            <p:cNvSpPr txBox="1"/>
            <p:nvPr/>
          </p:nvSpPr>
          <p:spPr>
            <a:xfrm>
              <a:off x="8836378" y="3937112"/>
              <a:ext cx="40267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1950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169E734-8D62-4151-BA56-885E158808AC}"/>
                </a:ext>
              </a:extLst>
            </p:cNvPr>
            <p:cNvSpPr txBox="1"/>
            <p:nvPr/>
          </p:nvSpPr>
          <p:spPr>
            <a:xfrm>
              <a:off x="9204556" y="3937112"/>
              <a:ext cx="40267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2000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CD30181-A578-4454-A5D7-F7D8620606AB}"/>
                </a:ext>
              </a:extLst>
            </p:cNvPr>
            <p:cNvSpPr txBox="1"/>
            <p:nvPr/>
          </p:nvSpPr>
          <p:spPr>
            <a:xfrm>
              <a:off x="9572731" y="3937112"/>
              <a:ext cx="40267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2050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D9289F8-B4C6-4971-832E-1DBAF1B2C849}"/>
                </a:ext>
              </a:extLst>
            </p:cNvPr>
            <p:cNvSpPr txBox="1"/>
            <p:nvPr/>
          </p:nvSpPr>
          <p:spPr>
            <a:xfrm>
              <a:off x="9940908" y="3937112"/>
              <a:ext cx="40267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2100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857D944-4886-486B-857E-E2E8D475E7FD}"/>
                </a:ext>
              </a:extLst>
            </p:cNvPr>
            <p:cNvSpPr txBox="1"/>
            <p:nvPr/>
          </p:nvSpPr>
          <p:spPr>
            <a:xfrm>
              <a:off x="10309084" y="3937112"/>
              <a:ext cx="40267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2150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1AACEA8-8B6A-48D5-A01E-EA0DE9024307}"/>
                </a:ext>
              </a:extLst>
            </p:cNvPr>
            <p:cNvSpPr txBox="1"/>
            <p:nvPr/>
          </p:nvSpPr>
          <p:spPr>
            <a:xfrm>
              <a:off x="10677262" y="3937112"/>
              <a:ext cx="40267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2200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935FAD7-2F99-4292-B308-B2A1151FDE91}"/>
                </a:ext>
              </a:extLst>
            </p:cNvPr>
            <p:cNvSpPr txBox="1"/>
            <p:nvPr/>
          </p:nvSpPr>
          <p:spPr>
            <a:xfrm>
              <a:off x="11045085" y="3937112"/>
              <a:ext cx="40267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2250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4628E4F3-8217-4ECD-A6E6-86BA5B5BAC13}"/>
                </a:ext>
              </a:extLst>
            </p:cNvPr>
            <p:cNvSpPr txBox="1"/>
            <p:nvPr/>
          </p:nvSpPr>
          <p:spPr>
            <a:xfrm>
              <a:off x="9545929" y="4045536"/>
              <a:ext cx="45557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6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Année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EC002547-F2A3-4BF7-B59A-ADD245DA2404}"/>
                </a:ext>
              </a:extLst>
            </p:cNvPr>
            <p:cNvSpPr txBox="1"/>
            <p:nvPr/>
          </p:nvSpPr>
          <p:spPr>
            <a:xfrm>
              <a:off x="9195263" y="1680240"/>
              <a:ext cx="114486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8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Trajectoires RCP</a:t>
              </a:r>
            </a:p>
          </p:txBody>
        </p:sp>
        <p:sp>
          <p:nvSpPr>
            <p:cNvPr id="39" name="Forme libre : forme 38">
              <a:extLst>
                <a:ext uri="{FF2B5EF4-FFF2-40B4-BE49-F238E27FC236}">
                  <a16:creationId xmlns:a16="http://schemas.microsoft.com/office/drawing/2014/main" id="{90D6BECF-B717-4D92-BC2B-24799A534F0E}"/>
                </a:ext>
              </a:extLst>
            </p:cNvPr>
            <p:cNvSpPr/>
            <p:nvPr/>
          </p:nvSpPr>
          <p:spPr>
            <a:xfrm>
              <a:off x="8297725" y="3551772"/>
              <a:ext cx="1109866" cy="338213"/>
            </a:xfrm>
            <a:custGeom>
              <a:avLst/>
              <a:gdLst>
                <a:gd name="connsiteX0" fmla="*/ 0 w 2835479"/>
                <a:gd name="connsiteY0" fmla="*/ 864066 h 864066"/>
                <a:gd name="connsiteX1" fmla="*/ 503340 w 2835479"/>
                <a:gd name="connsiteY1" fmla="*/ 830510 h 864066"/>
                <a:gd name="connsiteX2" fmla="*/ 671120 w 2835479"/>
                <a:gd name="connsiteY2" fmla="*/ 788565 h 864066"/>
                <a:gd name="connsiteX3" fmla="*/ 947956 w 2835479"/>
                <a:gd name="connsiteY3" fmla="*/ 771787 h 864066"/>
                <a:gd name="connsiteX4" fmla="*/ 1652632 w 2835479"/>
                <a:gd name="connsiteY4" fmla="*/ 620785 h 864066"/>
                <a:gd name="connsiteX5" fmla="*/ 1862356 w 2835479"/>
                <a:gd name="connsiteY5" fmla="*/ 604007 h 864066"/>
                <a:gd name="connsiteX6" fmla="*/ 2206305 w 2835479"/>
                <a:gd name="connsiteY6" fmla="*/ 461394 h 864066"/>
                <a:gd name="connsiteX7" fmla="*/ 2491531 w 2835479"/>
                <a:gd name="connsiteY7" fmla="*/ 234892 h 864066"/>
                <a:gd name="connsiteX8" fmla="*/ 2634144 w 2835479"/>
                <a:gd name="connsiteY8" fmla="*/ 125835 h 864066"/>
                <a:gd name="connsiteX9" fmla="*/ 2835479 w 2835479"/>
                <a:gd name="connsiteY9" fmla="*/ 0 h 86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5479" h="864066">
                  <a:moveTo>
                    <a:pt x="0" y="864066"/>
                  </a:moveTo>
                  <a:cubicBezTo>
                    <a:pt x="195743" y="853579"/>
                    <a:pt x="391487" y="843093"/>
                    <a:pt x="503340" y="830510"/>
                  </a:cubicBezTo>
                  <a:cubicBezTo>
                    <a:pt x="615193" y="817926"/>
                    <a:pt x="597017" y="798352"/>
                    <a:pt x="671120" y="788565"/>
                  </a:cubicBezTo>
                  <a:cubicBezTo>
                    <a:pt x="745223" y="778778"/>
                    <a:pt x="784371" y="799750"/>
                    <a:pt x="947956" y="771787"/>
                  </a:cubicBezTo>
                  <a:cubicBezTo>
                    <a:pt x="1111541" y="743824"/>
                    <a:pt x="1500232" y="648748"/>
                    <a:pt x="1652632" y="620785"/>
                  </a:cubicBezTo>
                  <a:cubicBezTo>
                    <a:pt x="1805032" y="592822"/>
                    <a:pt x="1770077" y="630572"/>
                    <a:pt x="1862356" y="604007"/>
                  </a:cubicBezTo>
                  <a:cubicBezTo>
                    <a:pt x="1954635" y="577442"/>
                    <a:pt x="2101443" y="522913"/>
                    <a:pt x="2206305" y="461394"/>
                  </a:cubicBezTo>
                  <a:cubicBezTo>
                    <a:pt x="2311167" y="399875"/>
                    <a:pt x="2420225" y="290818"/>
                    <a:pt x="2491531" y="234892"/>
                  </a:cubicBezTo>
                  <a:cubicBezTo>
                    <a:pt x="2562837" y="178966"/>
                    <a:pt x="2576819" y="164984"/>
                    <a:pt x="2634144" y="125835"/>
                  </a:cubicBezTo>
                  <a:cubicBezTo>
                    <a:pt x="2691469" y="86686"/>
                    <a:pt x="2763474" y="43343"/>
                    <a:pt x="283547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Ces différentes trajectoires correspondent à différentes hypothèses d’évolution de la société et des émissions de gaz à effet de serre :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La </a:t>
            </a:r>
            <a:r>
              <a:rPr lang="fr-FR" dirty="0">
                <a:solidFill>
                  <a:srgbClr val="0070C0"/>
                </a:solidFill>
              </a:rPr>
              <a:t>RCP 2.6 </a:t>
            </a:r>
            <a:r>
              <a:rPr lang="fr-FR" dirty="0"/>
              <a:t>correspond à un respect strict, immédiat </a:t>
            </a:r>
          </a:p>
          <a:p>
            <a:pPr marL="457200" lvl="1" indent="0">
              <a:buNone/>
            </a:pPr>
            <a:r>
              <a:rPr lang="fr-FR" dirty="0"/>
              <a:t>et généralisé des accords de Paris, afin de limiter</a:t>
            </a:r>
          </a:p>
          <a:p>
            <a:pPr marL="457200" lvl="1" indent="0">
              <a:buNone/>
            </a:pPr>
            <a:r>
              <a:rPr lang="fr-FR" dirty="0"/>
              <a:t>le réchauffement global à </a:t>
            </a:r>
            <a:r>
              <a:rPr lang="fr-FR" dirty="0">
                <a:solidFill>
                  <a:srgbClr val="DE7246"/>
                </a:solidFill>
              </a:rPr>
              <a:t>+1.5 °C en 2100 </a:t>
            </a:r>
            <a:r>
              <a:rPr lang="fr-FR" i="1" dirty="0">
                <a:solidFill>
                  <a:srgbClr val="DE7246"/>
                </a:solidFill>
              </a:rPr>
              <a:t>*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La </a:t>
            </a:r>
            <a:r>
              <a:rPr lang="fr-FR" dirty="0">
                <a:solidFill>
                  <a:srgbClr val="00B050"/>
                </a:solidFill>
              </a:rPr>
              <a:t>RCP 4.5 </a:t>
            </a:r>
            <a:r>
              <a:rPr lang="fr-FR" dirty="0"/>
              <a:t>correspond à une politique climatique </a:t>
            </a:r>
          </a:p>
          <a:p>
            <a:pPr marL="457200" lvl="1" indent="0">
              <a:buNone/>
            </a:pPr>
            <a:r>
              <a:rPr lang="fr-FR" dirty="0"/>
              <a:t>très ambitieuse, afin de rester en dessous d’un </a:t>
            </a:r>
          </a:p>
          <a:p>
            <a:pPr marL="457200" lvl="1" indent="0">
              <a:buNone/>
            </a:pPr>
            <a:r>
              <a:rPr lang="fr-FR" dirty="0"/>
              <a:t>réchauffement global de </a:t>
            </a:r>
            <a:r>
              <a:rPr lang="fr-FR" dirty="0">
                <a:solidFill>
                  <a:srgbClr val="DE7246"/>
                </a:solidFill>
              </a:rPr>
              <a:t>+2.0 °C en 2100 </a:t>
            </a:r>
            <a:r>
              <a:rPr lang="fr-FR" i="1" dirty="0">
                <a:solidFill>
                  <a:srgbClr val="DE7246"/>
                </a:solidFill>
              </a:rPr>
              <a:t>*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La </a:t>
            </a:r>
            <a:r>
              <a:rPr lang="fr-FR" dirty="0">
                <a:solidFill>
                  <a:srgbClr val="FFC000"/>
                </a:solidFill>
              </a:rPr>
              <a:t>RCP 6.0 </a:t>
            </a:r>
            <a:r>
              <a:rPr lang="fr-FR" dirty="0"/>
              <a:t>correspond à une politique climatique moins soutenue, mais malgré tout</a:t>
            </a:r>
          </a:p>
          <a:p>
            <a:pPr marL="457200" lvl="1" indent="0">
              <a:buNone/>
            </a:pPr>
            <a:r>
              <a:rPr lang="fr-FR" dirty="0"/>
              <a:t>ambitieuse, aboutissant à un réchauffement global de </a:t>
            </a:r>
            <a:r>
              <a:rPr lang="fr-FR" dirty="0">
                <a:solidFill>
                  <a:srgbClr val="DE7246"/>
                </a:solidFill>
              </a:rPr>
              <a:t>+2.5 °C en 2100 </a:t>
            </a:r>
            <a:r>
              <a:rPr lang="fr-FR" i="1" dirty="0">
                <a:solidFill>
                  <a:srgbClr val="DE7246"/>
                </a:solidFill>
              </a:rPr>
              <a:t>*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La </a:t>
            </a:r>
            <a:r>
              <a:rPr lang="fr-FR" dirty="0">
                <a:solidFill>
                  <a:srgbClr val="FF0000"/>
                </a:solidFill>
              </a:rPr>
              <a:t>RCP 8.5 </a:t>
            </a:r>
            <a:r>
              <a:rPr lang="fr-FR" dirty="0"/>
              <a:t>correspond au prolongement des comportements actuels sans politique</a:t>
            </a:r>
          </a:p>
          <a:p>
            <a:pPr marL="457200" lvl="1" indent="0">
              <a:buNone/>
            </a:pPr>
            <a:r>
              <a:rPr lang="fr-FR" dirty="0"/>
              <a:t>Climatique particulière, aboutissant à un réchauffement global de </a:t>
            </a:r>
            <a:r>
              <a:rPr lang="fr-FR" dirty="0">
                <a:solidFill>
                  <a:srgbClr val="DE7246"/>
                </a:solidFill>
              </a:rPr>
              <a:t>+4,5 °C en 2100 </a:t>
            </a:r>
            <a:r>
              <a:rPr lang="fr-FR" i="1" dirty="0">
                <a:solidFill>
                  <a:srgbClr val="DE7246"/>
                </a:solidFill>
              </a:rPr>
              <a:t>*</a:t>
            </a:r>
          </a:p>
          <a:p>
            <a:pPr marL="457200" lvl="1" indent="0">
              <a:buNone/>
            </a:pPr>
            <a:endParaRPr lang="fr-FR" sz="1100" dirty="0">
              <a:solidFill>
                <a:srgbClr val="DE7246"/>
              </a:solidFill>
            </a:endParaRPr>
          </a:p>
          <a:p>
            <a:pPr marL="457200" lvl="1" indent="0">
              <a:buNone/>
            </a:pPr>
            <a:r>
              <a:rPr lang="fr-FR" i="1" dirty="0">
                <a:solidFill>
                  <a:srgbClr val="DE7246"/>
                </a:solidFill>
              </a:rPr>
              <a:t>*</a:t>
            </a:r>
            <a:r>
              <a:rPr lang="fr-FR" sz="1600" i="1" dirty="0">
                <a:solidFill>
                  <a:srgbClr val="DE7246"/>
                </a:solidFill>
              </a:rPr>
              <a:t> Par rapport aux niveaux préindustriels</a:t>
            </a:r>
          </a:p>
          <a:p>
            <a:pPr lvl="1"/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12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scénarios climatiques</a:t>
            </a:r>
          </a:p>
        </p:txBody>
      </p:sp>
      <p:grpSp>
        <p:nvGrpSpPr>
          <p:cNvPr id="57" name="Groupe 56"/>
          <p:cNvGrpSpPr/>
          <p:nvPr/>
        </p:nvGrpSpPr>
        <p:grpSpPr>
          <a:xfrm>
            <a:off x="9404307" y="3423273"/>
            <a:ext cx="2635293" cy="290218"/>
            <a:chOff x="9404307" y="3423273"/>
            <a:chExt cx="2635293" cy="290218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0202B37E-085A-4ED2-BF58-84E9BEA527AD}"/>
                </a:ext>
              </a:extLst>
            </p:cNvPr>
            <p:cNvSpPr/>
            <p:nvPr/>
          </p:nvSpPr>
          <p:spPr>
            <a:xfrm>
              <a:off x="9404307" y="3423273"/>
              <a:ext cx="1845398" cy="171186"/>
            </a:xfrm>
            <a:custGeom>
              <a:avLst/>
              <a:gdLst>
                <a:gd name="connsiteX0" fmla="*/ 0 w 4714613"/>
                <a:gd name="connsiteY0" fmla="*/ 328288 h 437345"/>
                <a:gd name="connsiteX1" fmla="*/ 360727 w 4714613"/>
                <a:gd name="connsiteY1" fmla="*/ 101785 h 437345"/>
                <a:gd name="connsiteX2" fmla="*/ 746621 w 4714613"/>
                <a:gd name="connsiteY2" fmla="*/ 1117 h 437345"/>
                <a:gd name="connsiteX3" fmla="*/ 1317072 w 4714613"/>
                <a:gd name="connsiteY3" fmla="*/ 59840 h 437345"/>
                <a:gd name="connsiteX4" fmla="*/ 2457975 w 4714613"/>
                <a:gd name="connsiteY4" fmla="*/ 236009 h 437345"/>
                <a:gd name="connsiteX5" fmla="*/ 4127384 w 4714613"/>
                <a:gd name="connsiteY5" fmla="*/ 378622 h 437345"/>
                <a:gd name="connsiteX6" fmla="*/ 4714613 w 4714613"/>
                <a:gd name="connsiteY6" fmla="*/ 437345 h 437345"/>
                <a:gd name="connsiteX0" fmla="*/ 0 w 4714613"/>
                <a:gd name="connsiteY0" fmla="*/ 328288 h 437345"/>
                <a:gd name="connsiteX1" fmla="*/ 394283 w 4714613"/>
                <a:gd name="connsiteY1" fmla="*/ 101785 h 437345"/>
                <a:gd name="connsiteX2" fmla="*/ 746621 w 4714613"/>
                <a:gd name="connsiteY2" fmla="*/ 1117 h 437345"/>
                <a:gd name="connsiteX3" fmla="*/ 1317072 w 4714613"/>
                <a:gd name="connsiteY3" fmla="*/ 59840 h 437345"/>
                <a:gd name="connsiteX4" fmla="*/ 2457975 w 4714613"/>
                <a:gd name="connsiteY4" fmla="*/ 236009 h 437345"/>
                <a:gd name="connsiteX5" fmla="*/ 4127384 w 4714613"/>
                <a:gd name="connsiteY5" fmla="*/ 378622 h 437345"/>
                <a:gd name="connsiteX6" fmla="*/ 4714613 w 4714613"/>
                <a:gd name="connsiteY6" fmla="*/ 437345 h 43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14613" h="437345">
                  <a:moveTo>
                    <a:pt x="0" y="328288"/>
                  </a:moveTo>
                  <a:cubicBezTo>
                    <a:pt x="118145" y="242300"/>
                    <a:pt x="269846" y="156313"/>
                    <a:pt x="394283" y="101785"/>
                  </a:cubicBezTo>
                  <a:cubicBezTo>
                    <a:pt x="518720" y="47257"/>
                    <a:pt x="592823" y="8108"/>
                    <a:pt x="746621" y="1117"/>
                  </a:cubicBezTo>
                  <a:cubicBezTo>
                    <a:pt x="900419" y="-5874"/>
                    <a:pt x="1031846" y="20691"/>
                    <a:pt x="1317072" y="59840"/>
                  </a:cubicBezTo>
                  <a:cubicBezTo>
                    <a:pt x="1602298" y="98989"/>
                    <a:pt x="1989590" y="182879"/>
                    <a:pt x="2457975" y="236009"/>
                  </a:cubicBezTo>
                  <a:cubicBezTo>
                    <a:pt x="2926360" y="289139"/>
                    <a:pt x="3751278" y="345066"/>
                    <a:pt x="4127384" y="378622"/>
                  </a:cubicBezTo>
                  <a:cubicBezTo>
                    <a:pt x="4503490" y="412178"/>
                    <a:pt x="4609051" y="424761"/>
                    <a:pt x="4714613" y="437345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532CEA1-0BDE-4E78-A464-F36EF4FDB595}"/>
                </a:ext>
              </a:extLst>
            </p:cNvPr>
            <p:cNvSpPr txBox="1"/>
            <p:nvPr/>
          </p:nvSpPr>
          <p:spPr>
            <a:xfrm>
              <a:off x="11265029" y="3459575"/>
              <a:ext cx="7745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RCP 2.6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9401024" y="3121146"/>
            <a:ext cx="2638575" cy="437193"/>
            <a:chOff x="9401024" y="3121146"/>
            <a:chExt cx="2638575" cy="437193"/>
          </a:xfrm>
        </p:grpSpPr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id="{E2B1857C-E805-4AA7-82AB-A0EE491D516C}"/>
                </a:ext>
              </a:extLst>
            </p:cNvPr>
            <p:cNvSpPr/>
            <p:nvPr/>
          </p:nvSpPr>
          <p:spPr>
            <a:xfrm>
              <a:off x="9401024" y="3254982"/>
              <a:ext cx="1845398" cy="303357"/>
            </a:xfrm>
            <a:custGeom>
              <a:avLst/>
              <a:gdLst>
                <a:gd name="connsiteX0" fmla="*/ 0 w 4714613"/>
                <a:gd name="connsiteY0" fmla="*/ 775016 h 775016"/>
                <a:gd name="connsiteX1" fmla="*/ 822121 w 4714613"/>
                <a:gd name="connsiteY1" fmla="*/ 229732 h 775016"/>
                <a:gd name="connsiteX2" fmla="*/ 1367406 w 4714613"/>
                <a:gd name="connsiteY2" fmla="*/ 36785 h 775016"/>
                <a:gd name="connsiteX3" fmla="*/ 2776756 w 4714613"/>
                <a:gd name="connsiteY3" fmla="*/ 3229 h 775016"/>
                <a:gd name="connsiteX4" fmla="*/ 4714613 w 4714613"/>
                <a:gd name="connsiteY4" fmla="*/ 3229 h 775016"/>
                <a:gd name="connsiteX0" fmla="*/ 0 w 4714613"/>
                <a:gd name="connsiteY0" fmla="*/ 775016 h 775016"/>
                <a:gd name="connsiteX1" fmla="*/ 788566 w 4714613"/>
                <a:gd name="connsiteY1" fmla="*/ 229732 h 775016"/>
                <a:gd name="connsiteX2" fmla="*/ 1367406 w 4714613"/>
                <a:gd name="connsiteY2" fmla="*/ 36785 h 775016"/>
                <a:gd name="connsiteX3" fmla="*/ 2776756 w 4714613"/>
                <a:gd name="connsiteY3" fmla="*/ 3229 h 775016"/>
                <a:gd name="connsiteX4" fmla="*/ 4714613 w 4714613"/>
                <a:gd name="connsiteY4" fmla="*/ 3229 h 77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14613" h="775016">
                  <a:moveTo>
                    <a:pt x="0" y="775016"/>
                  </a:moveTo>
                  <a:cubicBezTo>
                    <a:pt x="297110" y="563893"/>
                    <a:pt x="560665" y="352770"/>
                    <a:pt x="788566" y="229732"/>
                  </a:cubicBezTo>
                  <a:cubicBezTo>
                    <a:pt x="1016467" y="106694"/>
                    <a:pt x="1036041" y="74535"/>
                    <a:pt x="1367406" y="36785"/>
                  </a:cubicBezTo>
                  <a:cubicBezTo>
                    <a:pt x="1698771" y="-965"/>
                    <a:pt x="2218888" y="8822"/>
                    <a:pt x="2776756" y="3229"/>
                  </a:cubicBezTo>
                  <a:cubicBezTo>
                    <a:pt x="3334624" y="-2364"/>
                    <a:pt x="4024618" y="432"/>
                    <a:pt x="4714613" y="3229"/>
                  </a:cubicBezTo>
                </a:path>
              </a:pathLst>
            </a:cu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CB5BFA2-40CA-46FB-A27A-F0EF28E1E3D3}"/>
                </a:ext>
              </a:extLst>
            </p:cNvPr>
            <p:cNvSpPr txBox="1"/>
            <p:nvPr/>
          </p:nvSpPr>
          <p:spPr>
            <a:xfrm>
              <a:off x="11265028" y="3121146"/>
              <a:ext cx="7745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RCP 4.5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9404307" y="2851211"/>
            <a:ext cx="2635293" cy="703844"/>
            <a:chOff x="9404307" y="2851211"/>
            <a:chExt cx="2635293" cy="703844"/>
          </a:xfrm>
        </p:grpSpPr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id="{93A68AEC-5BDD-430F-BB62-B837943A71DD}"/>
                </a:ext>
              </a:extLst>
            </p:cNvPr>
            <p:cNvSpPr/>
            <p:nvPr/>
          </p:nvSpPr>
          <p:spPr>
            <a:xfrm>
              <a:off x="9404307" y="2986095"/>
              <a:ext cx="1845398" cy="568960"/>
            </a:xfrm>
            <a:custGeom>
              <a:avLst/>
              <a:gdLst>
                <a:gd name="connsiteX0" fmla="*/ 0 w 4714613"/>
                <a:gd name="connsiteY0" fmla="*/ 1453577 h 1453577"/>
                <a:gd name="connsiteX1" fmla="*/ 956345 w 4714613"/>
                <a:gd name="connsiteY1" fmla="*/ 899904 h 1453577"/>
                <a:gd name="connsiteX2" fmla="*/ 1560353 w 4714613"/>
                <a:gd name="connsiteY2" fmla="*/ 388175 h 1453577"/>
                <a:gd name="connsiteX3" fmla="*/ 2231472 w 4714613"/>
                <a:gd name="connsiteY3" fmla="*/ 86171 h 1453577"/>
                <a:gd name="connsiteX4" fmla="*/ 2869035 w 4714613"/>
                <a:gd name="connsiteY4" fmla="*/ 10671 h 1453577"/>
                <a:gd name="connsiteX5" fmla="*/ 4714613 w 4714613"/>
                <a:gd name="connsiteY5" fmla="*/ 2282 h 145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14613" h="1453577">
                  <a:moveTo>
                    <a:pt x="0" y="1453577"/>
                  </a:moveTo>
                  <a:cubicBezTo>
                    <a:pt x="348143" y="1265524"/>
                    <a:pt x="696286" y="1077471"/>
                    <a:pt x="956345" y="899904"/>
                  </a:cubicBezTo>
                  <a:cubicBezTo>
                    <a:pt x="1216404" y="722337"/>
                    <a:pt x="1347832" y="523797"/>
                    <a:pt x="1560353" y="388175"/>
                  </a:cubicBezTo>
                  <a:cubicBezTo>
                    <a:pt x="1772874" y="252553"/>
                    <a:pt x="2013358" y="149088"/>
                    <a:pt x="2231472" y="86171"/>
                  </a:cubicBezTo>
                  <a:cubicBezTo>
                    <a:pt x="2449586" y="23254"/>
                    <a:pt x="2455178" y="24652"/>
                    <a:pt x="2869035" y="10671"/>
                  </a:cubicBezTo>
                  <a:cubicBezTo>
                    <a:pt x="3282892" y="-3310"/>
                    <a:pt x="3998752" y="-514"/>
                    <a:pt x="4714613" y="2282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2AB77765-ACD6-4774-9802-AD53B76BF4AE}"/>
                </a:ext>
              </a:extLst>
            </p:cNvPr>
            <p:cNvSpPr txBox="1"/>
            <p:nvPr/>
          </p:nvSpPr>
          <p:spPr>
            <a:xfrm>
              <a:off x="11265029" y="2851211"/>
              <a:ext cx="7745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RCP 6.0</a:t>
              </a: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9404307" y="1948951"/>
            <a:ext cx="2635293" cy="1602821"/>
            <a:chOff x="9404307" y="1948951"/>
            <a:chExt cx="2635293" cy="1602821"/>
          </a:xfrm>
        </p:grpSpPr>
        <p:sp>
          <p:nvSpPr>
            <p:cNvPr id="31" name="Forme libre : forme 30">
              <a:extLst>
                <a:ext uri="{FF2B5EF4-FFF2-40B4-BE49-F238E27FC236}">
                  <a16:creationId xmlns:a16="http://schemas.microsoft.com/office/drawing/2014/main" id="{C3BE41C8-A94F-4215-A7C6-C605FD0C4108}"/>
                </a:ext>
              </a:extLst>
            </p:cNvPr>
            <p:cNvSpPr/>
            <p:nvPr/>
          </p:nvSpPr>
          <p:spPr>
            <a:xfrm>
              <a:off x="9404307" y="2081464"/>
              <a:ext cx="1845398" cy="1470308"/>
            </a:xfrm>
            <a:custGeom>
              <a:avLst/>
              <a:gdLst>
                <a:gd name="connsiteX0" fmla="*/ 0 w 4714613"/>
                <a:gd name="connsiteY0" fmla="*/ 3756336 h 3756336"/>
                <a:gd name="connsiteX1" fmla="*/ 385894 w 4714613"/>
                <a:gd name="connsiteY1" fmla="*/ 3479499 h 3756336"/>
                <a:gd name="connsiteX2" fmla="*/ 1006679 w 4714613"/>
                <a:gd name="connsiteY2" fmla="*/ 2732879 h 3756336"/>
                <a:gd name="connsiteX3" fmla="*/ 1627465 w 4714613"/>
                <a:gd name="connsiteY3" fmla="*/ 1868813 h 3756336"/>
                <a:gd name="connsiteX4" fmla="*/ 2063692 w 4714613"/>
                <a:gd name="connsiteY4" fmla="*/ 1348696 h 3756336"/>
                <a:gd name="connsiteX5" fmla="*/ 2692866 w 4714613"/>
                <a:gd name="connsiteY5" fmla="*/ 761466 h 3756336"/>
                <a:gd name="connsiteX6" fmla="*/ 3330430 w 4714613"/>
                <a:gd name="connsiteY6" fmla="*/ 325239 h 3756336"/>
                <a:gd name="connsiteX7" fmla="*/ 3993160 w 4714613"/>
                <a:gd name="connsiteY7" fmla="*/ 73569 h 3756336"/>
                <a:gd name="connsiteX8" fmla="*/ 4488110 w 4714613"/>
                <a:gd name="connsiteY8" fmla="*/ 6457 h 3756336"/>
                <a:gd name="connsiteX9" fmla="*/ 4714613 w 4714613"/>
                <a:gd name="connsiteY9" fmla="*/ 6457 h 375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14613" h="3756336">
                  <a:moveTo>
                    <a:pt x="0" y="3756336"/>
                  </a:moveTo>
                  <a:cubicBezTo>
                    <a:pt x="109057" y="3703205"/>
                    <a:pt x="218114" y="3650075"/>
                    <a:pt x="385894" y="3479499"/>
                  </a:cubicBezTo>
                  <a:cubicBezTo>
                    <a:pt x="553674" y="3308923"/>
                    <a:pt x="799751" y="3001327"/>
                    <a:pt x="1006679" y="2732879"/>
                  </a:cubicBezTo>
                  <a:cubicBezTo>
                    <a:pt x="1213607" y="2464431"/>
                    <a:pt x="1451296" y="2099510"/>
                    <a:pt x="1627465" y="1868813"/>
                  </a:cubicBezTo>
                  <a:cubicBezTo>
                    <a:pt x="1803634" y="1638116"/>
                    <a:pt x="1886125" y="1533254"/>
                    <a:pt x="2063692" y="1348696"/>
                  </a:cubicBezTo>
                  <a:cubicBezTo>
                    <a:pt x="2241259" y="1164138"/>
                    <a:pt x="2481743" y="932042"/>
                    <a:pt x="2692866" y="761466"/>
                  </a:cubicBezTo>
                  <a:cubicBezTo>
                    <a:pt x="2903989" y="590890"/>
                    <a:pt x="3113714" y="439888"/>
                    <a:pt x="3330430" y="325239"/>
                  </a:cubicBezTo>
                  <a:cubicBezTo>
                    <a:pt x="3547146" y="210590"/>
                    <a:pt x="3800213" y="126699"/>
                    <a:pt x="3993160" y="73569"/>
                  </a:cubicBezTo>
                  <a:cubicBezTo>
                    <a:pt x="4186107" y="20439"/>
                    <a:pt x="4367868" y="17642"/>
                    <a:pt x="4488110" y="6457"/>
                  </a:cubicBezTo>
                  <a:cubicBezTo>
                    <a:pt x="4608352" y="-4728"/>
                    <a:pt x="4661482" y="864"/>
                    <a:pt x="4714613" y="645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6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FBA1C91E-CDCC-41F9-BF6B-8EB4EB738393}"/>
                </a:ext>
              </a:extLst>
            </p:cNvPr>
            <p:cNvSpPr txBox="1"/>
            <p:nvPr/>
          </p:nvSpPr>
          <p:spPr>
            <a:xfrm>
              <a:off x="11265029" y="1948951"/>
              <a:ext cx="77457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RCP 8.5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7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752476"/>
            <a:ext cx="11953875" cy="6105524"/>
          </a:xfrm>
        </p:spPr>
        <p:txBody>
          <a:bodyPr/>
          <a:lstStyle/>
          <a:p>
            <a:r>
              <a:rPr lang="fr-FR" dirty="0"/>
              <a:t>Les différents instituts météorologiques dans le monde appliquent des modèles climatiques à ces différentes trajectoires RCP :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13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scénarios climatiques</a:t>
            </a:r>
          </a:p>
        </p:txBody>
      </p:sp>
      <p:sp>
        <p:nvSpPr>
          <p:cNvPr id="5" name="Espace réservé du contenu 15">
            <a:extLst>
              <a:ext uri="{FF2B5EF4-FFF2-40B4-BE49-F238E27FC236}">
                <a16:creationId xmlns:a16="http://schemas.microsoft.com/office/drawing/2014/main" id="{C7246386-E4F7-423B-A2A4-2032C5E91860}"/>
              </a:ext>
            </a:extLst>
          </p:cNvPr>
          <p:cNvSpPr txBox="1">
            <a:spLocks/>
          </p:cNvSpPr>
          <p:nvPr/>
        </p:nvSpPr>
        <p:spPr>
          <a:xfrm>
            <a:off x="41358" y="2062797"/>
            <a:ext cx="5801062" cy="359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b="0" kern="120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7F3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Ces modèles sont nombreux et ne donnent pas tous les mêmes résultats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Les résultats de chaque modèle sont assortis d’une incertitude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La politique du GIEC consiste à considérer toutes les modélisations comme un faisceau d’incertitude autour de la moyenne pour chaque trajectoire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DC4642E-241C-439E-A913-84492329DFF0}"/>
              </a:ext>
            </a:extLst>
          </p:cNvPr>
          <p:cNvGrpSpPr/>
          <p:nvPr/>
        </p:nvGrpSpPr>
        <p:grpSpPr>
          <a:xfrm>
            <a:off x="6162848" y="1932972"/>
            <a:ext cx="6029151" cy="3853777"/>
            <a:chOff x="2898672" y="2657424"/>
            <a:chExt cx="6358119" cy="4064051"/>
          </a:xfrm>
        </p:grpSpPr>
        <p:sp>
          <p:nvSpPr>
            <p:cNvPr id="7" name="Forme libre 83">
              <a:extLst>
                <a:ext uri="{FF2B5EF4-FFF2-40B4-BE49-F238E27FC236}">
                  <a16:creationId xmlns:a16="http://schemas.microsoft.com/office/drawing/2014/main" id="{7AD8977B-CBF1-4611-9CE6-CD752F29EFE2}"/>
                </a:ext>
              </a:extLst>
            </p:cNvPr>
            <p:cNvSpPr/>
            <p:nvPr/>
          </p:nvSpPr>
          <p:spPr>
            <a:xfrm>
              <a:off x="5557320" y="4614863"/>
              <a:ext cx="2852737" cy="847725"/>
            </a:xfrm>
            <a:custGeom>
              <a:avLst/>
              <a:gdLst>
                <a:gd name="connsiteX0" fmla="*/ 0 w 2852737"/>
                <a:gd name="connsiteY0" fmla="*/ 847725 h 847725"/>
                <a:gd name="connsiteX1" fmla="*/ 404812 w 2852737"/>
                <a:gd name="connsiteY1" fmla="*/ 714375 h 847725"/>
                <a:gd name="connsiteX2" fmla="*/ 1204912 w 2852737"/>
                <a:gd name="connsiteY2" fmla="*/ 404812 h 847725"/>
                <a:gd name="connsiteX3" fmla="*/ 1609725 w 2852737"/>
                <a:gd name="connsiteY3" fmla="*/ 276225 h 847725"/>
                <a:gd name="connsiteX4" fmla="*/ 2219325 w 2852737"/>
                <a:gd name="connsiteY4" fmla="*/ 114300 h 847725"/>
                <a:gd name="connsiteX5" fmla="*/ 2852737 w 2852737"/>
                <a:gd name="connsiteY5" fmla="*/ 0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2737" h="847725">
                  <a:moveTo>
                    <a:pt x="0" y="847725"/>
                  </a:moveTo>
                  <a:lnTo>
                    <a:pt x="404812" y="714375"/>
                  </a:lnTo>
                  <a:lnTo>
                    <a:pt x="1204912" y="404812"/>
                  </a:lnTo>
                  <a:lnTo>
                    <a:pt x="1609725" y="276225"/>
                  </a:lnTo>
                  <a:lnTo>
                    <a:pt x="2219325" y="114300"/>
                  </a:lnTo>
                  <a:lnTo>
                    <a:pt x="2852737" y="0"/>
                  </a:lnTo>
                </a:path>
              </a:pathLst>
            </a:cu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Forme libre 85">
              <a:extLst>
                <a:ext uri="{FF2B5EF4-FFF2-40B4-BE49-F238E27FC236}">
                  <a16:creationId xmlns:a16="http://schemas.microsoft.com/office/drawing/2014/main" id="{28982643-0A6B-4AB0-8ED7-5A694F22397C}"/>
                </a:ext>
              </a:extLst>
            </p:cNvPr>
            <p:cNvSpPr/>
            <p:nvPr/>
          </p:nvSpPr>
          <p:spPr>
            <a:xfrm>
              <a:off x="5547795" y="4262438"/>
              <a:ext cx="2862262" cy="1290637"/>
            </a:xfrm>
            <a:custGeom>
              <a:avLst/>
              <a:gdLst>
                <a:gd name="connsiteX0" fmla="*/ 4762 w 2862262"/>
                <a:gd name="connsiteY0" fmla="*/ 1290637 h 1290637"/>
                <a:gd name="connsiteX1" fmla="*/ 342900 w 2862262"/>
                <a:gd name="connsiteY1" fmla="*/ 1200150 h 1290637"/>
                <a:gd name="connsiteX2" fmla="*/ 804862 w 2862262"/>
                <a:gd name="connsiteY2" fmla="*/ 1081087 h 1290637"/>
                <a:gd name="connsiteX3" fmla="*/ 1390650 w 2862262"/>
                <a:gd name="connsiteY3" fmla="*/ 947737 h 1290637"/>
                <a:gd name="connsiteX4" fmla="*/ 1928812 w 2862262"/>
                <a:gd name="connsiteY4" fmla="*/ 828675 h 1290637"/>
                <a:gd name="connsiteX5" fmla="*/ 2443162 w 2862262"/>
                <a:gd name="connsiteY5" fmla="*/ 733425 h 1290637"/>
                <a:gd name="connsiteX6" fmla="*/ 2862262 w 2862262"/>
                <a:gd name="connsiteY6" fmla="*/ 690562 h 1290637"/>
                <a:gd name="connsiteX7" fmla="*/ 2862262 w 2862262"/>
                <a:gd name="connsiteY7" fmla="*/ 0 h 1290637"/>
                <a:gd name="connsiteX8" fmla="*/ 2166937 w 2862262"/>
                <a:gd name="connsiteY8" fmla="*/ 204787 h 1290637"/>
                <a:gd name="connsiteX9" fmla="*/ 1428750 w 2862262"/>
                <a:gd name="connsiteY9" fmla="*/ 485775 h 1290637"/>
                <a:gd name="connsiteX10" fmla="*/ 790575 w 2862262"/>
                <a:gd name="connsiteY10" fmla="*/ 762000 h 1290637"/>
                <a:gd name="connsiteX11" fmla="*/ 190500 w 2862262"/>
                <a:gd name="connsiteY11" fmla="*/ 1038225 h 1290637"/>
                <a:gd name="connsiteX12" fmla="*/ 0 w 2862262"/>
                <a:gd name="connsiteY12" fmla="*/ 1114425 h 1290637"/>
                <a:gd name="connsiteX13" fmla="*/ 4762 w 2862262"/>
                <a:gd name="connsiteY13" fmla="*/ 1290637 h 1290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62262" h="1290637">
                  <a:moveTo>
                    <a:pt x="4762" y="1290637"/>
                  </a:moveTo>
                  <a:lnTo>
                    <a:pt x="342900" y="1200150"/>
                  </a:lnTo>
                  <a:lnTo>
                    <a:pt x="804862" y="1081087"/>
                  </a:lnTo>
                  <a:lnTo>
                    <a:pt x="1390650" y="947737"/>
                  </a:lnTo>
                  <a:lnTo>
                    <a:pt x="1928812" y="828675"/>
                  </a:lnTo>
                  <a:lnTo>
                    <a:pt x="2443162" y="733425"/>
                  </a:lnTo>
                  <a:lnTo>
                    <a:pt x="2862262" y="690562"/>
                  </a:lnTo>
                  <a:lnTo>
                    <a:pt x="2862262" y="0"/>
                  </a:lnTo>
                  <a:lnTo>
                    <a:pt x="2166937" y="204787"/>
                  </a:lnTo>
                  <a:lnTo>
                    <a:pt x="1428750" y="485775"/>
                  </a:lnTo>
                  <a:lnTo>
                    <a:pt x="790575" y="762000"/>
                  </a:lnTo>
                  <a:lnTo>
                    <a:pt x="190500" y="1038225"/>
                  </a:lnTo>
                  <a:lnTo>
                    <a:pt x="0" y="1114425"/>
                  </a:lnTo>
                  <a:lnTo>
                    <a:pt x="4762" y="1290637"/>
                  </a:lnTo>
                  <a:close/>
                </a:path>
              </a:pathLst>
            </a:cu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91">
              <a:extLst>
                <a:ext uri="{FF2B5EF4-FFF2-40B4-BE49-F238E27FC236}">
                  <a16:creationId xmlns:a16="http://schemas.microsoft.com/office/drawing/2014/main" id="{5EB5C5D0-BAF2-43C3-AAA2-2200D7FD76CC}"/>
                </a:ext>
              </a:extLst>
            </p:cNvPr>
            <p:cNvSpPr/>
            <p:nvPr/>
          </p:nvSpPr>
          <p:spPr>
            <a:xfrm>
              <a:off x="5549385" y="4935789"/>
              <a:ext cx="2862209" cy="649618"/>
            </a:xfrm>
            <a:custGeom>
              <a:avLst/>
              <a:gdLst>
                <a:gd name="connsiteX0" fmla="*/ 0 w 4214553"/>
                <a:gd name="connsiteY0" fmla="*/ 689957 h 897775"/>
                <a:gd name="connsiteX1" fmla="*/ 99753 w 4214553"/>
                <a:gd name="connsiteY1" fmla="*/ 689957 h 897775"/>
                <a:gd name="connsiteX2" fmla="*/ 182880 w 4214553"/>
                <a:gd name="connsiteY2" fmla="*/ 665019 h 897775"/>
                <a:gd name="connsiteX3" fmla="*/ 241069 w 4214553"/>
                <a:gd name="connsiteY3" fmla="*/ 656706 h 897775"/>
                <a:gd name="connsiteX4" fmla="*/ 315884 w 4214553"/>
                <a:gd name="connsiteY4" fmla="*/ 581891 h 897775"/>
                <a:gd name="connsiteX5" fmla="*/ 382386 w 4214553"/>
                <a:gd name="connsiteY5" fmla="*/ 598517 h 897775"/>
                <a:gd name="connsiteX6" fmla="*/ 423949 w 4214553"/>
                <a:gd name="connsiteY6" fmla="*/ 540328 h 897775"/>
                <a:gd name="connsiteX7" fmla="*/ 507077 w 4214553"/>
                <a:gd name="connsiteY7" fmla="*/ 515390 h 897775"/>
                <a:gd name="connsiteX8" fmla="*/ 590204 w 4214553"/>
                <a:gd name="connsiteY8" fmla="*/ 448888 h 897775"/>
                <a:gd name="connsiteX9" fmla="*/ 656706 w 4214553"/>
                <a:gd name="connsiteY9" fmla="*/ 448888 h 897775"/>
                <a:gd name="connsiteX10" fmla="*/ 798022 w 4214553"/>
                <a:gd name="connsiteY10" fmla="*/ 382386 h 897775"/>
                <a:gd name="connsiteX11" fmla="*/ 906088 w 4214553"/>
                <a:gd name="connsiteY11" fmla="*/ 390699 h 897775"/>
                <a:gd name="connsiteX12" fmla="*/ 989215 w 4214553"/>
                <a:gd name="connsiteY12" fmla="*/ 357448 h 897775"/>
                <a:gd name="connsiteX13" fmla="*/ 1022466 w 4214553"/>
                <a:gd name="connsiteY13" fmla="*/ 382386 h 897775"/>
                <a:gd name="connsiteX14" fmla="*/ 1080655 w 4214553"/>
                <a:gd name="connsiteY14" fmla="*/ 349135 h 897775"/>
                <a:gd name="connsiteX15" fmla="*/ 1147157 w 4214553"/>
                <a:gd name="connsiteY15" fmla="*/ 349135 h 897775"/>
                <a:gd name="connsiteX16" fmla="*/ 1271848 w 4214553"/>
                <a:gd name="connsiteY16" fmla="*/ 274320 h 897775"/>
                <a:gd name="connsiteX17" fmla="*/ 1330037 w 4214553"/>
                <a:gd name="connsiteY17" fmla="*/ 290946 h 897775"/>
                <a:gd name="connsiteX18" fmla="*/ 1379913 w 4214553"/>
                <a:gd name="connsiteY18" fmla="*/ 224444 h 897775"/>
                <a:gd name="connsiteX19" fmla="*/ 1463040 w 4214553"/>
                <a:gd name="connsiteY19" fmla="*/ 224444 h 897775"/>
                <a:gd name="connsiteX20" fmla="*/ 1521229 w 4214553"/>
                <a:gd name="connsiteY20" fmla="*/ 207819 h 897775"/>
                <a:gd name="connsiteX21" fmla="*/ 1571106 w 4214553"/>
                <a:gd name="connsiteY21" fmla="*/ 224444 h 897775"/>
                <a:gd name="connsiteX22" fmla="*/ 1654233 w 4214553"/>
                <a:gd name="connsiteY22" fmla="*/ 174568 h 897775"/>
                <a:gd name="connsiteX23" fmla="*/ 1654233 w 4214553"/>
                <a:gd name="connsiteY23" fmla="*/ 174568 h 897775"/>
                <a:gd name="connsiteX24" fmla="*/ 1820488 w 4214553"/>
                <a:gd name="connsiteY24" fmla="*/ 157942 h 897775"/>
                <a:gd name="connsiteX25" fmla="*/ 1895302 w 4214553"/>
                <a:gd name="connsiteY25" fmla="*/ 149630 h 897775"/>
                <a:gd name="connsiteX26" fmla="*/ 1928553 w 4214553"/>
                <a:gd name="connsiteY26" fmla="*/ 133004 h 897775"/>
                <a:gd name="connsiteX27" fmla="*/ 2078182 w 4214553"/>
                <a:gd name="connsiteY27" fmla="*/ 149630 h 897775"/>
                <a:gd name="connsiteX28" fmla="*/ 2261062 w 4214553"/>
                <a:gd name="connsiteY28" fmla="*/ 108066 h 897775"/>
                <a:gd name="connsiteX29" fmla="*/ 2335877 w 4214553"/>
                <a:gd name="connsiteY29" fmla="*/ 124691 h 897775"/>
                <a:gd name="connsiteX30" fmla="*/ 2443942 w 4214553"/>
                <a:gd name="connsiteY30" fmla="*/ 83128 h 897775"/>
                <a:gd name="connsiteX31" fmla="*/ 2568633 w 4214553"/>
                <a:gd name="connsiteY31" fmla="*/ 99753 h 897775"/>
                <a:gd name="connsiteX32" fmla="*/ 2726575 w 4214553"/>
                <a:gd name="connsiteY32" fmla="*/ 91440 h 897775"/>
                <a:gd name="connsiteX33" fmla="*/ 2793077 w 4214553"/>
                <a:gd name="connsiteY33" fmla="*/ 83128 h 897775"/>
                <a:gd name="connsiteX34" fmla="*/ 2842953 w 4214553"/>
                <a:gd name="connsiteY34" fmla="*/ 91440 h 897775"/>
                <a:gd name="connsiteX35" fmla="*/ 2926080 w 4214553"/>
                <a:gd name="connsiteY35" fmla="*/ 74815 h 897775"/>
                <a:gd name="connsiteX36" fmla="*/ 2975957 w 4214553"/>
                <a:gd name="connsiteY36" fmla="*/ 116379 h 897775"/>
                <a:gd name="connsiteX37" fmla="*/ 3067397 w 4214553"/>
                <a:gd name="connsiteY37" fmla="*/ 58190 h 897775"/>
                <a:gd name="connsiteX38" fmla="*/ 3133899 w 4214553"/>
                <a:gd name="connsiteY38" fmla="*/ 83128 h 897775"/>
                <a:gd name="connsiteX39" fmla="*/ 3250277 w 4214553"/>
                <a:gd name="connsiteY39" fmla="*/ 66502 h 897775"/>
                <a:gd name="connsiteX40" fmla="*/ 3291840 w 4214553"/>
                <a:gd name="connsiteY40" fmla="*/ 58190 h 897775"/>
                <a:gd name="connsiteX41" fmla="*/ 3366655 w 4214553"/>
                <a:gd name="connsiteY41" fmla="*/ 91440 h 897775"/>
                <a:gd name="connsiteX42" fmla="*/ 3449782 w 4214553"/>
                <a:gd name="connsiteY42" fmla="*/ 58190 h 897775"/>
                <a:gd name="connsiteX43" fmla="*/ 3499659 w 4214553"/>
                <a:gd name="connsiteY43" fmla="*/ 116379 h 897775"/>
                <a:gd name="connsiteX44" fmla="*/ 3616037 w 4214553"/>
                <a:gd name="connsiteY44" fmla="*/ 58190 h 897775"/>
                <a:gd name="connsiteX45" fmla="*/ 3690851 w 4214553"/>
                <a:gd name="connsiteY45" fmla="*/ 58190 h 897775"/>
                <a:gd name="connsiteX46" fmla="*/ 3749040 w 4214553"/>
                <a:gd name="connsiteY46" fmla="*/ 33251 h 897775"/>
                <a:gd name="connsiteX47" fmla="*/ 3815542 w 4214553"/>
                <a:gd name="connsiteY47" fmla="*/ 58190 h 897775"/>
                <a:gd name="connsiteX48" fmla="*/ 3873731 w 4214553"/>
                <a:gd name="connsiteY48" fmla="*/ 33251 h 897775"/>
                <a:gd name="connsiteX49" fmla="*/ 3873731 w 4214553"/>
                <a:gd name="connsiteY49" fmla="*/ 33251 h 897775"/>
                <a:gd name="connsiteX50" fmla="*/ 3998422 w 4214553"/>
                <a:gd name="connsiteY50" fmla="*/ 58190 h 897775"/>
                <a:gd name="connsiteX51" fmla="*/ 4064924 w 4214553"/>
                <a:gd name="connsiteY51" fmla="*/ 33251 h 897775"/>
                <a:gd name="connsiteX52" fmla="*/ 4098175 w 4214553"/>
                <a:gd name="connsiteY52" fmla="*/ 0 h 897775"/>
                <a:gd name="connsiteX53" fmla="*/ 4181302 w 4214553"/>
                <a:gd name="connsiteY53" fmla="*/ 58190 h 897775"/>
                <a:gd name="connsiteX54" fmla="*/ 4214553 w 4214553"/>
                <a:gd name="connsiteY54" fmla="*/ 58190 h 897775"/>
                <a:gd name="connsiteX55" fmla="*/ 4214553 w 4214553"/>
                <a:gd name="connsiteY55" fmla="*/ 831273 h 897775"/>
                <a:gd name="connsiteX56" fmla="*/ 4123113 w 4214553"/>
                <a:gd name="connsiteY56" fmla="*/ 856211 h 897775"/>
                <a:gd name="connsiteX57" fmla="*/ 4048299 w 4214553"/>
                <a:gd name="connsiteY57" fmla="*/ 814648 h 897775"/>
                <a:gd name="connsiteX58" fmla="*/ 3973484 w 4214553"/>
                <a:gd name="connsiteY58" fmla="*/ 822960 h 897775"/>
                <a:gd name="connsiteX59" fmla="*/ 3840480 w 4214553"/>
                <a:gd name="connsiteY59" fmla="*/ 814648 h 897775"/>
                <a:gd name="connsiteX60" fmla="*/ 3782291 w 4214553"/>
                <a:gd name="connsiteY60" fmla="*/ 822960 h 897775"/>
                <a:gd name="connsiteX61" fmla="*/ 3749040 w 4214553"/>
                <a:gd name="connsiteY61" fmla="*/ 839586 h 897775"/>
                <a:gd name="connsiteX62" fmla="*/ 3682539 w 4214553"/>
                <a:gd name="connsiteY62" fmla="*/ 798022 h 897775"/>
                <a:gd name="connsiteX63" fmla="*/ 3574473 w 4214553"/>
                <a:gd name="connsiteY63" fmla="*/ 806335 h 897775"/>
                <a:gd name="connsiteX64" fmla="*/ 3507971 w 4214553"/>
                <a:gd name="connsiteY64" fmla="*/ 798022 h 897775"/>
                <a:gd name="connsiteX65" fmla="*/ 3466408 w 4214553"/>
                <a:gd name="connsiteY65" fmla="*/ 822960 h 897775"/>
                <a:gd name="connsiteX66" fmla="*/ 3433157 w 4214553"/>
                <a:gd name="connsiteY66" fmla="*/ 789710 h 897775"/>
                <a:gd name="connsiteX67" fmla="*/ 3300153 w 4214553"/>
                <a:gd name="connsiteY67" fmla="*/ 822960 h 897775"/>
                <a:gd name="connsiteX68" fmla="*/ 3183775 w 4214553"/>
                <a:gd name="connsiteY68" fmla="*/ 781397 h 897775"/>
                <a:gd name="connsiteX69" fmla="*/ 3100648 w 4214553"/>
                <a:gd name="connsiteY69" fmla="*/ 773084 h 897775"/>
                <a:gd name="connsiteX70" fmla="*/ 3092335 w 4214553"/>
                <a:gd name="connsiteY70" fmla="*/ 798022 h 897775"/>
                <a:gd name="connsiteX71" fmla="*/ 3009208 w 4214553"/>
                <a:gd name="connsiteY71" fmla="*/ 764771 h 897775"/>
                <a:gd name="connsiteX72" fmla="*/ 2884517 w 4214553"/>
                <a:gd name="connsiteY72" fmla="*/ 764771 h 897775"/>
                <a:gd name="connsiteX73" fmla="*/ 2743200 w 4214553"/>
                <a:gd name="connsiteY73" fmla="*/ 756459 h 897775"/>
                <a:gd name="connsiteX74" fmla="*/ 2701637 w 4214553"/>
                <a:gd name="connsiteY74" fmla="*/ 723208 h 897775"/>
                <a:gd name="connsiteX75" fmla="*/ 2651760 w 4214553"/>
                <a:gd name="connsiteY75" fmla="*/ 764771 h 897775"/>
                <a:gd name="connsiteX76" fmla="*/ 2510444 w 4214553"/>
                <a:gd name="connsiteY76" fmla="*/ 731520 h 897775"/>
                <a:gd name="connsiteX77" fmla="*/ 2443942 w 4214553"/>
                <a:gd name="connsiteY77" fmla="*/ 748146 h 897775"/>
                <a:gd name="connsiteX78" fmla="*/ 2344189 w 4214553"/>
                <a:gd name="connsiteY78" fmla="*/ 731520 h 897775"/>
                <a:gd name="connsiteX79" fmla="*/ 2227811 w 4214553"/>
                <a:gd name="connsiteY79" fmla="*/ 731520 h 897775"/>
                <a:gd name="connsiteX80" fmla="*/ 2119746 w 4214553"/>
                <a:gd name="connsiteY80" fmla="*/ 714895 h 897775"/>
                <a:gd name="connsiteX81" fmla="*/ 2053244 w 4214553"/>
                <a:gd name="connsiteY81" fmla="*/ 723208 h 897775"/>
                <a:gd name="connsiteX82" fmla="*/ 1828800 w 4214553"/>
                <a:gd name="connsiteY82" fmla="*/ 689957 h 897775"/>
                <a:gd name="connsiteX83" fmla="*/ 1803862 w 4214553"/>
                <a:gd name="connsiteY83" fmla="*/ 714895 h 897775"/>
                <a:gd name="connsiteX84" fmla="*/ 1762299 w 4214553"/>
                <a:gd name="connsiteY84" fmla="*/ 723208 h 897775"/>
                <a:gd name="connsiteX85" fmla="*/ 1712422 w 4214553"/>
                <a:gd name="connsiteY85" fmla="*/ 739833 h 897775"/>
                <a:gd name="connsiteX86" fmla="*/ 1579419 w 4214553"/>
                <a:gd name="connsiteY86" fmla="*/ 689957 h 897775"/>
                <a:gd name="connsiteX87" fmla="*/ 1537855 w 4214553"/>
                <a:gd name="connsiteY87" fmla="*/ 723208 h 897775"/>
                <a:gd name="connsiteX88" fmla="*/ 1471353 w 4214553"/>
                <a:gd name="connsiteY88" fmla="*/ 698270 h 897775"/>
                <a:gd name="connsiteX89" fmla="*/ 1446415 w 4214553"/>
                <a:gd name="connsiteY89" fmla="*/ 731520 h 897775"/>
                <a:gd name="connsiteX90" fmla="*/ 1330037 w 4214553"/>
                <a:gd name="connsiteY90" fmla="*/ 731520 h 897775"/>
                <a:gd name="connsiteX91" fmla="*/ 1246909 w 4214553"/>
                <a:gd name="connsiteY91" fmla="*/ 764771 h 897775"/>
                <a:gd name="connsiteX92" fmla="*/ 1097280 w 4214553"/>
                <a:gd name="connsiteY92" fmla="*/ 731520 h 897775"/>
                <a:gd name="connsiteX93" fmla="*/ 989215 w 4214553"/>
                <a:gd name="connsiteY93" fmla="*/ 748146 h 897775"/>
                <a:gd name="connsiteX94" fmla="*/ 856211 w 4214553"/>
                <a:gd name="connsiteY94" fmla="*/ 781397 h 897775"/>
                <a:gd name="connsiteX95" fmla="*/ 798022 w 4214553"/>
                <a:gd name="connsiteY95" fmla="*/ 756459 h 897775"/>
                <a:gd name="connsiteX96" fmla="*/ 756459 w 4214553"/>
                <a:gd name="connsiteY96" fmla="*/ 789710 h 897775"/>
                <a:gd name="connsiteX97" fmla="*/ 615142 w 4214553"/>
                <a:gd name="connsiteY97" fmla="*/ 839586 h 897775"/>
                <a:gd name="connsiteX98" fmla="*/ 581891 w 4214553"/>
                <a:gd name="connsiteY98" fmla="*/ 864524 h 897775"/>
                <a:gd name="connsiteX99" fmla="*/ 532015 w 4214553"/>
                <a:gd name="connsiteY99" fmla="*/ 822960 h 897775"/>
                <a:gd name="connsiteX100" fmla="*/ 465513 w 4214553"/>
                <a:gd name="connsiteY100" fmla="*/ 806335 h 897775"/>
                <a:gd name="connsiteX101" fmla="*/ 365760 w 4214553"/>
                <a:gd name="connsiteY101" fmla="*/ 847899 h 897775"/>
                <a:gd name="connsiteX102" fmla="*/ 299259 w 4214553"/>
                <a:gd name="connsiteY102" fmla="*/ 881150 h 897775"/>
                <a:gd name="connsiteX103" fmla="*/ 207819 w 4214553"/>
                <a:gd name="connsiteY103" fmla="*/ 872837 h 897775"/>
                <a:gd name="connsiteX104" fmla="*/ 141317 w 4214553"/>
                <a:gd name="connsiteY104" fmla="*/ 897775 h 897775"/>
                <a:gd name="connsiteX105" fmla="*/ 74815 w 4214553"/>
                <a:gd name="connsiteY105" fmla="*/ 897775 h 897775"/>
                <a:gd name="connsiteX106" fmla="*/ 16626 w 4214553"/>
                <a:gd name="connsiteY106" fmla="*/ 897775 h 897775"/>
                <a:gd name="connsiteX107" fmla="*/ 0 w 4214553"/>
                <a:gd name="connsiteY107" fmla="*/ 689957 h 897775"/>
                <a:gd name="connsiteX0" fmla="*/ 2424 w 4197927"/>
                <a:gd name="connsiteY0" fmla="*/ 701863 h 897775"/>
                <a:gd name="connsiteX1" fmla="*/ 83127 w 4197927"/>
                <a:gd name="connsiteY1" fmla="*/ 689957 h 897775"/>
                <a:gd name="connsiteX2" fmla="*/ 166254 w 4197927"/>
                <a:gd name="connsiteY2" fmla="*/ 665019 h 897775"/>
                <a:gd name="connsiteX3" fmla="*/ 224443 w 4197927"/>
                <a:gd name="connsiteY3" fmla="*/ 656706 h 897775"/>
                <a:gd name="connsiteX4" fmla="*/ 299258 w 4197927"/>
                <a:gd name="connsiteY4" fmla="*/ 581891 h 897775"/>
                <a:gd name="connsiteX5" fmla="*/ 365760 w 4197927"/>
                <a:gd name="connsiteY5" fmla="*/ 598517 h 897775"/>
                <a:gd name="connsiteX6" fmla="*/ 407323 w 4197927"/>
                <a:gd name="connsiteY6" fmla="*/ 540328 h 897775"/>
                <a:gd name="connsiteX7" fmla="*/ 490451 w 4197927"/>
                <a:gd name="connsiteY7" fmla="*/ 515390 h 897775"/>
                <a:gd name="connsiteX8" fmla="*/ 573578 w 4197927"/>
                <a:gd name="connsiteY8" fmla="*/ 448888 h 897775"/>
                <a:gd name="connsiteX9" fmla="*/ 640080 w 4197927"/>
                <a:gd name="connsiteY9" fmla="*/ 448888 h 897775"/>
                <a:gd name="connsiteX10" fmla="*/ 781396 w 4197927"/>
                <a:gd name="connsiteY10" fmla="*/ 382386 h 897775"/>
                <a:gd name="connsiteX11" fmla="*/ 889462 w 4197927"/>
                <a:gd name="connsiteY11" fmla="*/ 390699 h 897775"/>
                <a:gd name="connsiteX12" fmla="*/ 972589 w 4197927"/>
                <a:gd name="connsiteY12" fmla="*/ 357448 h 897775"/>
                <a:gd name="connsiteX13" fmla="*/ 1005840 w 4197927"/>
                <a:gd name="connsiteY13" fmla="*/ 382386 h 897775"/>
                <a:gd name="connsiteX14" fmla="*/ 1064029 w 4197927"/>
                <a:gd name="connsiteY14" fmla="*/ 349135 h 897775"/>
                <a:gd name="connsiteX15" fmla="*/ 1130531 w 4197927"/>
                <a:gd name="connsiteY15" fmla="*/ 349135 h 897775"/>
                <a:gd name="connsiteX16" fmla="*/ 1255222 w 4197927"/>
                <a:gd name="connsiteY16" fmla="*/ 274320 h 897775"/>
                <a:gd name="connsiteX17" fmla="*/ 1313411 w 4197927"/>
                <a:gd name="connsiteY17" fmla="*/ 290946 h 897775"/>
                <a:gd name="connsiteX18" fmla="*/ 1363287 w 4197927"/>
                <a:gd name="connsiteY18" fmla="*/ 224444 h 897775"/>
                <a:gd name="connsiteX19" fmla="*/ 1446414 w 4197927"/>
                <a:gd name="connsiteY19" fmla="*/ 224444 h 897775"/>
                <a:gd name="connsiteX20" fmla="*/ 1504603 w 4197927"/>
                <a:gd name="connsiteY20" fmla="*/ 207819 h 897775"/>
                <a:gd name="connsiteX21" fmla="*/ 1554480 w 4197927"/>
                <a:gd name="connsiteY21" fmla="*/ 224444 h 897775"/>
                <a:gd name="connsiteX22" fmla="*/ 1637607 w 4197927"/>
                <a:gd name="connsiteY22" fmla="*/ 174568 h 897775"/>
                <a:gd name="connsiteX23" fmla="*/ 1637607 w 4197927"/>
                <a:gd name="connsiteY23" fmla="*/ 174568 h 897775"/>
                <a:gd name="connsiteX24" fmla="*/ 1803862 w 4197927"/>
                <a:gd name="connsiteY24" fmla="*/ 157942 h 897775"/>
                <a:gd name="connsiteX25" fmla="*/ 1878676 w 4197927"/>
                <a:gd name="connsiteY25" fmla="*/ 149630 h 897775"/>
                <a:gd name="connsiteX26" fmla="*/ 1911927 w 4197927"/>
                <a:gd name="connsiteY26" fmla="*/ 133004 h 897775"/>
                <a:gd name="connsiteX27" fmla="*/ 2061556 w 4197927"/>
                <a:gd name="connsiteY27" fmla="*/ 149630 h 897775"/>
                <a:gd name="connsiteX28" fmla="*/ 2244436 w 4197927"/>
                <a:gd name="connsiteY28" fmla="*/ 108066 h 897775"/>
                <a:gd name="connsiteX29" fmla="*/ 2319251 w 4197927"/>
                <a:gd name="connsiteY29" fmla="*/ 124691 h 897775"/>
                <a:gd name="connsiteX30" fmla="*/ 2427316 w 4197927"/>
                <a:gd name="connsiteY30" fmla="*/ 83128 h 897775"/>
                <a:gd name="connsiteX31" fmla="*/ 2552007 w 4197927"/>
                <a:gd name="connsiteY31" fmla="*/ 99753 h 897775"/>
                <a:gd name="connsiteX32" fmla="*/ 2709949 w 4197927"/>
                <a:gd name="connsiteY32" fmla="*/ 91440 h 897775"/>
                <a:gd name="connsiteX33" fmla="*/ 2776451 w 4197927"/>
                <a:gd name="connsiteY33" fmla="*/ 83128 h 897775"/>
                <a:gd name="connsiteX34" fmla="*/ 2826327 w 4197927"/>
                <a:gd name="connsiteY34" fmla="*/ 91440 h 897775"/>
                <a:gd name="connsiteX35" fmla="*/ 2909454 w 4197927"/>
                <a:gd name="connsiteY35" fmla="*/ 74815 h 897775"/>
                <a:gd name="connsiteX36" fmla="*/ 2959331 w 4197927"/>
                <a:gd name="connsiteY36" fmla="*/ 116379 h 897775"/>
                <a:gd name="connsiteX37" fmla="*/ 3050771 w 4197927"/>
                <a:gd name="connsiteY37" fmla="*/ 58190 h 897775"/>
                <a:gd name="connsiteX38" fmla="*/ 3117273 w 4197927"/>
                <a:gd name="connsiteY38" fmla="*/ 83128 h 897775"/>
                <a:gd name="connsiteX39" fmla="*/ 3233651 w 4197927"/>
                <a:gd name="connsiteY39" fmla="*/ 66502 h 897775"/>
                <a:gd name="connsiteX40" fmla="*/ 3275214 w 4197927"/>
                <a:gd name="connsiteY40" fmla="*/ 58190 h 897775"/>
                <a:gd name="connsiteX41" fmla="*/ 3350029 w 4197927"/>
                <a:gd name="connsiteY41" fmla="*/ 91440 h 897775"/>
                <a:gd name="connsiteX42" fmla="*/ 3433156 w 4197927"/>
                <a:gd name="connsiteY42" fmla="*/ 58190 h 897775"/>
                <a:gd name="connsiteX43" fmla="*/ 3483033 w 4197927"/>
                <a:gd name="connsiteY43" fmla="*/ 116379 h 897775"/>
                <a:gd name="connsiteX44" fmla="*/ 3599411 w 4197927"/>
                <a:gd name="connsiteY44" fmla="*/ 58190 h 897775"/>
                <a:gd name="connsiteX45" fmla="*/ 3674225 w 4197927"/>
                <a:gd name="connsiteY45" fmla="*/ 58190 h 897775"/>
                <a:gd name="connsiteX46" fmla="*/ 3732414 w 4197927"/>
                <a:gd name="connsiteY46" fmla="*/ 33251 h 897775"/>
                <a:gd name="connsiteX47" fmla="*/ 3798916 w 4197927"/>
                <a:gd name="connsiteY47" fmla="*/ 58190 h 897775"/>
                <a:gd name="connsiteX48" fmla="*/ 3857105 w 4197927"/>
                <a:gd name="connsiteY48" fmla="*/ 33251 h 897775"/>
                <a:gd name="connsiteX49" fmla="*/ 3857105 w 4197927"/>
                <a:gd name="connsiteY49" fmla="*/ 33251 h 897775"/>
                <a:gd name="connsiteX50" fmla="*/ 3981796 w 4197927"/>
                <a:gd name="connsiteY50" fmla="*/ 58190 h 897775"/>
                <a:gd name="connsiteX51" fmla="*/ 4048298 w 4197927"/>
                <a:gd name="connsiteY51" fmla="*/ 33251 h 897775"/>
                <a:gd name="connsiteX52" fmla="*/ 4081549 w 4197927"/>
                <a:gd name="connsiteY52" fmla="*/ 0 h 897775"/>
                <a:gd name="connsiteX53" fmla="*/ 4164676 w 4197927"/>
                <a:gd name="connsiteY53" fmla="*/ 58190 h 897775"/>
                <a:gd name="connsiteX54" fmla="*/ 4197927 w 4197927"/>
                <a:gd name="connsiteY54" fmla="*/ 58190 h 897775"/>
                <a:gd name="connsiteX55" fmla="*/ 4197927 w 4197927"/>
                <a:gd name="connsiteY55" fmla="*/ 831273 h 897775"/>
                <a:gd name="connsiteX56" fmla="*/ 4106487 w 4197927"/>
                <a:gd name="connsiteY56" fmla="*/ 856211 h 897775"/>
                <a:gd name="connsiteX57" fmla="*/ 4031673 w 4197927"/>
                <a:gd name="connsiteY57" fmla="*/ 814648 h 897775"/>
                <a:gd name="connsiteX58" fmla="*/ 3956858 w 4197927"/>
                <a:gd name="connsiteY58" fmla="*/ 822960 h 897775"/>
                <a:gd name="connsiteX59" fmla="*/ 3823854 w 4197927"/>
                <a:gd name="connsiteY59" fmla="*/ 814648 h 897775"/>
                <a:gd name="connsiteX60" fmla="*/ 3765665 w 4197927"/>
                <a:gd name="connsiteY60" fmla="*/ 822960 h 897775"/>
                <a:gd name="connsiteX61" fmla="*/ 3732414 w 4197927"/>
                <a:gd name="connsiteY61" fmla="*/ 839586 h 897775"/>
                <a:gd name="connsiteX62" fmla="*/ 3665913 w 4197927"/>
                <a:gd name="connsiteY62" fmla="*/ 798022 h 897775"/>
                <a:gd name="connsiteX63" fmla="*/ 3557847 w 4197927"/>
                <a:gd name="connsiteY63" fmla="*/ 806335 h 897775"/>
                <a:gd name="connsiteX64" fmla="*/ 3491345 w 4197927"/>
                <a:gd name="connsiteY64" fmla="*/ 798022 h 897775"/>
                <a:gd name="connsiteX65" fmla="*/ 3449782 w 4197927"/>
                <a:gd name="connsiteY65" fmla="*/ 822960 h 897775"/>
                <a:gd name="connsiteX66" fmla="*/ 3416531 w 4197927"/>
                <a:gd name="connsiteY66" fmla="*/ 789710 h 897775"/>
                <a:gd name="connsiteX67" fmla="*/ 3283527 w 4197927"/>
                <a:gd name="connsiteY67" fmla="*/ 822960 h 897775"/>
                <a:gd name="connsiteX68" fmla="*/ 3167149 w 4197927"/>
                <a:gd name="connsiteY68" fmla="*/ 781397 h 897775"/>
                <a:gd name="connsiteX69" fmla="*/ 3084022 w 4197927"/>
                <a:gd name="connsiteY69" fmla="*/ 773084 h 897775"/>
                <a:gd name="connsiteX70" fmla="*/ 3075709 w 4197927"/>
                <a:gd name="connsiteY70" fmla="*/ 798022 h 897775"/>
                <a:gd name="connsiteX71" fmla="*/ 2992582 w 4197927"/>
                <a:gd name="connsiteY71" fmla="*/ 764771 h 897775"/>
                <a:gd name="connsiteX72" fmla="*/ 2867891 w 4197927"/>
                <a:gd name="connsiteY72" fmla="*/ 764771 h 897775"/>
                <a:gd name="connsiteX73" fmla="*/ 2726574 w 4197927"/>
                <a:gd name="connsiteY73" fmla="*/ 756459 h 897775"/>
                <a:gd name="connsiteX74" fmla="*/ 2685011 w 4197927"/>
                <a:gd name="connsiteY74" fmla="*/ 723208 h 897775"/>
                <a:gd name="connsiteX75" fmla="*/ 2635134 w 4197927"/>
                <a:gd name="connsiteY75" fmla="*/ 764771 h 897775"/>
                <a:gd name="connsiteX76" fmla="*/ 2493818 w 4197927"/>
                <a:gd name="connsiteY76" fmla="*/ 731520 h 897775"/>
                <a:gd name="connsiteX77" fmla="*/ 2427316 w 4197927"/>
                <a:gd name="connsiteY77" fmla="*/ 748146 h 897775"/>
                <a:gd name="connsiteX78" fmla="*/ 2327563 w 4197927"/>
                <a:gd name="connsiteY78" fmla="*/ 731520 h 897775"/>
                <a:gd name="connsiteX79" fmla="*/ 2211185 w 4197927"/>
                <a:gd name="connsiteY79" fmla="*/ 731520 h 897775"/>
                <a:gd name="connsiteX80" fmla="*/ 2103120 w 4197927"/>
                <a:gd name="connsiteY80" fmla="*/ 714895 h 897775"/>
                <a:gd name="connsiteX81" fmla="*/ 2036618 w 4197927"/>
                <a:gd name="connsiteY81" fmla="*/ 723208 h 897775"/>
                <a:gd name="connsiteX82" fmla="*/ 1812174 w 4197927"/>
                <a:gd name="connsiteY82" fmla="*/ 689957 h 897775"/>
                <a:gd name="connsiteX83" fmla="*/ 1787236 w 4197927"/>
                <a:gd name="connsiteY83" fmla="*/ 714895 h 897775"/>
                <a:gd name="connsiteX84" fmla="*/ 1745673 w 4197927"/>
                <a:gd name="connsiteY84" fmla="*/ 723208 h 897775"/>
                <a:gd name="connsiteX85" fmla="*/ 1695796 w 4197927"/>
                <a:gd name="connsiteY85" fmla="*/ 739833 h 897775"/>
                <a:gd name="connsiteX86" fmla="*/ 1562793 w 4197927"/>
                <a:gd name="connsiteY86" fmla="*/ 689957 h 897775"/>
                <a:gd name="connsiteX87" fmla="*/ 1521229 w 4197927"/>
                <a:gd name="connsiteY87" fmla="*/ 723208 h 897775"/>
                <a:gd name="connsiteX88" fmla="*/ 1454727 w 4197927"/>
                <a:gd name="connsiteY88" fmla="*/ 698270 h 897775"/>
                <a:gd name="connsiteX89" fmla="*/ 1429789 w 4197927"/>
                <a:gd name="connsiteY89" fmla="*/ 731520 h 897775"/>
                <a:gd name="connsiteX90" fmla="*/ 1313411 w 4197927"/>
                <a:gd name="connsiteY90" fmla="*/ 731520 h 897775"/>
                <a:gd name="connsiteX91" fmla="*/ 1230283 w 4197927"/>
                <a:gd name="connsiteY91" fmla="*/ 764771 h 897775"/>
                <a:gd name="connsiteX92" fmla="*/ 1080654 w 4197927"/>
                <a:gd name="connsiteY92" fmla="*/ 731520 h 897775"/>
                <a:gd name="connsiteX93" fmla="*/ 972589 w 4197927"/>
                <a:gd name="connsiteY93" fmla="*/ 748146 h 897775"/>
                <a:gd name="connsiteX94" fmla="*/ 839585 w 4197927"/>
                <a:gd name="connsiteY94" fmla="*/ 781397 h 897775"/>
                <a:gd name="connsiteX95" fmla="*/ 781396 w 4197927"/>
                <a:gd name="connsiteY95" fmla="*/ 756459 h 897775"/>
                <a:gd name="connsiteX96" fmla="*/ 739833 w 4197927"/>
                <a:gd name="connsiteY96" fmla="*/ 789710 h 897775"/>
                <a:gd name="connsiteX97" fmla="*/ 598516 w 4197927"/>
                <a:gd name="connsiteY97" fmla="*/ 839586 h 897775"/>
                <a:gd name="connsiteX98" fmla="*/ 565265 w 4197927"/>
                <a:gd name="connsiteY98" fmla="*/ 864524 h 897775"/>
                <a:gd name="connsiteX99" fmla="*/ 515389 w 4197927"/>
                <a:gd name="connsiteY99" fmla="*/ 822960 h 897775"/>
                <a:gd name="connsiteX100" fmla="*/ 448887 w 4197927"/>
                <a:gd name="connsiteY100" fmla="*/ 806335 h 897775"/>
                <a:gd name="connsiteX101" fmla="*/ 349134 w 4197927"/>
                <a:gd name="connsiteY101" fmla="*/ 847899 h 897775"/>
                <a:gd name="connsiteX102" fmla="*/ 282633 w 4197927"/>
                <a:gd name="connsiteY102" fmla="*/ 881150 h 897775"/>
                <a:gd name="connsiteX103" fmla="*/ 191193 w 4197927"/>
                <a:gd name="connsiteY103" fmla="*/ 872837 h 897775"/>
                <a:gd name="connsiteX104" fmla="*/ 124691 w 4197927"/>
                <a:gd name="connsiteY104" fmla="*/ 897775 h 897775"/>
                <a:gd name="connsiteX105" fmla="*/ 58189 w 4197927"/>
                <a:gd name="connsiteY105" fmla="*/ 897775 h 897775"/>
                <a:gd name="connsiteX106" fmla="*/ 0 w 4197927"/>
                <a:gd name="connsiteY106" fmla="*/ 897775 h 897775"/>
                <a:gd name="connsiteX107" fmla="*/ 2424 w 4197927"/>
                <a:gd name="connsiteY107" fmla="*/ 701863 h 897775"/>
                <a:gd name="connsiteX0" fmla="*/ 2424 w 4197927"/>
                <a:gd name="connsiteY0" fmla="*/ 701863 h 897775"/>
                <a:gd name="connsiteX1" fmla="*/ 83127 w 4197927"/>
                <a:gd name="connsiteY1" fmla="*/ 689957 h 897775"/>
                <a:gd name="connsiteX2" fmla="*/ 166254 w 4197927"/>
                <a:gd name="connsiteY2" fmla="*/ 665019 h 897775"/>
                <a:gd name="connsiteX3" fmla="*/ 224443 w 4197927"/>
                <a:gd name="connsiteY3" fmla="*/ 656706 h 897775"/>
                <a:gd name="connsiteX4" fmla="*/ 299258 w 4197927"/>
                <a:gd name="connsiteY4" fmla="*/ 581891 h 897775"/>
                <a:gd name="connsiteX5" fmla="*/ 365760 w 4197927"/>
                <a:gd name="connsiteY5" fmla="*/ 598517 h 897775"/>
                <a:gd name="connsiteX6" fmla="*/ 398873 w 4197927"/>
                <a:gd name="connsiteY6" fmla="*/ 548779 h 897775"/>
                <a:gd name="connsiteX7" fmla="*/ 490451 w 4197927"/>
                <a:gd name="connsiteY7" fmla="*/ 515390 h 897775"/>
                <a:gd name="connsiteX8" fmla="*/ 573578 w 4197927"/>
                <a:gd name="connsiteY8" fmla="*/ 448888 h 897775"/>
                <a:gd name="connsiteX9" fmla="*/ 640080 w 4197927"/>
                <a:gd name="connsiteY9" fmla="*/ 448888 h 897775"/>
                <a:gd name="connsiteX10" fmla="*/ 781396 w 4197927"/>
                <a:gd name="connsiteY10" fmla="*/ 382386 h 897775"/>
                <a:gd name="connsiteX11" fmla="*/ 889462 w 4197927"/>
                <a:gd name="connsiteY11" fmla="*/ 390699 h 897775"/>
                <a:gd name="connsiteX12" fmla="*/ 972589 w 4197927"/>
                <a:gd name="connsiteY12" fmla="*/ 357448 h 897775"/>
                <a:gd name="connsiteX13" fmla="*/ 1005840 w 4197927"/>
                <a:gd name="connsiteY13" fmla="*/ 382386 h 897775"/>
                <a:gd name="connsiteX14" fmla="*/ 1064029 w 4197927"/>
                <a:gd name="connsiteY14" fmla="*/ 349135 h 897775"/>
                <a:gd name="connsiteX15" fmla="*/ 1130531 w 4197927"/>
                <a:gd name="connsiteY15" fmla="*/ 349135 h 897775"/>
                <a:gd name="connsiteX16" fmla="*/ 1255222 w 4197927"/>
                <a:gd name="connsiteY16" fmla="*/ 274320 h 897775"/>
                <a:gd name="connsiteX17" fmla="*/ 1313411 w 4197927"/>
                <a:gd name="connsiteY17" fmla="*/ 290946 h 897775"/>
                <a:gd name="connsiteX18" fmla="*/ 1363287 w 4197927"/>
                <a:gd name="connsiteY18" fmla="*/ 224444 h 897775"/>
                <a:gd name="connsiteX19" fmla="*/ 1446414 w 4197927"/>
                <a:gd name="connsiteY19" fmla="*/ 224444 h 897775"/>
                <a:gd name="connsiteX20" fmla="*/ 1504603 w 4197927"/>
                <a:gd name="connsiteY20" fmla="*/ 207819 h 897775"/>
                <a:gd name="connsiteX21" fmla="*/ 1554480 w 4197927"/>
                <a:gd name="connsiteY21" fmla="*/ 224444 h 897775"/>
                <a:gd name="connsiteX22" fmla="*/ 1637607 w 4197927"/>
                <a:gd name="connsiteY22" fmla="*/ 174568 h 897775"/>
                <a:gd name="connsiteX23" fmla="*/ 1637607 w 4197927"/>
                <a:gd name="connsiteY23" fmla="*/ 174568 h 897775"/>
                <a:gd name="connsiteX24" fmla="*/ 1803862 w 4197927"/>
                <a:gd name="connsiteY24" fmla="*/ 157942 h 897775"/>
                <a:gd name="connsiteX25" fmla="*/ 1878676 w 4197927"/>
                <a:gd name="connsiteY25" fmla="*/ 149630 h 897775"/>
                <a:gd name="connsiteX26" fmla="*/ 1911927 w 4197927"/>
                <a:gd name="connsiteY26" fmla="*/ 133004 h 897775"/>
                <a:gd name="connsiteX27" fmla="*/ 2061556 w 4197927"/>
                <a:gd name="connsiteY27" fmla="*/ 149630 h 897775"/>
                <a:gd name="connsiteX28" fmla="*/ 2244436 w 4197927"/>
                <a:gd name="connsiteY28" fmla="*/ 108066 h 897775"/>
                <a:gd name="connsiteX29" fmla="*/ 2319251 w 4197927"/>
                <a:gd name="connsiteY29" fmla="*/ 124691 h 897775"/>
                <a:gd name="connsiteX30" fmla="*/ 2427316 w 4197927"/>
                <a:gd name="connsiteY30" fmla="*/ 83128 h 897775"/>
                <a:gd name="connsiteX31" fmla="*/ 2552007 w 4197927"/>
                <a:gd name="connsiteY31" fmla="*/ 99753 h 897775"/>
                <a:gd name="connsiteX32" fmla="*/ 2709949 w 4197927"/>
                <a:gd name="connsiteY32" fmla="*/ 91440 h 897775"/>
                <a:gd name="connsiteX33" fmla="*/ 2776451 w 4197927"/>
                <a:gd name="connsiteY33" fmla="*/ 83128 h 897775"/>
                <a:gd name="connsiteX34" fmla="*/ 2826327 w 4197927"/>
                <a:gd name="connsiteY34" fmla="*/ 91440 h 897775"/>
                <a:gd name="connsiteX35" fmla="*/ 2909454 w 4197927"/>
                <a:gd name="connsiteY35" fmla="*/ 74815 h 897775"/>
                <a:gd name="connsiteX36" fmla="*/ 2959331 w 4197927"/>
                <a:gd name="connsiteY36" fmla="*/ 116379 h 897775"/>
                <a:gd name="connsiteX37" fmla="*/ 3050771 w 4197927"/>
                <a:gd name="connsiteY37" fmla="*/ 58190 h 897775"/>
                <a:gd name="connsiteX38" fmla="*/ 3117273 w 4197927"/>
                <a:gd name="connsiteY38" fmla="*/ 83128 h 897775"/>
                <a:gd name="connsiteX39" fmla="*/ 3233651 w 4197927"/>
                <a:gd name="connsiteY39" fmla="*/ 66502 h 897775"/>
                <a:gd name="connsiteX40" fmla="*/ 3275214 w 4197927"/>
                <a:gd name="connsiteY40" fmla="*/ 58190 h 897775"/>
                <a:gd name="connsiteX41" fmla="*/ 3350029 w 4197927"/>
                <a:gd name="connsiteY41" fmla="*/ 91440 h 897775"/>
                <a:gd name="connsiteX42" fmla="*/ 3433156 w 4197927"/>
                <a:gd name="connsiteY42" fmla="*/ 58190 h 897775"/>
                <a:gd name="connsiteX43" fmla="*/ 3483033 w 4197927"/>
                <a:gd name="connsiteY43" fmla="*/ 116379 h 897775"/>
                <a:gd name="connsiteX44" fmla="*/ 3599411 w 4197927"/>
                <a:gd name="connsiteY44" fmla="*/ 58190 h 897775"/>
                <a:gd name="connsiteX45" fmla="*/ 3674225 w 4197927"/>
                <a:gd name="connsiteY45" fmla="*/ 58190 h 897775"/>
                <a:gd name="connsiteX46" fmla="*/ 3732414 w 4197927"/>
                <a:gd name="connsiteY46" fmla="*/ 33251 h 897775"/>
                <a:gd name="connsiteX47" fmla="*/ 3798916 w 4197927"/>
                <a:gd name="connsiteY47" fmla="*/ 58190 h 897775"/>
                <a:gd name="connsiteX48" fmla="*/ 3857105 w 4197927"/>
                <a:gd name="connsiteY48" fmla="*/ 33251 h 897775"/>
                <a:gd name="connsiteX49" fmla="*/ 3857105 w 4197927"/>
                <a:gd name="connsiteY49" fmla="*/ 33251 h 897775"/>
                <a:gd name="connsiteX50" fmla="*/ 3981796 w 4197927"/>
                <a:gd name="connsiteY50" fmla="*/ 58190 h 897775"/>
                <a:gd name="connsiteX51" fmla="*/ 4048298 w 4197927"/>
                <a:gd name="connsiteY51" fmla="*/ 33251 h 897775"/>
                <a:gd name="connsiteX52" fmla="*/ 4081549 w 4197927"/>
                <a:gd name="connsiteY52" fmla="*/ 0 h 897775"/>
                <a:gd name="connsiteX53" fmla="*/ 4164676 w 4197927"/>
                <a:gd name="connsiteY53" fmla="*/ 58190 h 897775"/>
                <a:gd name="connsiteX54" fmla="*/ 4197927 w 4197927"/>
                <a:gd name="connsiteY54" fmla="*/ 58190 h 897775"/>
                <a:gd name="connsiteX55" fmla="*/ 4197927 w 4197927"/>
                <a:gd name="connsiteY55" fmla="*/ 831273 h 897775"/>
                <a:gd name="connsiteX56" fmla="*/ 4106487 w 4197927"/>
                <a:gd name="connsiteY56" fmla="*/ 856211 h 897775"/>
                <a:gd name="connsiteX57" fmla="*/ 4031673 w 4197927"/>
                <a:gd name="connsiteY57" fmla="*/ 814648 h 897775"/>
                <a:gd name="connsiteX58" fmla="*/ 3956858 w 4197927"/>
                <a:gd name="connsiteY58" fmla="*/ 822960 h 897775"/>
                <a:gd name="connsiteX59" fmla="*/ 3823854 w 4197927"/>
                <a:gd name="connsiteY59" fmla="*/ 814648 h 897775"/>
                <a:gd name="connsiteX60" fmla="*/ 3765665 w 4197927"/>
                <a:gd name="connsiteY60" fmla="*/ 822960 h 897775"/>
                <a:gd name="connsiteX61" fmla="*/ 3732414 w 4197927"/>
                <a:gd name="connsiteY61" fmla="*/ 839586 h 897775"/>
                <a:gd name="connsiteX62" fmla="*/ 3665913 w 4197927"/>
                <a:gd name="connsiteY62" fmla="*/ 798022 h 897775"/>
                <a:gd name="connsiteX63" fmla="*/ 3557847 w 4197927"/>
                <a:gd name="connsiteY63" fmla="*/ 806335 h 897775"/>
                <a:gd name="connsiteX64" fmla="*/ 3491345 w 4197927"/>
                <a:gd name="connsiteY64" fmla="*/ 798022 h 897775"/>
                <a:gd name="connsiteX65" fmla="*/ 3449782 w 4197927"/>
                <a:gd name="connsiteY65" fmla="*/ 822960 h 897775"/>
                <a:gd name="connsiteX66" fmla="*/ 3416531 w 4197927"/>
                <a:gd name="connsiteY66" fmla="*/ 789710 h 897775"/>
                <a:gd name="connsiteX67" fmla="*/ 3283527 w 4197927"/>
                <a:gd name="connsiteY67" fmla="*/ 822960 h 897775"/>
                <a:gd name="connsiteX68" fmla="*/ 3167149 w 4197927"/>
                <a:gd name="connsiteY68" fmla="*/ 781397 h 897775"/>
                <a:gd name="connsiteX69" fmla="*/ 3084022 w 4197927"/>
                <a:gd name="connsiteY69" fmla="*/ 773084 h 897775"/>
                <a:gd name="connsiteX70" fmla="*/ 3075709 w 4197927"/>
                <a:gd name="connsiteY70" fmla="*/ 798022 h 897775"/>
                <a:gd name="connsiteX71" fmla="*/ 2992582 w 4197927"/>
                <a:gd name="connsiteY71" fmla="*/ 764771 h 897775"/>
                <a:gd name="connsiteX72" fmla="*/ 2867891 w 4197927"/>
                <a:gd name="connsiteY72" fmla="*/ 764771 h 897775"/>
                <a:gd name="connsiteX73" fmla="*/ 2726574 w 4197927"/>
                <a:gd name="connsiteY73" fmla="*/ 756459 h 897775"/>
                <a:gd name="connsiteX74" fmla="*/ 2685011 w 4197927"/>
                <a:gd name="connsiteY74" fmla="*/ 723208 h 897775"/>
                <a:gd name="connsiteX75" fmla="*/ 2635134 w 4197927"/>
                <a:gd name="connsiteY75" fmla="*/ 764771 h 897775"/>
                <a:gd name="connsiteX76" fmla="*/ 2493818 w 4197927"/>
                <a:gd name="connsiteY76" fmla="*/ 731520 h 897775"/>
                <a:gd name="connsiteX77" fmla="*/ 2427316 w 4197927"/>
                <a:gd name="connsiteY77" fmla="*/ 748146 h 897775"/>
                <a:gd name="connsiteX78" fmla="*/ 2327563 w 4197927"/>
                <a:gd name="connsiteY78" fmla="*/ 731520 h 897775"/>
                <a:gd name="connsiteX79" fmla="*/ 2211185 w 4197927"/>
                <a:gd name="connsiteY79" fmla="*/ 731520 h 897775"/>
                <a:gd name="connsiteX80" fmla="*/ 2103120 w 4197927"/>
                <a:gd name="connsiteY80" fmla="*/ 714895 h 897775"/>
                <a:gd name="connsiteX81" fmla="*/ 2036618 w 4197927"/>
                <a:gd name="connsiteY81" fmla="*/ 723208 h 897775"/>
                <a:gd name="connsiteX82" fmla="*/ 1812174 w 4197927"/>
                <a:gd name="connsiteY82" fmla="*/ 689957 h 897775"/>
                <a:gd name="connsiteX83" fmla="*/ 1787236 w 4197927"/>
                <a:gd name="connsiteY83" fmla="*/ 714895 h 897775"/>
                <a:gd name="connsiteX84" fmla="*/ 1745673 w 4197927"/>
                <a:gd name="connsiteY84" fmla="*/ 723208 h 897775"/>
                <a:gd name="connsiteX85" fmla="*/ 1695796 w 4197927"/>
                <a:gd name="connsiteY85" fmla="*/ 739833 h 897775"/>
                <a:gd name="connsiteX86" fmla="*/ 1562793 w 4197927"/>
                <a:gd name="connsiteY86" fmla="*/ 689957 h 897775"/>
                <a:gd name="connsiteX87" fmla="*/ 1521229 w 4197927"/>
                <a:gd name="connsiteY87" fmla="*/ 723208 h 897775"/>
                <a:gd name="connsiteX88" fmla="*/ 1454727 w 4197927"/>
                <a:gd name="connsiteY88" fmla="*/ 698270 h 897775"/>
                <a:gd name="connsiteX89" fmla="*/ 1429789 w 4197927"/>
                <a:gd name="connsiteY89" fmla="*/ 731520 h 897775"/>
                <a:gd name="connsiteX90" fmla="*/ 1313411 w 4197927"/>
                <a:gd name="connsiteY90" fmla="*/ 731520 h 897775"/>
                <a:gd name="connsiteX91" fmla="*/ 1230283 w 4197927"/>
                <a:gd name="connsiteY91" fmla="*/ 764771 h 897775"/>
                <a:gd name="connsiteX92" fmla="*/ 1080654 w 4197927"/>
                <a:gd name="connsiteY92" fmla="*/ 731520 h 897775"/>
                <a:gd name="connsiteX93" fmla="*/ 972589 w 4197927"/>
                <a:gd name="connsiteY93" fmla="*/ 748146 h 897775"/>
                <a:gd name="connsiteX94" fmla="*/ 839585 w 4197927"/>
                <a:gd name="connsiteY94" fmla="*/ 781397 h 897775"/>
                <a:gd name="connsiteX95" fmla="*/ 781396 w 4197927"/>
                <a:gd name="connsiteY95" fmla="*/ 756459 h 897775"/>
                <a:gd name="connsiteX96" fmla="*/ 739833 w 4197927"/>
                <a:gd name="connsiteY96" fmla="*/ 789710 h 897775"/>
                <a:gd name="connsiteX97" fmla="*/ 598516 w 4197927"/>
                <a:gd name="connsiteY97" fmla="*/ 839586 h 897775"/>
                <a:gd name="connsiteX98" fmla="*/ 565265 w 4197927"/>
                <a:gd name="connsiteY98" fmla="*/ 864524 h 897775"/>
                <a:gd name="connsiteX99" fmla="*/ 515389 w 4197927"/>
                <a:gd name="connsiteY99" fmla="*/ 822960 h 897775"/>
                <a:gd name="connsiteX100" fmla="*/ 448887 w 4197927"/>
                <a:gd name="connsiteY100" fmla="*/ 806335 h 897775"/>
                <a:gd name="connsiteX101" fmla="*/ 349134 w 4197927"/>
                <a:gd name="connsiteY101" fmla="*/ 847899 h 897775"/>
                <a:gd name="connsiteX102" fmla="*/ 282633 w 4197927"/>
                <a:gd name="connsiteY102" fmla="*/ 881150 h 897775"/>
                <a:gd name="connsiteX103" fmla="*/ 191193 w 4197927"/>
                <a:gd name="connsiteY103" fmla="*/ 872837 h 897775"/>
                <a:gd name="connsiteX104" fmla="*/ 124691 w 4197927"/>
                <a:gd name="connsiteY104" fmla="*/ 897775 h 897775"/>
                <a:gd name="connsiteX105" fmla="*/ 58189 w 4197927"/>
                <a:gd name="connsiteY105" fmla="*/ 897775 h 897775"/>
                <a:gd name="connsiteX106" fmla="*/ 0 w 4197927"/>
                <a:gd name="connsiteY106" fmla="*/ 897775 h 897775"/>
                <a:gd name="connsiteX107" fmla="*/ 2424 w 4197927"/>
                <a:gd name="connsiteY107" fmla="*/ 701863 h 897775"/>
                <a:gd name="connsiteX0" fmla="*/ 2424 w 4197927"/>
                <a:gd name="connsiteY0" fmla="*/ 701863 h 897775"/>
                <a:gd name="connsiteX1" fmla="*/ 83127 w 4197927"/>
                <a:gd name="connsiteY1" fmla="*/ 689957 h 897775"/>
                <a:gd name="connsiteX2" fmla="*/ 166254 w 4197927"/>
                <a:gd name="connsiteY2" fmla="*/ 665019 h 897775"/>
                <a:gd name="connsiteX3" fmla="*/ 224443 w 4197927"/>
                <a:gd name="connsiteY3" fmla="*/ 656706 h 897775"/>
                <a:gd name="connsiteX4" fmla="*/ 299258 w 4197927"/>
                <a:gd name="connsiteY4" fmla="*/ 581891 h 897775"/>
                <a:gd name="connsiteX5" fmla="*/ 365760 w 4197927"/>
                <a:gd name="connsiteY5" fmla="*/ 598517 h 897775"/>
                <a:gd name="connsiteX6" fmla="*/ 398873 w 4197927"/>
                <a:gd name="connsiteY6" fmla="*/ 548779 h 897775"/>
                <a:gd name="connsiteX7" fmla="*/ 490451 w 4197927"/>
                <a:gd name="connsiteY7" fmla="*/ 515390 h 897775"/>
                <a:gd name="connsiteX8" fmla="*/ 573578 w 4197927"/>
                <a:gd name="connsiteY8" fmla="*/ 448888 h 897775"/>
                <a:gd name="connsiteX9" fmla="*/ 640080 w 4197927"/>
                <a:gd name="connsiteY9" fmla="*/ 448888 h 897775"/>
                <a:gd name="connsiteX10" fmla="*/ 781396 w 4197927"/>
                <a:gd name="connsiteY10" fmla="*/ 382386 h 897775"/>
                <a:gd name="connsiteX11" fmla="*/ 889462 w 4197927"/>
                <a:gd name="connsiteY11" fmla="*/ 390699 h 897775"/>
                <a:gd name="connsiteX12" fmla="*/ 972589 w 4197927"/>
                <a:gd name="connsiteY12" fmla="*/ 357448 h 897775"/>
                <a:gd name="connsiteX13" fmla="*/ 1005840 w 4197927"/>
                <a:gd name="connsiteY13" fmla="*/ 382386 h 897775"/>
                <a:gd name="connsiteX14" fmla="*/ 1064029 w 4197927"/>
                <a:gd name="connsiteY14" fmla="*/ 349135 h 897775"/>
                <a:gd name="connsiteX15" fmla="*/ 1130531 w 4197927"/>
                <a:gd name="connsiteY15" fmla="*/ 349135 h 897775"/>
                <a:gd name="connsiteX16" fmla="*/ 1255222 w 4197927"/>
                <a:gd name="connsiteY16" fmla="*/ 274320 h 897775"/>
                <a:gd name="connsiteX17" fmla="*/ 1313411 w 4197927"/>
                <a:gd name="connsiteY17" fmla="*/ 290946 h 897775"/>
                <a:gd name="connsiteX18" fmla="*/ 1363287 w 4197927"/>
                <a:gd name="connsiteY18" fmla="*/ 224444 h 897775"/>
                <a:gd name="connsiteX19" fmla="*/ 1446414 w 4197927"/>
                <a:gd name="connsiteY19" fmla="*/ 224444 h 897775"/>
                <a:gd name="connsiteX20" fmla="*/ 1504603 w 4197927"/>
                <a:gd name="connsiteY20" fmla="*/ 207819 h 897775"/>
                <a:gd name="connsiteX21" fmla="*/ 1554480 w 4197927"/>
                <a:gd name="connsiteY21" fmla="*/ 224444 h 897775"/>
                <a:gd name="connsiteX22" fmla="*/ 1637607 w 4197927"/>
                <a:gd name="connsiteY22" fmla="*/ 174568 h 897775"/>
                <a:gd name="connsiteX23" fmla="*/ 1637607 w 4197927"/>
                <a:gd name="connsiteY23" fmla="*/ 174568 h 897775"/>
                <a:gd name="connsiteX24" fmla="*/ 1803862 w 4197927"/>
                <a:gd name="connsiteY24" fmla="*/ 157942 h 897775"/>
                <a:gd name="connsiteX25" fmla="*/ 1878676 w 4197927"/>
                <a:gd name="connsiteY25" fmla="*/ 149630 h 897775"/>
                <a:gd name="connsiteX26" fmla="*/ 1911927 w 4197927"/>
                <a:gd name="connsiteY26" fmla="*/ 133004 h 897775"/>
                <a:gd name="connsiteX27" fmla="*/ 2061556 w 4197927"/>
                <a:gd name="connsiteY27" fmla="*/ 149630 h 897775"/>
                <a:gd name="connsiteX28" fmla="*/ 2244436 w 4197927"/>
                <a:gd name="connsiteY28" fmla="*/ 108066 h 897775"/>
                <a:gd name="connsiteX29" fmla="*/ 2319251 w 4197927"/>
                <a:gd name="connsiteY29" fmla="*/ 124691 h 897775"/>
                <a:gd name="connsiteX30" fmla="*/ 2427316 w 4197927"/>
                <a:gd name="connsiteY30" fmla="*/ 83128 h 897775"/>
                <a:gd name="connsiteX31" fmla="*/ 2552007 w 4197927"/>
                <a:gd name="connsiteY31" fmla="*/ 99753 h 897775"/>
                <a:gd name="connsiteX32" fmla="*/ 2709949 w 4197927"/>
                <a:gd name="connsiteY32" fmla="*/ 91440 h 897775"/>
                <a:gd name="connsiteX33" fmla="*/ 2776451 w 4197927"/>
                <a:gd name="connsiteY33" fmla="*/ 83128 h 897775"/>
                <a:gd name="connsiteX34" fmla="*/ 2826327 w 4197927"/>
                <a:gd name="connsiteY34" fmla="*/ 91440 h 897775"/>
                <a:gd name="connsiteX35" fmla="*/ 2909454 w 4197927"/>
                <a:gd name="connsiteY35" fmla="*/ 74815 h 897775"/>
                <a:gd name="connsiteX36" fmla="*/ 2959331 w 4197927"/>
                <a:gd name="connsiteY36" fmla="*/ 116379 h 897775"/>
                <a:gd name="connsiteX37" fmla="*/ 3050771 w 4197927"/>
                <a:gd name="connsiteY37" fmla="*/ 58190 h 897775"/>
                <a:gd name="connsiteX38" fmla="*/ 3117273 w 4197927"/>
                <a:gd name="connsiteY38" fmla="*/ 83128 h 897775"/>
                <a:gd name="connsiteX39" fmla="*/ 3233651 w 4197927"/>
                <a:gd name="connsiteY39" fmla="*/ 66502 h 897775"/>
                <a:gd name="connsiteX40" fmla="*/ 3275214 w 4197927"/>
                <a:gd name="connsiteY40" fmla="*/ 58190 h 897775"/>
                <a:gd name="connsiteX41" fmla="*/ 3350029 w 4197927"/>
                <a:gd name="connsiteY41" fmla="*/ 91440 h 897775"/>
                <a:gd name="connsiteX42" fmla="*/ 3433156 w 4197927"/>
                <a:gd name="connsiteY42" fmla="*/ 58190 h 897775"/>
                <a:gd name="connsiteX43" fmla="*/ 3483033 w 4197927"/>
                <a:gd name="connsiteY43" fmla="*/ 116379 h 897775"/>
                <a:gd name="connsiteX44" fmla="*/ 3599411 w 4197927"/>
                <a:gd name="connsiteY44" fmla="*/ 58190 h 897775"/>
                <a:gd name="connsiteX45" fmla="*/ 3674225 w 4197927"/>
                <a:gd name="connsiteY45" fmla="*/ 58190 h 897775"/>
                <a:gd name="connsiteX46" fmla="*/ 3732414 w 4197927"/>
                <a:gd name="connsiteY46" fmla="*/ 33251 h 897775"/>
                <a:gd name="connsiteX47" fmla="*/ 3798916 w 4197927"/>
                <a:gd name="connsiteY47" fmla="*/ 58190 h 897775"/>
                <a:gd name="connsiteX48" fmla="*/ 3857105 w 4197927"/>
                <a:gd name="connsiteY48" fmla="*/ 33251 h 897775"/>
                <a:gd name="connsiteX49" fmla="*/ 3857105 w 4197927"/>
                <a:gd name="connsiteY49" fmla="*/ 33251 h 897775"/>
                <a:gd name="connsiteX50" fmla="*/ 3981796 w 4197927"/>
                <a:gd name="connsiteY50" fmla="*/ 58190 h 897775"/>
                <a:gd name="connsiteX51" fmla="*/ 4048298 w 4197927"/>
                <a:gd name="connsiteY51" fmla="*/ 33251 h 897775"/>
                <a:gd name="connsiteX52" fmla="*/ 4081549 w 4197927"/>
                <a:gd name="connsiteY52" fmla="*/ 0 h 897775"/>
                <a:gd name="connsiteX53" fmla="*/ 4164676 w 4197927"/>
                <a:gd name="connsiteY53" fmla="*/ 58190 h 897775"/>
                <a:gd name="connsiteX54" fmla="*/ 4197927 w 4197927"/>
                <a:gd name="connsiteY54" fmla="*/ 58190 h 897775"/>
                <a:gd name="connsiteX55" fmla="*/ 4197927 w 4197927"/>
                <a:gd name="connsiteY55" fmla="*/ 831273 h 897775"/>
                <a:gd name="connsiteX56" fmla="*/ 4106487 w 4197927"/>
                <a:gd name="connsiteY56" fmla="*/ 856211 h 897775"/>
                <a:gd name="connsiteX57" fmla="*/ 4031673 w 4197927"/>
                <a:gd name="connsiteY57" fmla="*/ 814648 h 897775"/>
                <a:gd name="connsiteX58" fmla="*/ 3956858 w 4197927"/>
                <a:gd name="connsiteY58" fmla="*/ 822960 h 897775"/>
                <a:gd name="connsiteX59" fmla="*/ 3823854 w 4197927"/>
                <a:gd name="connsiteY59" fmla="*/ 814648 h 897775"/>
                <a:gd name="connsiteX60" fmla="*/ 3765665 w 4197927"/>
                <a:gd name="connsiteY60" fmla="*/ 822960 h 897775"/>
                <a:gd name="connsiteX61" fmla="*/ 3732414 w 4197927"/>
                <a:gd name="connsiteY61" fmla="*/ 839586 h 897775"/>
                <a:gd name="connsiteX62" fmla="*/ 3665913 w 4197927"/>
                <a:gd name="connsiteY62" fmla="*/ 798022 h 897775"/>
                <a:gd name="connsiteX63" fmla="*/ 3557847 w 4197927"/>
                <a:gd name="connsiteY63" fmla="*/ 806335 h 897775"/>
                <a:gd name="connsiteX64" fmla="*/ 3491345 w 4197927"/>
                <a:gd name="connsiteY64" fmla="*/ 798022 h 897775"/>
                <a:gd name="connsiteX65" fmla="*/ 3449782 w 4197927"/>
                <a:gd name="connsiteY65" fmla="*/ 822960 h 897775"/>
                <a:gd name="connsiteX66" fmla="*/ 3416531 w 4197927"/>
                <a:gd name="connsiteY66" fmla="*/ 789710 h 897775"/>
                <a:gd name="connsiteX67" fmla="*/ 3283527 w 4197927"/>
                <a:gd name="connsiteY67" fmla="*/ 822960 h 897775"/>
                <a:gd name="connsiteX68" fmla="*/ 3167149 w 4197927"/>
                <a:gd name="connsiteY68" fmla="*/ 781397 h 897775"/>
                <a:gd name="connsiteX69" fmla="*/ 3084022 w 4197927"/>
                <a:gd name="connsiteY69" fmla="*/ 773084 h 897775"/>
                <a:gd name="connsiteX70" fmla="*/ 3075709 w 4197927"/>
                <a:gd name="connsiteY70" fmla="*/ 798022 h 897775"/>
                <a:gd name="connsiteX71" fmla="*/ 2992582 w 4197927"/>
                <a:gd name="connsiteY71" fmla="*/ 764771 h 897775"/>
                <a:gd name="connsiteX72" fmla="*/ 2867891 w 4197927"/>
                <a:gd name="connsiteY72" fmla="*/ 764771 h 897775"/>
                <a:gd name="connsiteX73" fmla="*/ 2726574 w 4197927"/>
                <a:gd name="connsiteY73" fmla="*/ 756459 h 897775"/>
                <a:gd name="connsiteX74" fmla="*/ 2685011 w 4197927"/>
                <a:gd name="connsiteY74" fmla="*/ 723208 h 897775"/>
                <a:gd name="connsiteX75" fmla="*/ 2635134 w 4197927"/>
                <a:gd name="connsiteY75" fmla="*/ 764771 h 897775"/>
                <a:gd name="connsiteX76" fmla="*/ 2493818 w 4197927"/>
                <a:gd name="connsiteY76" fmla="*/ 731520 h 897775"/>
                <a:gd name="connsiteX77" fmla="*/ 2427316 w 4197927"/>
                <a:gd name="connsiteY77" fmla="*/ 748146 h 897775"/>
                <a:gd name="connsiteX78" fmla="*/ 2327563 w 4197927"/>
                <a:gd name="connsiteY78" fmla="*/ 731520 h 897775"/>
                <a:gd name="connsiteX79" fmla="*/ 2211185 w 4197927"/>
                <a:gd name="connsiteY79" fmla="*/ 731520 h 897775"/>
                <a:gd name="connsiteX80" fmla="*/ 2103120 w 4197927"/>
                <a:gd name="connsiteY80" fmla="*/ 714895 h 897775"/>
                <a:gd name="connsiteX81" fmla="*/ 2036618 w 4197927"/>
                <a:gd name="connsiteY81" fmla="*/ 723208 h 897775"/>
                <a:gd name="connsiteX82" fmla="*/ 1812174 w 4197927"/>
                <a:gd name="connsiteY82" fmla="*/ 689957 h 897775"/>
                <a:gd name="connsiteX83" fmla="*/ 1787236 w 4197927"/>
                <a:gd name="connsiteY83" fmla="*/ 714895 h 897775"/>
                <a:gd name="connsiteX84" fmla="*/ 1745673 w 4197927"/>
                <a:gd name="connsiteY84" fmla="*/ 723208 h 897775"/>
                <a:gd name="connsiteX85" fmla="*/ 1695796 w 4197927"/>
                <a:gd name="connsiteY85" fmla="*/ 739833 h 897775"/>
                <a:gd name="connsiteX86" fmla="*/ 1562793 w 4197927"/>
                <a:gd name="connsiteY86" fmla="*/ 689957 h 897775"/>
                <a:gd name="connsiteX87" fmla="*/ 1521229 w 4197927"/>
                <a:gd name="connsiteY87" fmla="*/ 723208 h 897775"/>
                <a:gd name="connsiteX88" fmla="*/ 1454727 w 4197927"/>
                <a:gd name="connsiteY88" fmla="*/ 698270 h 897775"/>
                <a:gd name="connsiteX89" fmla="*/ 1429789 w 4197927"/>
                <a:gd name="connsiteY89" fmla="*/ 731520 h 897775"/>
                <a:gd name="connsiteX90" fmla="*/ 1313411 w 4197927"/>
                <a:gd name="connsiteY90" fmla="*/ 731520 h 897775"/>
                <a:gd name="connsiteX91" fmla="*/ 1230283 w 4197927"/>
                <a:gd name="connsiteY91" fmla="*/ 764771 h 897775"/>
                <a:gd name="connsiteX92" fmla="*/ 1080654 w 4197927"/>
                <a:gd name="connsiteY92" fmla="*/ 731520 h 897775"/>
                <a:gd name="connsiteX93" fmla="*/ 972589 w 4197927"/>
                <a:gd name="connsiteY93" fmla="*/ 748146 h 897775"/>
                <a:gd name="connsiteX94" fmla="*/ 839585 w 4197927"/>
                <a:gd name="connsiteY94" fmla="*/ 781397 h 897775"/>
                <a:gd name="connsiteX95" fmla="*/ 781396 w 4197927"/>
                <a:gd name="connsiteY95" fmla="*/ 756459 h 897775"/>
                <a:gd name="connsiteX96" fmla="*/ 739833 w 4197927"/>
                <a:gd name="connsiteY96" fmla="*/ 789710 h 897775"/>
                <a:gd name="connsiteX97" fmla="*/ 598516 w 4197927"/>
                <a:gd name="connsiteY97" fmla="*/ 839586 h 897775"/>
                <a:gd name="connsiteX98" fmla="*/ 565265 w 4197927"/>
                <a:gd name="connsiteY98" fmla="*/ 864524 h 897775"/>
                <a:gd name="connsiteX99" fmla="*/ 515389 w 4197927"/>
                <a:gd name="connsiteY99" fmla="*/ 822960 h 897775"/>
                <a:gd name="connsiteX100" fmla="*/ 448887 w 4197927"/>
                <a:gd name="connsiteY100" fmla="*/ 806335 h 897775"/>
                <a:gd name="connsiteX101" fmla="*/ 388849 w 4197927"/>
                <a:gd name="connsiteY101" fmla="*/ 829943 h 897775"/>
                <a:gd name="connsiteX102" fmla="*/ 349134 w 4197927"/>
                <a:gd name="connsiteY102" fmla="*/ 847899 h 897775"/>
                <a:gd name="connsiteX103" fmla="*/ 282633 w 4197927"/>
                <a:gd name="connsiteY103" fmla="*/ 881150 h 897775"/>
                <a:gd name="connsiteX104" fmla="*/ 191193 w 4197927"/>
                <a:gd name="connsiteY104" fmla="*/ 872837 h 897775"/>
                <a:gd name="connsiteX105" fmla="*/ 124691 w 4197927"/>
                <a:gd name="connsiteY105" fmla="*/ 897775 h 897775"/>
                <a:gd name="connsiteX106" fmla="*/ 58189 w 4197927"/>
                <a:gd name="connsiteY106" fmla="*/ 897775 h 897775"/>
                <a:gd name="connsiteX107" fmla="*/ 0 w 4197927"/>
                <a:gd name="connsiteY107" fmla="*/ 897775 h 897775"/>
                <a:gd name="connsiteX108" fmla="*/ 2424 w 4197927"/>
                <a:gd name="connsiteY108" fmla="*/ 701863 h 897775"/>
                <a:gd name="connsiteX0" fmla="*/ 2424 w 4197927"/>
                <a:gd name="connsiteY0" fmla="*/ 701863 h 897775"/>
                <a:gd name="connsiteX1" fmla="*/ 83127 w 4197927"/>
                <a:gd name="connsiteY1" fmla="*/ 689957 h 897775"/>
                <a:gd name="connsiteX2" fmla="*/ 166254 w 4197927"/>
                <a:gd name="connsiteY2" fmla="*/ 665019 h 897775"/>
                <a:gd name="connsiteX3" fmla="*/ 224443 w 4197927"/>
                <a:gd name="connsiteY3" fmla="*/ 656706 h 897775"/>
                <a:gd name="connsiteX4" fmla="*/ 299258 w 4197927"/>
                <a:gd name="connsiteY4" fmla="*/ 581891 h 897775"/>
                <a:gd name="connsiteX5" fmla="*/ 365760 w 4197927"/>
                <a:gd name="connsiteY5" fmla="*/ 598517 h 897775"/>
                <a:gd name="connsiteX6" fmla="*/ 398873 w 4197927"/>
                <a:gd name="connsiteY6" fmla="*/ 548779 h 897775"/>
                <a:gd name="connsiteX7" fmla="*/ 490451 w 4197927"/>
                <a:gd name="connsiteY7" fmla="*/ 515390 h 897775"/>
                <a:gd name="connsiteX8" fmla="*/ 573578 w 4197927"/>
                <a:gd name="connsiteY8" fmla="*/ 448888 h 897775"/>
                <a:gd name="connsiteX9" fmla="*/ 640080 w 4197927"/>
                <a:gd name="connsiteY9" fmla="*/ 448888 h 897775"/>
                <a:gd name="connsiteX10" fmla="*/ 781396 w 4197927"/>
                <a:gd name="connsiteY10" fmla="*/ 382386 h 897775"/>
                <a:gd name="connsiteX11" fmla="*/ 889462 w 4197927"/>
                <a:gd name="connsiteY11" fmla="*/ 390699 h 897775"/>
                <a:gd name="connsiteX12" fmla="*/ 972589 w 4197927"/>
                <a:gd name="connsiteY12" fmla="*/ 357448 h 897775"/>
                <a:gd name="connsiteX13" fmla="*/ 1005840 w 4197927"/>
                <a:gd name="connsiteY13" fmla="*/ 382386 h 897775"/>
                <a:gd name="connsiteX14" fmla="*/ 1064029 w 4197927"/>
                <a:gd name="connsiteY14" fmla="*/ 349135 h 897775"/>
                <a:gd name="connsiteX15" fmla="*/ 1130531 w 4197927"/>
                <a:gd name="connsiteY15" fmla="*/ 349135 h 897775"/>
                <a:gd name="connsiteX16" fmla="*/ 1255222 w 4197927"/>
                <a:gd name="connsiteY16" fmla="*/ 274320 h 897775"/>
                <a:gd name="connsiteX17" fmla="*/ 1313411 w 4197927"/>
                <a:gd name="connsiteY17" fmla="*/ 290946 h 897775"/>
                <a:gd name="connsiteX18" fmla="*/ 1363287 w 4197927"/>
                <a:gd name="connsiteY18" fmla="*/ 224444 h 897775"/>
                <a:gd name="connsiteX19" fmla="*/ 1446414 w 4197927"/>
                <a:gd name="connsiteY19" fmla="*/ 224444 h 897775"/>
                <a:gd name="connsiteX20" fmla="*/ 1504603 w 4197927"/>
                <a:gd name="connsiteY20" fmla="*/ 207819 h 897775"/>
                <a:gd name="connsiteX21" fmla="*/ 1554480 w 4197927"/>
                <a:gd name="connsiteY21" fmla="*/ 224444 h 897775"/>
                <a:gd name="connsiteX22" fmla="*/ 1637607 w 4197927"/>
                <a:gd name="connsiteY22" fmla="*/ 174568 h 897775"/>
                <a:gd name="connsiteX23" fmla="*/ 1637607 w 4197927"/>
                <a:gd name="connsiteY23" fmla="*/ 174568 h 897775"/>
                <a:gd name="connsiteX24" fmla="*/ 1803862 w 4197927"/>
                <a:gd name="connsiteY24" fmla="*/ 157942 h 897775"/>
                <a:gd name="connsiteX25" fmla="*/ 1878676 w 4197927"/>
                <a:gd name="connsiteY25" fmla="*/ 149630 h 897775"/>
                <a:gd name="connsiteX26" fmla="*/ 1911927 w 4197927"/>
                <a:gd name="connsiteY26" fmla="*/ 133004 h 897775"/>
                <a:gd name="connsiteX27" fmla="*/ 2061556 w 4197927"/>
                <a:gd name="connsiteY27" fmla="*/ 149630 h 897775"/>
                <a:gd name="connsiteX28" fmla="*/ 2244436 w 4197927"/>
                <a:gd name="connsiteY28" fmla="*/ 108066 h 897775"/>
                <a:gd name="connsiteX29" fmla="*/ 2319251 w 4197927"/>
                <a:gd name="connsiteY29" fmla="*/ 124691 h 897775"/>
                <a:gd name="connsiteX30" fmla="*/ 2427316 w 4197927"/>
                <a:gd name="connsiteY30" fmla="*/ 83128 h 897775"/>
                <a:gd name="connsiteX31" fmla="*/ 2552007 w 4197927"/>
                <a:gd name="connsiteY31" fmla="*/ 99753 h 897775"/>
                <a:gd name="connsiteX32" fmla="*/ 2709949 w 4197927"/>
                <a:gd name="connsiteY32" fmla="*/ 91440 h 897775"/>
                <a:gd name="connsiteX33" fmla="*/ 2776451 w 4197927"/>
                <a:gd name="connsiteY33" fmla="*/ 83128 h 897775"/>
                <a:gd name="connsiteX34" fmla="*/ 2826327 w 4197927"/>
                <a:gd name="connsiteY34" fmla="*/ 91440 h 897775"/>
                <a:gd name="connsiteX35" fmla="*/ 2909454 w 4197927"/>
                <a:gd name="connsiteY35" fmla="*/ 74815 h 897775"/>
                <a:gd name="connsiteX36" fmla="*/ 2959331 w 4197927"/>
                <a:gd name="connsiteY36" fmla="*/ 116379 h 897775"/>
                <a:gd name="connsiteX37" fmla="*/ 3050771 w 4197927"/>
                <a:gd name="connsiteY37" fmla="*/ 58190 h 897775"/>
                <a:gd name="connsiteX38" fmla="*/ 3117273 w 4197927"/>
                <a:gd name="connsiteY38" fmla="*/ 83128 h 897775"/>
                <a:gd name="connsiteX39" fmla="*/ 3233651 w 4197927"/>
                <a:gd name="connsiteY39" fmla="*/ 66502 h 897775"/>
                <a:gd name="connsiteX40" fmla="*/ 3275214 w 4197927"/>
                <a:gd name="connsiteY40" fmla="*/ 58190 h 897775"/>
                <a:gd name="connsiteX41" fmla="*/ 3350029 w 4197927"/>
                <a:gd name="connsiteY41" fmla="*/ 91440 h 897775"/>
                <a:gd name="connsiteX42" fmla="*/ 3433156 w 4197927"/>
                <a:gd name="connsiteY42" fmla="*/ 58190 h 897775"/>
                <a:gd name="connsiteX43" fmla="*/ 3483033 w 4197927"/>
                <a:gd name="connsiteY43" fmla="*/ 116379 h 897775"/>
                <a:gd name="connsiteX44" fmla="*/ 3599411 w 4197927"/>
                <a:gd name="connsiteY44" fmla="*/ 58190 h 897775"/>
                <a:gd name="connsiteX45" fmla="*/ 3674225 w 4197927"/>
                <a:gd name="connsiteY45" fmla="*/ 58190 h 897775"/>
                <a:gd name="connsiteX46" fmla="*/ 3732414 w 4197927"/>
                <a:gd name="connsiteY46" fmla="*/ 33251 h 897775"/>
                <a:gd name="connsiteX47" fmla="*/ 3798916 w 4197927"/>
                <a:gd name="connsiteY47" fmla="*/ 58190 h 897775"/>
                <a:gd name="connsiteX48" fmla="*/ 3857105 w 4197927"/>
                <a:gd name="connsiteY48" fmla="*/ 33251 h 897775"/>
                <a:gd name="connsiteX49" fmla="*/ 3857105 w 4197927"/>
                <a:gd name="connsiteY49" fmla="*/ 33251 h 897775"/>
                <a:gd name="connsiteX50" fmla="*/ 3981796 w 4197927"/>
                <a:gd name="connsiteY50" fmla="*/ 58190 h 897775"/>
                <a:gd name="connsiteX51" fmla="*/ 4048298 w 4197927"/>
                <a:gd name="connsiteY51" fmla="*/ 33251 h 897775"/>
                <a:gd name="connsiteX52" fmla="*/ 4081549 w 4197927"/>
                <a:gd name="connsiteY52" fmla="*/ 0 h 897775"/>
                <a:gd name="connsiteX53" fmla="*/ 4164676 w 4197927"/>
                <a:gd name="connsiteY53" fmla="*/ 58190 h 897775"/>
                <a:gd name="connsiteX54" fmla="*/ 4197927 w 4197927"/>
                <a:gd name="connsiteY54" fmla="*/ 58190 h 897775"/>
                <a:gd name="connsiteX55" fmla="*/ 4197927 w 4197927"/>
                <a:gd name="connsiteY55" fmla="*/ 831273 h 897775"/>
                <a:gd name="connsiteX56" fmla="*/ 4106487 w 4197927"/>
                <a:gd name="connsiteY56" fmla="*/ 856211 h 897775"/>
                <a:gd name="connsiteX57" fmla="*/ 4031673 w 4197927"/>
                <a:gd name="connsiteY57" fmla="*/ 814648 h 897775"/>
                <a:gd name="connsiteX58" fmla="*/ 3956858 w 4197927"/>
                <a:gd name="connsiteY58" fmla="*/ 822960 h 897775"/>
                <a:gd name="connsiteX59" fmla="*/ 3823854 w 4197927"/>
                <a:gd name="connsiteY59" fmla="*/ 814648 h 897775"/>
                <a:gd name="connsiteX60" fmla="*/ 3765665 w 4197927"/>
                <a:gd name="connsiteY60" fmla="*/ 822960 h 897775"/>
                <a:gd name="connsiteX61" fmla="*/ 3732414 w 4197927"/>
                <a:gd name="connsiteY61" fmla="*/ 839586 h 897775"/>
                <a:gd name="connsiteX62" fmla="*/ 3665913 w 4197927"/>
                <a:gd name="connsiteY62" fmla="*/ 798022 h 897775"/>
                <a:gd name="connsiteX63" fmla="*/ 3557847 w 4197927"/>
                <a:gd name="connsiteY63" fmla="*/ 806335 h 897775"/>
                <a:gd name="connsiteX64" fmla="*/ 3491345 w 4197927"/>
                <a:gd name="connsiteY64" fmla="*/ 798022 h 897775"/>
                <a:gd name="connsiteX65" fmla="*/ 3449782 w 4197927"/>
                <a:gd name="connsiteY65" fmla="*/ 822960 h 897775"/>
                <a:gd name="connsiteX66" fmla="*/ 3416531 w 4197927"/>
                <a:gd name="connsiteY66" fmla="*/ 789710 h 897775"/>
                <a:gd name="connsiteX67" fmla="*/ 3283527 w 4197927"/>
                <a:gd name="connsiteY67" fmla="*/ 822960 h 897775"/>
                <a:gd name="connsiteX68" fmla="*/ 3167149 w 4197927"/>
                <a:gd name="connsiteY68" fmla="*/ 781397 h 897775"/>
                <a:gd name="connsiteX69" fmla="*/ 3084022 w 4197927"/>
                <a:gd name="connsiteY69" fmla="*/ 773084 h 897775"/>
                <a:gd name="connsiteX70" fmla="*/ 3075709 w 4197927"/>
                <a:gd name="connsiteY70" fmla="*/ 798022 h 897775"/>
                <a:gd name="connsiteX71" fmla="*/ 2992582 w 4197927"/>
                <a:gd name="connsiteY71" fmla="*/ 764771 h 897775"/>
                <a:gd name="connsiteX72" fmla="*/ 2867891 w 4197927"/>
                <a:gd name="connsiteY72" fmla="*/ 764771 h 897775"/>
                <a:gd name="connsiteX73" fmla="*/ 2726574 w 4197927"/>
                <a:gd name="connsiteY73" fmla="*/ 756459 h 897775"/>
                <a:gd name="connsiteX74" fmla="*/ 2685011 w 4197927"/>
                <a:gd name="connsiteY74" fmla="*/ 723208 h 897775"/>
                <a:gd name="connsiteX75" fmla="*/ 2635134 w 4197927"/>
                <a:gd name="connsiteY75" fmla="*/ 764771 h 897775"/>
                <a:gd name="connsiteX76" fmla="*/ 2493818 w 4197927"/>
                <a:gd name="connsiteY76" fmla="*/ 731520 h 897775"/>
                <a:gd name="connsiteX77" fmla="*/ 2427316 w 4197927"/>
                <a:gd name="connsiteY77" fmla="*/ 748146 h 897775"/>
                <a:gd name="connsiteX78" fmla="*/ 2327563 w 4197927"/>
                <a:gd name="connsiteY78" fmla="*/ 731520 h 897775"/>
                <a:gd name="connsiteX79" fmla="*/ 2211185 w 4197927"/>
                <a:gd name="connsiteY79" fmla="*/ 731520 h 897775"/>
                <a:gd name="connsiteX80" fmla="*/ 2103120 w 4197927"/>
                <a:gd name="connsiteY80" fmla="*/ 714895 h 897775"/>
                <a:gd name="connsiteX81" fmla="*/ 2036618 w 4197927"/>
                <a:gd name="connsiteY81" fmla="*/ 723208 h 897775"/>
                <a:gd name="connsiteX82" fmla="*/ 1812174 w 4197927"/>
                <a:gd name="connsiteY82" fmla="*/ 689957 h 897775"/>
                <a:gd name="connsiteX83" fmla="*/ 1787236 w 4197927"/>
                <a:gd name="connsiteY83" fmla="*/ 714895 h 897775"/>
                <a:gd name="connsiteX84" fmla="*/ 1745673 w 4197927"/>
                <a:gd name="connsiteY84" fmla="*/ 723208 h 897775"/>
                <a:gd name="connsiteX85" fmla="*/ 1695796 w 4197927"/>
                <a:gd name="connsiteY85" fmla="*/ 739833 h 897775"/>
                <a:gd name="connsiteX86" fmla="*/ 1562793 w 4197927"/>
                <a:gd name="connsiteY86" fmla="*/ 689957 h 897775"/>
                <a:gd name="connsiteX87" fmla="*/ 1521229 w 4197927"/>
                <a:gd name="connsiteY87" fmla="*/ 723208 h 897775"/>
                <a:gd name="connsiteX88" fmla="*/ 1454727 w 4197927"/>
                <a:gd name="connsiteY88" fmla="*/ 698270 h 897775"/>
                <a:gd name="connsiteX89" fmla="*/ 1429789 w 4197927"/>
                <a:gd name="connsiteY89" fmla="*/ 731520 h 897775"/>
                <a:gd name="connsiteX90" fmla="*/ 1313411 w 4197927"/>
                <a:gd name="connsiteY90" fmla="*/ 731520 h 897775"/>
                <a:gd name="connsiteX91" fmla="*/ 1230283 w 4197927"/>
                <a:gd name="connsiteY91" fmla="*/ 764771 h 897775"/>
                <a:gd name="connsiteX92" fmla="*/ 1080654 w 4197927"/>
                <a:gd name="connsiteY92" fmla="*/ 731520 h 897775"/>
                <a:gd name="connsiteX93" fmla="*/ 972589 w 4197927"/>
                <a:gd name="connsiteY93" fmla="*/ 748146 h 897775"/>
                <a:gd name="connsiteX94" fmla="*/ 839585 w 4197927"/>
                <a:gd name="connsiteY94" fmla="*/ 781397 h 897775"/>
                <a:gd name="connsiteX95" fmla="*/ 781396 w 4197927"/>
                <a:gd name="connsiteY95" fmla="*/ 756459 h 897775"/>
                <a:gd name="connsiteX96" fmla="*/ 739833 w 4197927"/>
                <a:gd name="connsiteY96" fmla="*/ 789710 h 897775"/>
                <a:gd name="connsiteX97" fmla="*/ 598516 w 4197927"/>
                <a:gd name="connsiteY97" fmla="*/ 839586 h 897775"/>
                <a:gd name="connsiteX98" fmla="*/ 565265 w 4197927"/>
                <a:gd name="connsiteY98" fmla="*/ 864524 h 897775"/>
                <a:gd name="connsiteX99" fmla="*/ 515389 w 4197927"/>
                <a:gd name="connsiteY99" fmla="*/ 822960 h 897775"/>
                <a:gd name="connsiteX100" fmla="*/ 448887 w 4197927"/>
                <a:gd name="connsiteY100" fmla="*/ 806335 h 897775"/>
                <a:gd name="connsiteX101" fmla="*/ 388849 w 4197927"/>
                <a:gd name="connsiteY101" fmla="*/ 829943 h 897775"/>
                <a:gd name="connsiteX102" fmla="*/ 282633 w 4197927"/>
                <a:gd name="connsiteY102" fmla="*/ 881150 h 897775"/>
                <a:gd name="connsiteX103" fmla="*/ 191193 w 4197927"/>
                <a:gd name="connsiteY103" fmla="*/ 872837 h 897775"/>
                <a:gd name="connsiteX104" fmla="*/ 124691 w 4197927"/>
                <a:gd name="connsiteY104" fmla="*/ 897775 h 897775"/>
                <a:gd name="connsiteX105" fmla="*/ 58189 w 4197927"/>
                <a:gd name="connsiteY105" fmla="*/ 897775 h 897775"/>
                <a:gd name="connsiteX106" fmla="*/ 0 w 4197927"/>
                <a:gd name="connsiteY106" fmla="*/ 897775 h 897775"/>
                <a:gd name="connsiteX107" fmla="*/ 2424 w 4197927"/>
                <a:gd name="connsiteY107" fmla="*/ 701863 h 897775"/>
                <a:gd name="connsiteX0" fmla="*/ 2424 w 4197927"/>
                <a:gd name="connsiteY0" fmla="*/ 701863 h 897775"/>
                <a:gd name="connsiteX1" fmla="*/ 83127 w 4197927"/>
                <a:gd name="connsiteY1" fmla="*/ 689957 h 897775"/>
                <a:gd name="connsiteX2" fmla="*/ 166254 w 4197927"/>
                <a:gd name="connsiteY2" fmla="*/ 665019 h 897775"/>
                <a:gd name="connsiteX3" fmla="*/ 224443 w 4197927"/>
                <a:gd name="connsiteY3" fmla="*/ 656706 h 897775"/>
                <a:gd name="connsiteX4" fmla="*/ 299258 w 4197927"/>
                <a:gd name="connsiteY4" fmla="*/ 581891 h 897775"/>
                <a:gd name="connsiteX5" fmla="*/ 365760 w 4197927"/>
                <a:gd name="connsiteY5" fmla="*/ 598517 h 897775"/>
                <a:gd name="connsiteX6" fmla="*/ 398873 w 4197927"/>
                <a:gd name="connsiteY6" fmla="*/ 548779 h 897775"/>
                <a:gd name="connsiteX7" fmla="*/ 490451 w 4197927"/>
                <a:gd name="connsiteY7" fmla="*/ 515390 h 897775"/>
                <a:gd name="connsiteX8" fmla="*/ 573578 w 4197927"/>
                <a:gd name="connsiteY8" fmla="*/ 448888 h 897775"/>
                <a:gd name="connsiteX9" fmla="*/ 640080 w 4197927"/>
                <a:gd name="connsiteY9" fmla="*/ 448888 h 897775"/>
                <a:gd name="connsiteX10" fmla="*/ 781396 w 4197927"/>
                <a:gd name="connsiteY10" fmla="*/ 382386 h 897775"/>
                <a:gd name="connsiteX11" fmla="*/ 889462 w 4197927"/>
                <a:gd name="connsiteY11" fmla="*/ 390699 h 897775"/>
                <a:gd name="connsiteX12" fmla="*/ 972589 w 4197927"/>
                <a:gd name="connsiteY12" fmla="*/ 357448 h 897775"/>
                <a:gd name="connsiteX13" fmla="*/ 1005840 w 4197927"/>
                <a:gd name="connsiteY13" fmla="*/ 382386 h 897775"/>
                <a:gd name="connsiteX14" fmla="*/ 1064029 w 4197927"/>
                <a:gd name="connsiteY14" fmla="*/ 349135 h 897775"/>
                <a:gd name="connsiteX15" fmla="*/ 1130531 w 4197927"/>
                <a:gd name="connsiteY15" fmla="*/ 349135 h 897775"/>
                <a:gd name="connsiteX16" fmla="*/ 1255222 w 4197927"/>
                <a:gd name="connsiteY16" fmla="*/ 274320 h 897775"/>
                <a:gd name="connsiteX17" fmla="*/ 1313411 w 4197927"/>
                <a:gd name="connsiteY17" fmla="*/ 290946 h 897775"/>
                <a:gd name="connsiteX18" fmla="*/ 1363287 w 4197927"/>
                <a:gd name="connsiteY18" fmla="*/ 224444 h 897775"/>
                <a:gd name="connsiteX19" fmla="*/ 1446414 w 4197927"/>
                <a:gd name="connsiteY19" fmla="*/ 224444 h 897775"/>
                <a:gd name="connsiteX20" fmla="*/ 1504603 w 4197927"/>
                <a:gd name="connsiteY20" fmla="*/ 207819 h 897775"/>
                <a:gd name="connsiteX21" fmla="*/ 1554480 w 4197927"/>
                <a:gd name="connsiteY21" fmla="*/ 224444 h 897775"/>
                <a:gd name="connsiteX22" fmla="*/ 1637607 w 4197927"/>
                <a:gd name="connsiteY22" fmla="*/ 174568 h 897775"/>
                <a:gd name="connsiteX23" fmla="*/ 1637607 w 4197927"/>
                <a:gd name="connsiteY23" fmla="*/ 174568 h 897775"/>
                <a:gd name="connsiteX24" fmla="*/ 1803862 w 4197927"/>
                <a:gd name="connsiteY24" fmla="*/ 157942 h 897775"/>
                <a:gd name="connsiteX25" fmla="*/ 1878676 w 4197927"/>
                <a:gd name="connsiteY25" fmla="*/ 149630 h 897775"/>
                <a:gd name="connsiteX26" fmla="*/ 1911927 w 4197927"/>
                <a:gd name="connsiteY26" fmla="*/ 133004 h 897775"/>
                <a:gd name="connsiteX27" fmla="*/ 2061556 w 4197927"/>
                <a:gd name="connsiteY27" fmla="*/ 149630 h 897775"/>
                <a:gd name="connsiteX28" fmla="*/ 2244436 w 4197927"/>
                <a:gd name="connsiteY28" fmla="*/ 108066 h 897775"/>
                <a:gd name="connsiteX29" fmla="*/ 2319251 w 4197927"/>
                <a:gd name="connsiteY29" fmla="*/ 124691 h 897775"/>
                <a:gd name="connsiteX30" fmla="*/ 2427316 w 4197927"/>
                <a:gd name="connsiteY30" fmla="*/ 83128 h 897775"/>
                <a:gd name="connsiteX31" fmla="*/ 2552007 w 4197927"/>
                <a:gd name="connsiteY31" fmla="*/ 99753 h 897775"/>
                <a:gd name="connsiteX32" fmla="*/ 2709949 w 4197927"/>
                <a:gd name="connsiteY32" fmla="*/ 91440 h 897775"/>
                <a:gd name="connsiteX33" fmla="*/ 2776451 w 4197927"/>
                <a:gd name="connsiteY33" fmla="*/ 83128 h 897775"/>
                <a:gd name="connsiteX34" fmla="*/ 2826327 w 4197927"/>
                <a:gd name="connsiteY34" fmla="*/ 91440 h 897775"/>
                <a:gd name="connsiteX35" fmla="*/ 2909454 w 4197927"/>
                <a:gd name="connsiteY35" fmla="*/ 74815 h 897775"/>
                <a:gd name="connsiteX36" fmla="*/ 2959331 w 4197927"/>
                <a:gd name="connsiteY36" fmla="*/ 116379 h 897775"/>
                <a:gd name="connsiteX37" fmla="*/ 3050771 w 4197927"/>
                <a:gd name="connsiteY37" fmla="*/ 58190 h 897775"/>
                <a:gd name="connsiteX38" fmla="*/ 3117273 w 4197927"/>
                <a:gd name="connsiteY38" fmla="*/ 83128 h 897775"/>
                <a:gd name="connsiteX39" fmla="*/ 3233651 w 4197927"/>
                <a:gd name="connsiteY39" fmla="*/ 66502 h 897775"/>
                <a:gd name="connsiteX40" fmla="*/ 3275214 w 4197927"/>
                <a:gd name="connsiteY40" fmla="*/ 58190 h 897775"/>
                <a:gd name="connsiteX41" fmla="*/ 3350029 w 4197927"/>
                <a:gd name="connsiteY41" fmla="*/ 91440 h 897775"/>
                <a:gd name="connsiteX42" fmla="*/ 3433156 w 4197927"/>
                <a:gd name="connsiteY42" fmla="*/ 58190 h 897775"/>
                <a:gd name="connsiteX43" fmla="*/ 3483033 w 4197927"/>
                <a:gd name="connsiteY43" fmla="*/ 116379 h 897775"/>
                <a:gd name="connsiteX44" fmla="*/ 3599411 w 4197927"/>
                <a:gd name="connsiteY44" fmla="*/ 58190 h 897775"/>
                <a:gd name="connsiteX45" fmla="*/ 3674225 w 4197927"/>
                <a:gd name="connsiteY45" fmla="*/ 58190 h 897775"/>
                <a:gd name="connsiteX46" fmla="*/ 3732414 w 4197927"/>
                <a:gd name="connsiteY46" fmla="*/ 33251 h 897775"/>
                <a:gd name="connsiteX47" fmla="*/ 3798916 w 4197927"/>
                <a:gd name="connsiteY47" fmla="*/ 58190 h 897775"/>
                <a:gd name="connsiteX48" fmla="*/ 3857105 w 4197927"/>
                <a:gd name="connsiteY48" fmla="*/ 33251 h 897775"/>
                <a:gd name="connsiteX49" fmla="*/ 3857105 w 4197927"/>
                <a:gd name="connsiteY49" fmla="*/ 33251 h 897775"/>
                <a:gd name="connsiteX50" fmla="*/ 3981796 w 4197927"/>
                <a:gd name="connsiteY50" fmla="*/ 58190 h 897775"/>
                <a:gd name="connsiteX51" fmla="*/ 4048298 w 4197927"/>
                <a:gd name="connsiteY51" fmla="*/ 33251 h 897775"/>
                <a:gd name="connsiteX52" fmla="*/ 4081549 w 4197927"/>
                <a:gd name="connsiteY52" fmla="*/ 0 h 897775"/>
                <a:gd name="connsiteX53" fmla="*/ 4164676 w 4197927"/>
                <a:gd name="connsiteY53" fmla="*/ 58190 h 897775"/>
                <a:gd name="connsiteX54" fmla="*/ 4197927 w 4197927"/>
                <a:gd name="connsiteY54" fmla="*/ 58190 h 897775"/>
                <a:gd name="connsiteX55" fmla="*/ 4197927 w 4197927"/>
                <a:gd name="connsiteY55" fmla="*/ 831273 h 897775"/>
                <a:gd name="connsiteX56" fmla="*/ 4106487 w 4197927"/>
                <a:gd name="connsiteY56" fmla="*/ 856211 h 897775"/>
                <a:gd name="connsiteX57" fmla="*/ 4031673 w 4197927"/>
                <a:gd name="connsiteY57" fmla="*/ 814648 h 897775"/>
                <a:gd name="connsiteX58" fmla="*/ 3956858 w 4197927"/>
                <a:gd name="connsiteY58" fmla="*/ 822960 h 897775"/>
                <a:gd name="connsiteX59" fmla="*/ 3823854 w 4197927"/>
                <a:gd name="connsiteY59" fmla="*/ 814648 h 897775"/>
                <a:gd name="connsiteX60" fmla="*/ 3765665 w 4197927"/>
                <a:gd name="connsiteY60" fmla="*/ 822960 h 897775"/>
                <a:gd name="connsiteX61" fmla="*/ 3732414 w 4197927"/>
                <a:gd name="connsiteY61" fmla="*/ 839586 h 897775"/>
                <a:gd name="connsiteX62" fmla="*/ 3665913 w 4197927"/>
                <a:gd name="connsiteY62" fmla="*/ 798022 h 897775"/>
                <a:gd name="connsiteX63" fmla="*/ 3557847 w 4197927"/>
                <a:gd name="connsiteY63" fmla="*/ 806335 h 897775"/>
                <a:gd name="connsiteX64" fmla="*/ 3491345 w 4197927"/>
                <a:gd name="connsiteY64" fmla="*/ 798022 h 897775"/>
                <a:gd name="connsiteX65" fmla="*/ 3449782 w 4197927"/>
                <a:gd name="connsiteY65" fmla="*/ 822960 h 897775"/>
                <a:gd name="connsiteX66" fmla="*/ 3416531 w 4197927"/>
                <a:gd name="connsiteY66" fmla="*/ 789710 h 897775"/>
                <a:gd name="connsiteX67" fmla="*/ 3283527 w 4197927"/>
                <a:gd name="connsiteY67" fmla="*/ 822960 h 897775"/>
                <a:gd name="connsiteX68" fmla="*/ 3167149 w 4197927"/>
                <a:gd name="connsiteY68" fmla="*/ 781397 h 897775"/>
                <a:gd name="connsiteX69" fmla="*/ 3084022 w 4197927"/>
                <a:gd name="connsiteY69" fmla="*/ 773084 h 897775"/>
                <a:gd name="connsiteX70" fmla="*/ 3075709 w 4197927"/>
                <a:gd name="connsiteY70" fmla="*/ 798022 h 897775"/>
                <a:gd name="connsiteX71" fmla="*/ 2992582 w 4197927"/>
                <a:gd name="connsiteY71" fmla="*/ 764771 h 897775"/>
                <a:gd name="connsiteX72" fmla="*/ 2867891 w 4197927"/>
                <a:gd name="connsiteY72" fmla="*/ 764771 h 897775"/>
                <a:gd name="connsiteX73" fmla="*/ 2726574 w 4197927"/>
                <a:gd name="connsiteY73" fmla="*/ 756459 h 897775"/>
                <a:gd name="connsiteX74" fmla="*/ 2685011 w 4197927"/>
                <a:gd name="connsiteY74" fmla="*/ 723208 h 897775"/>
                <a:gd name="connsiteX75" fmla="*/ 2635134 w 4197927"/>
                <a:gd name="connsiteY75" fmla="*/ 764771 h 897775"/>
                <a:gd name="connsiteX76" fmla="*/ 2493818 w 4197927"/>
                <a:gd name="connsiteY76" fmla="*/ 731520 h 897775"/>
                <a:gd name="connsiteX77" fmla="*/ 2427316 w 4197927"/>
                <a:gd name="connsiteY77" fmla="*/ 748146 h 897775"/>
                <a:gd name="connsiteX78" fmla="*/ 2327563 w 4197927"/>
                <a:gd name="connsiteY78" fmla="*/ 731520 h 897775"/>
                <a:gd name="connsiteX79" fmla="*/ 2211185 w 4197927"/>
                <a:gd name="connsiteY79" fmla="*/ 731520 h 897775"/>
                <a:gd name="connsiteX80" fmla="*/ 2103120 w 4197927"/>
                <a:gd name="connsiteY80" fmla="*/ 714895 h 897775"/>
                <a:gd name="connsiteX81" fmla="*/ 2036618 w 4197927"/>
                <a:gd name="connsiteY81" fmla="*/ 723208 h 897775"/>
                <a:gd name="connsiteX82" fmla="*/ 1812174 w 4197927"/>
                <a:gd name="connsiteY82" fmla="*/ 689957 h 897775"/>
                <a:gd name="connsiteX83" fmla="*/ 1787236 w 4197927"/>
                <a:gd name="connsiteY83" fmla="*/ 714895 h 897775"/>
                <a:gd name="connsiteX84" fmla="*/ 1745673 w 4197927"/>
                <a:gd name="connsiteY84" fmla="*/ 723208 h 897775"/>
                <a:gd name="connsiteX85" fmla="*/ 1695796 w 4197927"/>
                <a:gd name="connsiteY85" fmla="*/ 739833 h 897775"/>
                <a:gd name="connsiteX86" fmla="*/ 1562793 w 4197927"/>
                <a:gd name="connsiteY86" fmla="*/ 689957 h 897775"/>
                <a:gd name="connsiteX87" fmla="*/ 1521229 w 4197927"/>
                <a:gd name="connsiteY87" fmla="*/ 723208 h 897775"/>
                <a:gd name="connsiteX88" fmla="*/ 1454727 w 4197927"/>
                <a:gd name="connsiteY88" fmla="*/ 698270 h 897775"/>
                <a:gd name="connsiteX89" fmla="*/ 1429789 w 4197927"/>
                <a:gd name="connsiteY89" fmla="*/ 731520 h 897775"/>
                <a:gd name="connsiteX90" fmla="*/ 1313411 w 4197927"/>
                <a:gd name="connsiteY90" fmla="*/ 731520 h 897775"/>
                <a:gd name="connsiteX91" fmla="*/ 1230283 w 4197927"/>
                <a:gd name="connsiteY91" fmla="*/ 764771 h 897775"/>
                <a:gd name="connsiteX92" fmla="*/ 1080654 w 4197927"/>
                <a:gd name="connsiteY92" fmla="*/ 731520 h 897775"/>
                <a:gd name="connsiteX93" fmla="*/ 972589 w 4197927"/>
                <a:gd name="connsiteY93" fmla="*/ 748146 h 897775"/>
                <a:gd name="connsiteX94" fmla="*/ 839585 w 4197927"/>
                <a:gd name="connsiteY94" fmla="*/ 781397 h 897775"/>
                <a:gd name="connsiteX95" fmla="*/ 781396 w 4197927"/>
                <a:gd name="connsiteY95" fmla="*/ 756459 h 897775"/>
                <a:gd name="connsiteX96" fmla="*/ 739833 w 4197927"/>
                <a:gd name="connsiteY96" fmla="*/ 789710 h 897775"/>
                <a:gd name="connsiteX97" fmla="*/ 598516 w 4197927"/>
                <a:gd name="connsiteY97" fmla="*/ 839586 h 897775"/>
                <a:gd name="connsiteX98" fmla="*/ 565265 w 4197927"/>
                <a:gd name="connsiteY98" fmla="*/ 864524 h 897775"/>
                <a:gd name="connsiteX99" fmla="*/ 515389 w 4197927"/>
                <a:gd name="connsiteY99" fmla="*/ 822960 h 897775"/>
                <a:gd name="connsiteX100" fmla="*/ 448887 w 4197927"/>
                <a:gd name="connsiteY100" fmla="*/ 806335 h 897775"/>
                <a:gd name="connsiteX101" fmla="*/ 388849 w 4197927"/>
                <a:gd name="connsiteY101" fmla="*/ 829943 h 897775"/>
                <a:gd name="connsiteX102" fmla="*/ 191193 w 4197927"/>
                <a:gd name="connsiteY102" fmla="*/ 872837 h 897775"/>
                <a:gd name="connsiteX103" fmla="*/ 124691 w 4197927"/>
                <a:gd name="connsiteY103" fmla="*/ 897775 h 897775"/>
                <a:gd name="connsiteX104" fmla="*/ 58189 w 4197927"/>
                <a:gd name="connsiteY104" fmla="*/ 897775 h 897775"/>
                <a:gd name="connsiteX105" fmla="*/ 0 w 4197927"/>
                <a:gd name="connsiteY105" fmla="*/ 897775 h 897775"/>
                <a:gd name="connsiteX106" fmla="*/ 2424 w 4197927"/>
                <a:gd name="connsiteY106" fmla="*/ 701863 h 897775"/>
                <a:gd name="connsiteX0" fmla="*/ 2424 w 4197927"/>
                <a:gd name="connsiteY0" fmla="*/ 701863 h 897775"/>
                <a:gd name="connsiteX1" fmla="*/ 83127 w 4197927"/>
                <a:gd name="connsiteY1" fmla="*/ 689957 h 897775"/>
                <a:gd name="connsiteX2" fmla="*/ 166254 w 4197927"/>
                <a:gd name="connsiteY2" fmla="*/ 665019 h 897775"/>
                <a:gd name="connsiteX3" fmla="*/ 224443 w 4197927"/>
                <a:gd name="connsiteY3" fmla="*/ 656706 h 897775"/>
                <a:gd name="connsiteX4" fmla="*/ 299258 w 4197927"/>
                <a:gd name="connsiteY4" fmla="*/ 581891 h 897775"/>
                <a:gd name="connsiteX5" fmla="*/ 365760 w 4197927"/>
                <a:gd name="connsiteY5" fmla="*/ 598517 h 897775"/>
                <a:gd name="connsiteX6" fmla="*/ 398873 w 4197927"/>
                <a:gd name="connsiteY6" fmla="*/ 548779 h 897775"/>
                <a:gd name="connsiteX7" fmla="*/ 490451 w 4197927"/>
                <a:gd name="connsiteY7" fmla="*/ 515390 h 897775"/>
                <a:gd name="connsiteX8" fmla="*/ 573578 w 4197927"/>
                <a:gd name="connsiteY8" fmla="*/ 448888 h 897775"/>
                <a:gd name="connsiteX9" fmla="*/ 640080 w 4197927"/>
                <a:gd name="connsiteY9" fmla="*/ 448888 h 897775"/>
                <a:gd name="connsiteX10" fmla="*/ 781396 w 4197927"/>
                <a:gd name="connsiteY10" fmla="*/ 382386 h 897775"/>
                <a:gd name="connsiteX11" fmla="*/ 889462 w 4197927"/>
                <a:gd name="connsiteY11" fmla="*/ 390699 h 897775"/>
                <a:gd name="connsiteX12" fmla="*/ 972589 w 4197927"/>
                <a:gd name="connsiteY12" fmla="*/ 357448 h 897775"/>
                <a:gd name="connsiteX13" fmla="*/ 1005840 w 4197927"/>
                <a:gd name="connsiteY13" fmla="*/ 382386 h 897775"/>
                <a:gd name="connsiteX14" fmla="*/ 1064029 w 4197927"/>
                <a:gd name="connsiteY14" fmla="*/ 349135 h 897775"/>
                <a:gd name="connsiteX15" fmla="*/ 1130531 w 4197927"/>
                <a:gd name="connsiteY15" fmla="*/ 349135 h 897775"/>
                <a:gd name="connsiteX16" fmla="*/ 1255222 w 4197927"/>
                <a:gd name="connsiteY16" fmla="*/ 274320 h 897775"/>
                <a:gd name="connsiteX17" fmla="*/ 1313411 w 4197927"/>
                <a:gd name="connsiteY17" fmla="*/ 290946 h 897775"/>
                <a:gd name="connsiteX18" fmla="*/ 1363287 w 4197927"/>
                <a:gd name="connsiteY18" fmla="*/ 224444 h 897775"/>
                <a:gd name="connsiteX19" fmla="*/ 1446414 w 4197927"/>
                <a:gd name="connsiteY19" fmla="*/ 224444 h 897775"/>
                <a:gd name="connsiteX20" fmla="*/ 1504603 w 4197927"/>
                <a:gd name="connsiteY20" fmla="*/ 207819 h 897775"/>
                <a:gd name="connsiteX21" fmla="*/ 1554480 w 4197927"/>
                <a:gd name="connsiteY21" fmla="*/ 224444 h 897775"/>
                <a:gd name="connsiteX22" fmla="*/ 1637607 w 4197927"/>
                <a:gd name="connsiteY22" fmla="*/ 174568 h 897775"/>
                <a:gd name="connsiteX23" fmla="*/ 1637607 w 4197927"/>
                <a:gd name="connsiteY23" fmla="*/ 174568 h 897775"/>
                <a:gd name="connsiteX24" fmla="*/ 1803862 w 4197927"/>
                <a:gd name="connsiteY24" fmla="*/ 157942 h 897775"/>
                <a:gd name="connsiteX25" fmla="*/ 1878676 w 4197927"/>
                <a:gd name="connsiteY25" fmla="*/ 149630 h 897775"/>
                <a:gd name="connsiteX26" fmla="*/ 1911927 w 4197927"/>
                <a:gd name="connsiteY26" fmla="*/ 133004 h 897775"/>
                <a:gd name="connsiteX27" fmla="*/ 2061556 w 4197927"/>
                <a:gd name="connsiteY27" fmla="*/ 149630 h 897775"/>
                <a:gd name="connsiteX28" fmla="*/ 2244436 w 4197927"/>
                <a:gd name="connsiteY28" fmla="*/ 108066 h 897775"/>
                <a:gd name="connsiteX29" fmla="*/ 2319251 w 4197927"/>
                <a:gd name="connsiteY29" fmla="*/ 124691 h 897775"/>
                <a:gd name="connsiteX30" fmla="*/ 2427316 w 4197927"/>
                <a:gd name="connsiteY30" fmla="*/ 83128 h 897775"/>
                <a:gd name="connsiteX31" fmla="*/ 2552007 w 4197927"/>
                <a:gd name="connsiteY31" fmla="*/ 99753 h 897775"/>
                <a:gd name="connsiteX32" fmla="*/ 2709949 w 4197927"/>
                <a:gd name="connsiteY32" fmla="*/ 91440 h 897775"/>
                <a:gd name="connsiteX33" fmla="*/ 2776451 w 4197927"/>
                <a:gd name="connsiteY33" fmla="*/ 83128 h 897775"/>
                <a:gd name="connsiteX34" fmla="*/ 2826327 w 4197927"/>
                <a:gd name="connsiteY34" fmla="*/ 91440 h 897775"/>
                <a:gd name="connsiteX35" fmla="*/ 2909454 w 4197927"/>
                <a:gd name="connsiteY35" fmla="*/ 74815 h 897775"/>
                <a:gd name="connsiteX36" fmla="*/ 2959331 w 4197927"/>
                <a:gd name="connsiteY36" fmla="*/ 116379 h 897775"/>
                <a:gd name="connsiteX37" fmla="*/ 3050771 w 4197927"/>
                <a:gd name="connsiteY37" fmla="*/ 58190 h 897775"/>
                <a:gd name="connsiteX38" fmla="*/ 3117273 w 4197927"/>
                <a:gd name="connsiteY38" fmla="*/ 83128 h 897775"/>
                <a:gd name="connsiteX39" fmla="*/ 3233651 w 4197927"/>
                <a:gd name="connsiteY39" fmla="*/ 66502 h 897775"/>
                <a:gd name="connsiteX40" fmla="*/ 3275214 w 4197927"/>
                <a:gd name="connsiteY40" fmla="*/ 58190 h 897775"/>
                <a:gd name="connsiteX41" fmla="*/ 3350029 w 4197927"/>
                <a:gd name="connsiteY41" fmla="*/ 91440 h 897775"/>
                <a:gd name="connsiteX42" fmla="*/ 3433156 w 4197927"/>
                <a:gd name="connsiteY42" fmla="*/ 58190 h 897775"/>
                <a:gd name="connsiteX43" fmla="*/ 3483033 w 4197927"/>
                <a:gd name="connsiteY43" fmla="*/ 116379 h 897775"/>
                <a:gd name="connsiteX44" fmla="*/ 3599411 w 4197927"/>
                <a:gd name="connsiteY44" fmla="*/ 58190 h 897775"/>
                <a:gd name="connsiteX45" fmla="*/ 3674225 w 4197927"/>
                <a:gd name="connsiteY45" fmla="*/ 58190 h 897775"/>
                <a:gd name="connsiteX46" fmla="*/ 3732414 w 4197927"/>
                <a:gd name="connsiteY46" fmla="*/ 33251 h 897775"/>
                <a:gd name="connsiteX47" fmla="*/ 3798916 w 4197927"/>
                <a:gd name="connsiteY47" fmla="*/ 58190 h 897775"/>
                <a:gd name="connsiteX48" fmla="*/ 3857105 w 4197927"/>
                <a:gd name="connsiteY48" fmla="*/ 33251 h 897775"/>
                <a:gd name="connsiteX49" fmla="*/ 3857105 w 4197927"/>
                <a:gd name="connsiteY49" fmla="*/ 33251 h 897775"/>
                <a:gd name="connsiteX50" fmla="*/ 3981796 w 4197927"/>
                <a:gd name="connsiteY50" fmla="*/ 58190 h 897775"/>
                <a:gd name="connsiteX51" fmla="*/ 4048298 w 4197927"/>
                <a:gd name="connsiteY51" fmla="*/ 33251 h 897775"/>
                <a:gd name="connsiteX52" fmla="*/ 4081549 w 4197927"/>
                <a:gd name="connsiteY52" fmla="*/ 0 h 897775"/>
                <a:gd name="connsiteX53" fmla="*/ 4164676 w 4197927"/>
                <a:gd name="connsiteY53" fmla="*/ 58190 h 897775"/>
                <a:gd name="connsiteX54" fmla="*/ 4197927 w 4197927"/>
                <a:gd name="connsiteY54" fmla="*/ 58190 h 897775"/>
                <a:gd name="connsiteX55" fmla="*/ 4197927 w 4197927"/>
                <a:gd name="connsiteY55" fmla="*/ 831273 h 897775"/>
                <a:gd name="connsiteX56" fmla="*/ 4106487 w 4197927"/>
                <a:gd name="connsiteY56" fmla="*/ 856211 h 897775"/>
                <a:gd name="connsiteX57" fmla="*/ 4031673 w 4197927"/>
                <a:gd name="connsiteY57" fmla="*/ 814648 h 897775"/>
                <a:gd name="connsiteX58" fmla="*/ 3956858 w 4197927"/>
                <a:gd name="connsiteY58" fmla="*/ 822960 h 897775"/>
                <a:gd name="connsiteX59" fmla="*/ 3823854 w 4197927"/>
                <a:gd name="connsiteY59" fmla="*/ 814648 h 897775"/>
                <a:gd name="connsiteX60" fmla="*/ 3765665 w 4197927"/>
                <a:gd name="connsiteY60" fmla="*/ 822960 h 897775"/>
                <a:gd name="connsiteX61" fmla="*/ 3732414 w 4197927"/>
                <a:gd name="connsiteY61" fmla="*/ 839586 h 897775"/>
                <a:gd name="connsiteX62" fmla="*/ 3665913 w 4197927"/>
                <a:gd name="connsiteY62" fmla="*/ 798022 h 897775"/>
                <a:gd name="connsiteX63" fmla="*/ 3557847 w 4197927"/>
                <a:gd name="connsiteY63" fmla="*/ 806335 h 897775"/>
                <a:gd name="connsiteX64" fmla="*/ 3491345 w 4197927"/>
                <a:gd name="connsiteY64" fmla="*/ 798022 h 897775"/>
                <a:gd name="connsiteX65" fmla="*/ 3449782 w 4197927"/>
                <a:gd name="connsiteY65" fmla="*/ 822960 h 897775"/>
                <a:gd name="connsiteX66" fmla="*/ 3416531 w 4197927"/>
                <a:gd name="connsiteY66" fmla="*/ 789710 h 897775"/>
                <a:gd name="connsiteX67" fmla="*/ 3283527 w 4197927"/>
                <a:gd name="connsiteY67" fmla="*/ 822960 h 897775"/>
                <a:gd name="connsiteX68" fmla="*/ 3167149 w 4197927"/>
                <a:gd name="connsiteY68" fmla="*/ 781397 h 897775"/>
                <a:gd name="connsiteX69" fmla="*/ 3084022 w 4197927"/>
                <a:gd name="connsiteY69" fmla="*/ 773084 h 897775"/>
                <a:gd name="connsiteX70" fmla="*/ 3075709 w 4197927"/>
                <a:gd name="connsiteY70" fmla="*/ 798022 h 897775"/>
                <a:gd name="connsiteX71" fmla="*/ 2992582 w 4197927"/>
                <a:gd name="connsiteY71" fmla="*/ 764771 h 897775"/>
                <a:gd name="connsiteX72" fmla="*/ 2867891 w 4197927"/>
                <a:gd name="connsiteY72" fmla="*/ 764771 h 897775"/>
                <a:gd name="connsiteX73" fmla="*/ 2726574 w 4197927"/>
                <a:gd name="connsiteY73" fmla="*/ 756459 h 897775"/>
                <a:gd name="connsiteX74" fmla="*/ 2685011 w 4197927"/>
                <a:gd name="connsiteY74" fmla="*/ 723208 h 897775"/>
                <a:gd name="connsiteX75" fmla="*/ 2635134 w 4197927"/>
                <a:gd name="connsiteY75" fmla="*/ 764771 h 897775"/>
                <a:gd name="connsiteX76" fmla="*/ 2493818 w 4197927"/>
                <a:gd name="connsiteY76" fmla="*/ 731520 h 897775"/>
                <a:gd name="connsiteX77" fmla="*/ 2427316 w 4197927"/>
                <a:gd name="connsiteY77" fmla="*/ 748146 h 897775"/>
                <a:gd name="connsiteX78" fmla="*/ 2327563 w 4197927"/>
                <a:gd name="connsiteY78" fmla="*/ 731520 h 897775"/>
                <a:gd name="connsiteX79" fmla="*/ 2211185 w 4197927"/>
                <a:gd name="connsiteY79" fmla="*/ 731520 h 897775"/>
                <a:gd name="connsiteX80" fmla="*/ 2103120 w 4197927"/>
                <a:gd name="connsiteY80" fmla="*/ 714895 h 897775"/>
                <a:gd name="connsiteX81" fmla="*/ 2036618 w 4197927"/>
                <a:gd name="connsiteY81" fmla="*/ 723208 h 897775"/>
                <a:gd name="connsiteX82" fmla="*/ 1812174 w 4197927"/>
                <a:gd name="connsiteY82" fmla="*/ 689957 h 897775"/>
                <a:gd name="connsiteX83" fmla="*/ 1787236 w 4197927"/>
                <a:gd name="connsiteY83" fmla="*/ 714895 h 897775"/>
                <a:gd name="connsiteX84" fmla="*/ 1745673 w 4197927"/>
                <a:gd name="connsiteY84" fmla="*/ 723208 h 897775"/>
                <a:gd name="connsiteX85" fmla="*/ 1695796 w 4197927"/>
                <a:gd name="connsiteY85" fmla="*/ 739833 h 897775"/>
                <a:gd name="connsiteX86" fmla="*/ 1562793 w 4197927"/>
                <a:gd name="connsiteY86" fmla="*/ 689957 h 897775"/>
                <a:gd name="connsiteX87" fmla="*/ 1521229 w 4197927"/>
                <a:gd name="connsiteY87" fmla="*/ 723208 h 897775"/>
                <a:gd name="connsiteX88" fmla="*/ 1454727 w 4197927"/>
                <a:gd name="connsiteY88" fmla="*/ 698270 h 897775"/>
                <a:gd name="connsiteX89" fmla="*/ 1429789 w 4197927"/>
                <a:gd name="connsiteY89" fmla="*/ 731520 h 897775"/>
                <a:gd name="connsiteX90" fmla="*/ 1313411 w 4197927"/>
                <a:gd name="connsiteY90" fmla="*/ 731520 h 897775"/>
                <a:gd name="connsiteX91" fmla="*/ 1230283 w 4197927"/>
                <a:gd name="connsiteY91" fmla="*/ 764771 h 897775"/>
                <a:gd name="connsiteX92" fmla="*/ 1080654 w 4197927"/>
                <a:gd name="connsiteY92" fmla="*/ 731520 h 897775"/>
                <a:gd name="connsiteX93" fmla="*/ 972589 w 4197927"/>
                <a:gd name="connsiteY93" fmla="*/ 748146 h 897775"/>
                <a:gd name="connsiteX94" fmla="*/ 839585 w 4197927"/>
                <a:gd name="connsiteY94" fmla="*/ 781397 h 897775"/>
                <a:gd name="connsiteX95" fmla="*/ 781396 w 4197927"/>
                <a:gd name="connsiteY95" fmla="*/ 756459 h 897775"/>
                <a:gd name="connsiteX96" fmla="*/ 739833 w 4197927"/>
                <a:gd name="connsiteY96" fmla="*/ 789710 h 897775"/>
                <a:gd name="connsiteX97" fmla="*/ 598516 w 4197927"/>
                <a:gd name="connsiteY97" fmla="*/ 839586 h 897775"/>
                <a:gd name="connsiteX98" fmla="*/ 565265 w 4197927"/>
                <a:gd name="connsiteY98" fmla="*/ 864524 h 897775"/>
                <a:gd name="connsiteX99" fmla="*/ 515389 w 4197927"/>
                <a:gd name="connsiteY99" fmla="*/ 822960 h 897775"/>
                <a:gd name="connsiteX100" fmla="*/ 448887 w 4197927"/>
                <a:gd name="connsiteY100" fmla="*/ 806335 h 897775"/>
                <a:gd name="connsiteX101" fmla="*/ 388849 w 4197927"/>
                <a:gd name="connsiteY101" fmla="*/ 829943 h 897775"/>
                <a:gd name="connsiteX102" fmla="*/ 124691 w 4197927"/>
                <a:gd name="connsiteY102" fmla="*/ 897775 h 897775"/>
                <a:gd name="connsiteX103" fmla="*/ 58189 w 4197927"/>
                <a:gd name="connsiteY103" fmla="*/ 897775 h 897775"/>
                <a:gd name="connsiteX104" fmla="*/ 0 w 4197927"/>
                <a:gd name="connsiteY104" fmla="*/ 897775 h 897775"/>
                <a:gd name="connsiteX105" fmla="*/ 2424 w 4197927"/>
                <a:gd name="connsiteY105" fmla="*/ 701863 h 897775"/>
                <a:gd name="connsiteX0" fmla="*/ 2424 w 4197927"/>
                <a:gd name="connsiteY0" fmla="*/ 701863 h 897775"/>
                <a:gd name="connsiteX1" fmla="*/ 83127 w 4197927"/>
                <a:gd name="connsiteY1" fmla="*/ 689957 h 897775"/>
                <a:gd name="connsiteX2" fmla="*/ 166254 w 4197927"/>
                <a:gd name="connsiteY2" fmla="*/ 665019 h 897775"/>
                <a:gd name="connsiteX3" fmla="*/ 224443 w 4197927"/>
                <a:gd name="connsiteY3" fmla="*/ 656706 h 897775"/>
                <a:gd name="connsiteX4" fmla="*/ 299258 w 4197927"/>
                <a:gd name="connsiteY4" fmla="*/ 581891 h 897775"/>
                <a:gd name="connsiteX5" fmla="*/ 365760 w 4197927"/>
                <a:gd name="connsiteY5" fmla="*/ 598517 h 897775"/>
                <a:gd name="connsiteX6" fmla="*/ 398873 w 4197927"/>
                <a:gd name="connsiteY6" fmla="*/ 548779 h 897775"/>
                <a:gd name="connsiteX7" fmla="*/ 490451 w 4197927"/>
                <a:gd name="connsiteY7" fmla="*/ 515390 h 897775"/>
                <a:gd name="connsiteX8" fmla="*/ 573578 w 4197927"/>
                <a:gd name="connsiteY8" fmla="*/ 448888 h 897775"/>
                <a:gd name="connsiteX9" fmla="*/ 640080 w 4197927"/>
                <a:gd name="connsiteY9" fmla="*/ 448888 h 897775"/>
                <a:gd name="connsiteX10" fmla="*/ 781396 w 4197927"/>
                <a:gd name="connsiteY10" fmla="*/ 382386 h 897775"/>
                <a:gd name="connsiteX11" fmla="*/ 889462 w 4197927"/>
                <a:gd name="connsiteY11" fmla="*/ 390699 h 897775"/>
                <a:gd name="connsiteX12" fmla="*/ 972589 w 4197927"/>
                <a:gd name="connsiteY12" fmla="*/ 357448 h 897775"/>
                <a:gd name="connsiteX13" fmla="*/ 1005840 w 4197927"/>
                <a:gd name="connsiteY13" fmla="*/ 382386 h 897775"/>
                <a:gd name="connsiteX14" fmla="*/ 1064029 w 4197927"/>
                <a:gd name="connsiteY14" fmla="*/ 349135 h 897775"/>
                <a:gd name="connsiteX15" fmla="*/ 1130531 w 4197927"/>
                <a:gd name="connsiteY15" fmla="*/ 349135 h 897775"/>
                <a:gd name="connsiteX16" fmla="*/ 1255222 w 4197927"/>
                <a:gd name="connsiteY16" fmla="*/ 274320 h 897775"/>
                <a:gd name="connsiteX17" fmla="*/ 1313411 w 4197927"/>
                <a:gd name="connsiteY17" fmla="*/ 290946 h 897775"/>
                <a:gd name="connsiteX18" fmla="*/ 1363287 w 4197927"/>
                <a:gd name="connsiteY18" fmla="*/ 224444 h 897775"/>
                <a:gd name="connsiteX19" fmla="*/ 1446414 w 4197927"/>
                <a:gd name="connsiteY19" fmla="*/ 224444 h 897775"/>
                <a:gd name="connsiteX20" fmla="*/ 1504603 w 4197927"/>
                <a:gd name="connsiteY20" fmla="*/ 207819 h 897775"/>
                <a:gd name="connsiteX21" fmla="*/ 1554480 w 4197927"/>
                <a:gd name="connsiteY21" fmla="*/ 224444 h 897775"/>
                <a:gd name="connsiteX22" fmla="*/ 1637607 w 4197927"/>
                <a:gd name="connsiteY22" fmla="*/ 174568 h 897775"/>
                <a:gd name="connsiteX23" fmla="*/ 1637607 w 4197927"/>
                <a:gd name="connsiteY23" fmla="*/ 174568 h 897775"/>
                <a:gd name="connsiteX24" fmla="*/ 1803862 w 4197927"/>
                <a:gd name="connsiteY24" fmla="*/ 157942 h 897775"/>
                <a:gd name="connsiteX25" fmla="*/ 1878676 w 4197927"/>
                <a:gd name="connsiteY25" fmla="*/ 149630 h 897775"/>
                <a:gd name="connsiteX26" fmla="*/ 1911927 w 4197927"/>
                <a:gd name="connsiteY26" fmla="*/ 133004 h 897775"/>
                <a:gd name="connsiteX27" fmla="*/ 2061556 w 4197927"/>
                <a:gd name="connsiteY27" fmla="*/ 149630 h 897775"/>
                <a:gd name="connsiteX28" fmla="*/ 2244436 w 4197927"/>
                <a:gd name="connsiteY28" fmla="*/ 108066 h 897775"/>
                <a:gd name="connsiteX29" fmla="*/ 2319251 w 4197927"/>
                <a:gd name="connsiteY29" fmla="*/ 124691 h 897775"/>
                <a:gd name="connsiteX30" fmla="*/ 2427316 w 4197927"/>
                <a:gd name="connsiteY30" fmla="*/ 83128 h 897775"/>
                <a:gd name="connsiteX31" fmla="*/ 2552007 w 4197927"/>
                <a:gd name="connsiteY31" fmla="*/ 99753 h 897775"/>
                <a:gd name="connsiteX32" fmla="*/ 2709949 w 4197927"/>
                <a:gd name="connsiteY32" fmla="*/ 91440 h 897775"/>
                <a:gd name="connsiteX33" fmla="*/ 2776451 w 4197927"/>
                <a:gd name="connsiteY33" fmla="*/ 83128 h 897775"/>
                <a:gd name="connsiteX34" fmla="*/ 2826327 w 4197927"/>
                <a:gd name="connsiteY34" fmla="*/ 91440 h 897775"/>
                <a:gd name="connsiteX35" fmla="*/ 2909454 w 4197927"/>
                <a:gd name="connsiteY35" fmla="*/ 74815 h 897775"/>
                <a:gd name="connsiteX36" fmla="*/ 2959331 w 4197927"/>
                <a:gd name="connsiteY36" fmla="*/ 116379 h 897775"/>
                <a:gd name="connsiteX37" fmla="*/ 3050771 w 4197927"/>
                <a:gd name="connsiteY37" fmla="*/ 58190 h 897775"/>
                <a:gd name="connsiteX38" fmla="*/ 3117273 w 4197927"/>
                <a:gd name="connsiteY38" fmla="*/ 83128 h 897775"/>
                <a:gd name="connsiteX39" fmla="*/ 3233651 w 4197927"/>
                <a:gd name="connsiteY39" fmla="*/ 66502 h 897775"/>
                <a:gd name="connsiteX40" fmla="*/ 3275214 w 4197927"/>
                <a:gd name="connsiteY40" fmla="*/ 58190 h 897775"/>
                <a:gd name="connsiteX41" fmla="*/ 3350029 w 4197927"/>
                <a:gd name="connsiteY41" fmla="*/ 91440 h 897775"/>
                <a:gd name="connsiteX42" fmla="*/ 3433156 w 4197927"/>
                <a:gd name="connsiteY42" fmla="*/ 58190 h 897775"/>
                <a:gd name="connsiteX43" fmla="*/ 3483033 w 4197927"/>
                <a:gd name="connsiteY43" fmla="*/ 116379 h 897775"/>
                <a:gd name="connsiteX44" fmla="*/ 3599411 w 4197927"/>
                <a:gd name="connsiteY44" fmla="*/ 58190 h 897775"/>
                <a:gd name="connsiteX45" fmla="*/ 3674225 w 4197927"/>
                <a:gd name="connsiteY45" fmla="*/ 58190 h 897775"/>
                <a:gd name="connsiteX46" fmla="*/ 3732414 w 4197927"/>
                <a:gd name="connsiteY46" fmla="*/ 33251 h 897775"/>
                <a:gd name="connsiteX47" fmla="*/ 3798916 w 4197927"/>
                <a:gd name="connsiteY47" fmla="*/ 58190 h 897775"/>
                <a:gd name="connsiteX48" fmla="*/ 3857105 w 4197927"/>
                <a:gd name="connsiteY48" fmla="*/ 33251 h 897775"/>
                <a:gd name="connsiteX49" fmla="*/ 3857105 w 4197927"/>
                <a:gd name="connsiteY49" fmla="*/ 33251 h 897775"/>
                <a:gd name="connsiteX50" fmla="*/ 3981796 w 4197927"/>
                <a:gd name="connsiteY50" fmla="*/ 58190 h 897775"/>
                <a:gd name="connsiteX51" fmla="*/ 4048298 w 4197927"/>
                <a:gd name="connsiteY51" fmla="*/ 33251 h 897775"/>
                <a:gd name="connsiteX52" fmla="*/ 4081549 w 4197927"/>
                <a:gd name="connsiteY52" fmla="*/ 0 h 897775"/>
                <a:gd name="connsiteX53" fmla="*/ 4164676 w 4197927"/>
                <a:gd name="connsiteY53" fmla="*/ 58190 h 897775"/>
                <a:gd name="connsiteX54" fmla="*/ 4197927 w 4197927"/>
                <a:gd name="connsiteY54" fmla="*/ 58190 h 897775"/>
                <a:gd name="connsiteX55" fmla="*/ 4197927 w 4197927"/>
                <a:gd name="connsiteY55" fmla="*/ 831273 h 897775"/>
                <a:gd name="connsiteX56" fmla="*/ 4106487 w 4197927"/>
                <a:gd name="connsiteY56" fmla="*/ 856211 h 897775"/>
                <a:gd name="connsiteX57" fmla="*/ 4031673 w 4197927"/>
                <a:gd name="connsiteY57" fmla="*/ 814648 h 897775"/>
                <a:gd name="connsiteX58" fmla="*/ 3956858 w 4197927"/>
                <a:gd name="connsiteY58" fmla="*/ 822960 h 897775"/>
                <a:gd name="connsiteX59" fmla="*/ 3823854 w 4197927"/>
                <a:gd name="connsiteY59" fmla="*/ 814648 h 897775"/>
                <a:gd name="connsiteX60" fmla="*/ 3765665 w 4197927"/>
                <a:gd name="connsiteY60" fmla="*/ 822960 h 897775"/>
                <a:gd name="connsiteX61" fmla="*/ 3732414 w 4197927"/>
                <a:gd name="connsiteY61" fmla="*/ 839586 h 897775"/>
                <a:gd name="connsiteX62" fmla="*/ 3665913 w 4197927"/>
                <a:gd name="connsiteY62" fmla="*/ 798022 h 897775"/>
                <a:gd name="connsiteX63" fmla="*/ 3557847 w 4197927"/>
                <a:gd name="connsiteY63" fmla="*/ 806335 h 897775"/>
                <a:gd name="connsiteX64" fmla="*/ 3491345 w 4197927"/>
                <a:gd name="connsiteY64" fmla="*/ 798022 h 897775"/>
                <a:gd name="connsiteX65" fmla="*/ 3449782 w 4197927"/>
                <a:gd name="connsiteY65" fmla="*/ 822960 h 897775"/>
                <a:gd name="connsiteX66" fmla="*/ 3416531 w 4197927"/>
                <a:gd name="connsiteY66" fmla="*/ 789710 h 897775"/>
                <a:gd name="connsiteX67" fmla="*/ 3283527 w 4197927"/>
                <a:gd name="connsiteY67" fmla="*/ 822960 h 897775"/>
                <a:gd name="connsiteX68" fmla="*/ 3167149 w 4197927"/>
                <a:gd name="connsiteY68" fmla="*/ 781397 h 897775"/>
                <a:gd name="connsiteX69" fmla="*/ 3084022 w 4197927"/>
                <a:gd name="connsiteY69" fmla="*/ 773084 h 897775"/>
                <a:gd name="connsiteX70" fmla="*/ 3075709 w 4197927"/>
                <a:gd name="connsiteY70" fmla="*/ 798022 h 897775"/>
                <a:gd name="connsiteX71" fmla="*/ 2992582 w 4197927"/>
                <a:gd name="connsiteY71" fmla="*/ 764771 h 897775"/>
                <a:gd name="connsiteX72" fmla="*/ 2867891 w 4197927"/>
                <a:gd name="connsiteY72" fmla="*/ 764771 h 897775"/>
                <a:gd name="connsiteX73" fmla="*/ 2726574 w 4197927"/>
                <a:gd name="connsiteY73" fmla="*/ 756459 h 897775"/>
                <a:gd name="connsiteX74" fmla="*/ 2685011 w 4197927"/>
                <a:gd name="connsiteY74" fmla="*/ 723208 h 897775"/>
                <a:gd name="connsiteX75" fmla="*/ 2635134 w 4197927"/>
                <a:gd name="connsiteY75" fmla="*/ 764771 h 897775"/>
                <a:gd name="connsiteX76" fmla="*/ 2493818 w 4197927"/>
                <a:gd name="connsiteY76" fmla="*/ 731520 h 897775"/>
                <a:gd name="connsiteX77" fmla="*/ 2427316 w 4197927"/>
                <a:gd name="connsiteY77" fmla="*/ 748146 h 897775"/>
                <a:gd name="connsiteX78" fmla="*/ 2327563 w 4197927"/>
                <a:gd name="connsiteY78" fmla="*/ 731520 h 897775"/>
                <a:gd name="connsiteX79" fmla="*/ 2211185 w 4197927"/>
                <a:gd name="connsiteY79" fmla="*/ 731520 h 897775"/>
                <a:gd name="connsiteX80" fmla="*/ 2103120 w 4197927"/>
                <a:gd name="connsiteY80" fmla="*/ 714895 h 897775"/>
                <a:gd name="connsiteX81" fmla="*/ 2036618 w 4197927"/>
                <a:gd name="connsiteY81" fmla="*/ 723208 h 897775"/>
                <a:gd name="connsiteX82" fmla="*/ 1812174 w 4197927"/>
                <a:gd name="connsiteY82" fmla="*/ 689957 h 897775"/>
                <a:gd name="connsiteX83" fmla="*/ 1787236 w 4197927"/>
                <a:gd name="connsiteY83" fmla="*/ 714895 h 897775"/>
                <a:gd name="connsiteX84" fmla="*/ 1745673 w 4197927"/>
                <a:gd name="connsiteY84" fmla="*/ 723208 h 897775"/>
                <a:gd name="connsiteX85" fmla="*/ 1695796 w 4197927"/>
                <a:gd name="connsiteY85" fmla="*/ 739833 h 897775"/>
                <a:gd name="connsiteX86" fmla="*/ 1562793 w 4197927"/>
                <a:gd name="connsiteY86" fmla="*/ 689957 h 897775"/>
                <a:gd name="connsiteX87" fmla="*/ 1521229 w 4197927"/>
                <a:gd name="connsiteY87" fmla="*/ 723208 h 897775"/>
                <a:gd name="connsiteX88" fmla="*/ 1454727 w 4197927"/>
                <a:gd name="connsiteY88" fmla="*/ 698270 h 897775"/>
                <a:gd name="connsiteX89" fmla="*/ 1429789 w 4197927"/>
                <a:gd name="connsiteY89" fmla="*/ 731520 h 897775"/>
                <a:gd name="connsiteX90" fmla="*/ 1313411 w 4197927"/>
                <a:gd name="connsiteY90" fmla="*/ 731520 h 897775"/>
                <a:gd name="connsiteX91" fmla="*/ 1230283 w 4197927"/>
                <a:gd name="connsiteY91" fmla="*/ 764771 h 897775"/>
                <a:gd name="connsiteX92" fmla="*/ 1080654 w 4197927"/>
                <a:gd name="connsiteY92" fmla="*/ 731520 h 897775"/>
                <a:gd name="connsiteX93" fmla="*/ 972589 w 4197927"/>
                <a:gd name="connsiteY93" fmla="*/ 748146 h 897775"/>
                <a:gd name="connsiteX94" fmla="*/ 839585 w 4197927"/>
                <a:gd name="connsiteY94" fmla="*/ 781397 h 897775"/>
                <a:gd name="connsiteX95" fmla="*/ 781396 w 4197927"/>
                <a:gd name="connsiteY95" fmla="*/ 756459 h 897775"/>
                <a:gd name="connsiteX96" fmla="*/ 739833 w 4197927"/>
                <a:gd name="connsiteY96" fmla="*/ 789710 h 897775"/>
                <a:gd name="connsiteX97" fmla="*/ 598516 w 4197927"/>
                <a:gd name="connsiteY97" fmla="*/ 839586 h 897775"/>
                <a:gd name="connsiteX98" fmla="*/ 565265 w 4197927"/>
                <a:gd name="connsiteY98" fmla="*/ 864524 h 897775"/>
                <a:gd name="connsiteX99" fmla="*/ 515389 w 4197927"/>
                <a:gd name="connsiteY99" fmla="*/ 822960 h 897775"/>
                <a:gd name="connsiteX100" fmla="*/ 448887 w 4197927"/>
                <a:gd name="connsiteY100" fmla="*/ 806335 h 897775"/>
                <a:gd name="connsiteX101" fmla="*/ 388849 w 4197927"/>
                <a:gd name="connsiteY101" fmla="*/ 829943 h 897775"/>
                <a:gd name="connsiteX102" fmla="*/ 58189 w 4197927"/>
                <a:gd name="connsiteY102" fmla="*/ 897775 h 897775"/>
                <a:gd name="connsiteX103" fmla="*/ 0 w 4197927"/>
                <a:gd name="connsiteY103" fmla="*/ 897775 h 897775"/>
                <a:gd name="connsiteX104" fmla="*/ 2424 w 4197927"/>
                <a:gd name="connsiteY104" fmla="*/ 701863 h 897775"/>
                <a:gd name="connsiteX0" fmla="*/ 2424 w 4197927"/>
                <a:gd name="connsiteY0" fmla="*/ 701863 h 897775"/>
                <a:gd name="connsiteX1" fmla="*/ 83127 w 4197927"/>
                <a:gd name="connsiteY1" fmla="*/ 689957 h 897775"/>
                <a:gd name="connsiteX2" fmla="*/ 166254 w 4197927"/>
                <a:gd name="connsiteY2" fmla="*/ 665019 h 897775"/>
                <a:gd name="connsiteX3" fmla="*/ 224443 w 4197927"/>
                <a:gd name="connsiteY3" fmla="*/ 656706 h 897775"/>
                <a:gd name="connsiteX4" fmla="*/ 299258 w 4197927"/>
                <a:gd name="connsiteY4" fmla="*/ 581891 h 897775"/>
                <a:gd name="connsiteX5" fmla="*/ 365760 w 4197927"/>
                <a:gd name="connsiteY5" fmla="*/ 598517 h 897775"/>
                <a:gd name="connsiteX6" fmla="*/ 398873 w 4197927"/>
                <a:gd name="connsiteY6" fmla="*/ 548779 h 897775"/>
                <a:gd name="connsiteX7" fmla="*/ 490451 w 4197927"/>
                <a:gd name="connsiteY7" fmla="*/ 515390 h 897775"/>
                <a:gd name="connsiteX8" fmla="*/ 573578 w 4197927"/>
                <a:gd name="connsiteY8" fmla="*/ 448888 h 897775"/>
                <a:gd name="connsiteX9" fmla="*/ 640080 w 4197927"/>
                <a:gd name="connsiteY9" fmla="*/ 448888 h 897775"/>
                <a:gd name="connsiteX10" fmla="*/ 781396 w 4197927"/>
                <a:gd name="connsiteY10" fmla="*/ 382386 h 897775"/>
                <a:gd name="connsiteX11" fmla="*/ 889462 w 4197927"/>
                <a:gd name="connsiteY11" fmla="*/ 390699 h 897775"/>
                <a:gd name="connsiteX12" fmla="*/ 972589 w 4197927"/>
                <a:gd name="connsiteY12" fmla="*/ 357448 h 897775"/>
                <a:gd name="connsiteX13" fmla="*/ 1005840 w 4197927"/>
                <a:gd name="connsiteY13" fmla="*/ 382386 h 897775"/>
                <a:gd name="connsiteX14" fmla="*/ 1064029 w 4197927"/>
                <a:gd name="connsiteY14" fmla="*/ 349135 h 897775"/>
                <a:gd name="connsiteX15" fmla="*/ 1130531 w 4197927"/>
                <a:gd name="connsiteY15" fmla="*/ 349135 h 897775"/>
                <a:gd name="connsiteX16" fmla="*/ 1255222 w 4197927"/>
                <a:gd name="connsiteY16" fmla="*/ 274320 h 897775"/>
                <a:gd name="connsiteX17" fmla="*/ 1313411 w 4197927"/>
                <a:gd name="connsiteY17" fmla="*/ 290946 h 897775"/>
                <a:gd name="connsiteX18" fmla="*/ 1363287 w 4197927"/>
                <a:gd name="connsiteY18" fmla="*/ 224444 h 897775"/>
                <a:gd name="connsiteX19" fmla="*/ 1446414 w 4197927"/>
                <a:gd name="connsiteY19" fmla="*/ 224444 h 897775"/>
                <a:gd name="connsiteX20" fmla="*/ 1504603 w 4197927"/>
                <a:gd name="connsiteY20" fmla="*/ 207819 h 897775"/>
                <a:gd name="connsiteX21" fmla="*/ 1554480 w 4197927"/>
                <a:gd name="connsiteY21" fmla="*/ 224444 h 897775"/>
                <a:gd name="connsiteX22" fmla="*/ 1637607 w 4197927"/>
                <a:gd name="connsiteY22" fmla="*/ 174568 h 897775"/>
                <a:gd name="connsiteX23" fmla="*/ 1637607 w 4197927"/>
                <a:gd name="connsiteY23" fmla="*/ 174568 h 897775"/>
                <a:gd name="connsiteX24" fmla="*/ 1803862 w 4197927"/>
                <a:gd name="connsiteY24" fmla="*/ 157942 h 897775"/>
                <a:gd name="connsiteX25" fmla="*/ 1878676 w 4197927"/>
                <a:gd name="connsiteY25" fmla="*/ 149630 h 897775"/>
                <a:gd name="connsiteX26" fmla="*/ 1911927 w 4197927"/>
                <a:gd name="connsiteY26" fmla="*/ 133004 h 897775"/>
                <a:gd name="connsiteX27" fmla="*/ 2061556 w 4197927"/>
                <a:gd name="connsiteY27" fmla="*/ 149630 h 897775"/>
                <a:gd name="connsiteX28" fmla="*/ 2244436 w 4197927"/>
                <a:gd name="connsiteY28" fmla="*/ 108066 h 897775"/>
                <a:gd name="connsiteX29" fmla="*/ 2319251 w 4197927"/>
                <a:gd name="connsiteY29" fmla="*/ 124691 h 897775"/>
                <a:gd name="connsiteX30" fmla="*/ 2427316 w 4197927"/>
                <a:gd name="connsiteY30" fmla="*/ 83128 h 897775"/>
                <a:gd name="connsiteX31" fmla="*/ 2552007 w 4197927"/>
                <a:gd name="connsiteY31" fmla="*/ 99753 h 897775"/>
                <a:gd name="connsiteX32" fmla="*/ 2709949 w 4197927"/>
                <a:gd name="connsiteY32" fmla="*/ 91440 h 897775"/>
                <a:gd name="connsiteX33" fmla="*/ 2776451 w 4197927"/>
                <a:gd name="connsiteY33" fmla="*/ 83128 h 897775"/>
                <a:gd name="connsiteX34" fmla="*/ 2826327 w 4197927"/>
                <a:gd name="connsiteY34" fmla="*/ 91440 h 897775"/>
                <a:gd name="connsiteX35" fmla="*/ 2909454 w 4197927"/>
                <a:gd name="connsiteY35" fmla="*/ 74815 h 897775"/>
                <a:gd name="connsiteX36" fmla="*/ 2959331 w 4197927"/>
                <a:gd name="connsiteY36" fmla="*/ 116379 h 897775"/>
                <a:gd name="connsiteX37" fmla="*/ 3050771 w 4197927"/>
                <a:gd name="connsiteY37" fmla="*/ 58190 h 897775"/>
                <a:gd name="connsiteX38" fmla="*/ 3117273 w 4197927"/>
                <a:gd name="connsiteY38" fmla="*/ 83128 h 897775"/>
                <a:gd name="connsiteX39" fmla="*/ 3233651 w 4197927"/>
                <a:gd name="connsiteY39" fmla="*/ 66502 h 897775"/>
                <a:gd name="connsiteX40" fmla="*/ 3275214 w 4197927"/>
                <a:gd name="connsiteY40" fmla="*/ 58190 h 897775"/>
                <a:gd name="connsiteX41" fmla="*/ 3350029 w 4197927"/>
                <a:gd name="connsiteY41" fmla="*/ 91440 h 897775"/>
                <a:gd name="connsiteX42" fmla="*/ 3433156 w 4197927"/>
                <a:gd name="connsiteY42" fmla="*/ 58190 h 897775"/>
                <a:gd name="connsiteX43" fmla="*/ 3483033 w 4197927"/>
                <a:gd name="connsiteY43" fmla="*/ 116379 h 897775"/>
                <a:gd name="connsiteX44" fmla="*/ 3599411 w 4197927"/>
                <a:gd name="connsiteY44" fmla="*/ 58190 h 897775"/>
                <a:gd name="connsiteX45" fmla="*/ 3674225 w 4197927"/>
                <a:gd name="connsiteY45" fmla="*/ 58190 h 897775"/>
                <a:gd name="connsiteX46" fmla="*/ 3732414 w 4197927"/>
                <a:gd name="connsiteY46" fmla="*/ 33251 h 897775"/>
                <a:gd name="connsiteX47" fmla="*/ 3798916 w 4197927"/>
                <a:gd name="connsiteY47" fmla="*/ 58190 h 897775"/>
                <a:gd name="connsiteX48" fmla="*/ 3857105 w 4197927"/>
                <a:gd name="connsiteY48" fmla="*/ 33251 h 897775"/>
                <a:gd name="connsiteX49" fmla="*/ 3857105 w 4197927"/>
                <a:gd name="connsiteY49" fmla="*/ 33251 h 897775"/>
                <a:gd name="connsiteX50" fmla="*/ 3981796 w 4197927"/>
                <a:gd name="connsiteY50" fmla="*/ 58190 h 897775"/>
                <a:gd name="connsiteX51" fmla="*/ 4048298 w 4197927"/>
                <a:gd name="connsiteY51" fmla="*/ 33251 h 897775"/>
                <a:gd name="connsiteX52" fmla="*/ 4081549 w 4197927"/>
                <a:gd name="connsiteY52" fmla="*/ 0 h 897775"/>
                <a:gd name="connsiteX53" fmla="*/ 4164676 w 4197927"/>
                <a:gd name="connsiteY53" fmla="*/ 58190 h 897775"/>
                <a:gd name="connsiteX54" fmla="*/ 4197927 w 4197927"/>
                <a:gd name="connsiteY54" fmla="*/ 58190 h 897775"/>
                <a:gd name="connsiteX55" fmla="*/ 4197927 w 4197927"/>
                <a:gd name="connsiteY55" fmla="*/ 831273 h 897775"/>
                <a:gd name="connsiteX56" fmla="*/ 4106487 w 4197927"/>
                <a:gd name="connsiteY56" fmla="*/ 856211 h 897775"/>
                <a:gd name="connsiteX57" fmla="*/ 4031673 w 4197927"/>
                <a:gd name="connsiteY57" fmla="*/ 814648 h 897775"/>
                <a:gd name="connsiteX58" fmla="*/ 3956858 w 4197927"/>
                <a:gd name="connsiteY58" fmla="*/ 822960 h 897775"/>
                <a:gd name="connsiteX59" fmla="*/ 3823854 w 4197927"/>
                <a:gd name="connsiteY59" fmla="*/ 814648 h 897775"/>
                <a:gd name="connsiteX60" fmla="*/ 3765665 w 4197927"/>
                <a:gd name="connsiteY60" fmla="*/ 822960 h 897775"/>
                <a:gd name="connsiteX61" fmla="*/ 3732414 w 4197927"/>
                <a:gd name="connsiteY61" fmla="*/ 839586 h 897775"/>
                <a:gd name="connsiteX62" fmla="*/ 3665913 w 4197927"/>
                <a:gd name="connsiteY62" fmla="*/ 798022 h 897775"/>
                <a:gd name="connsiteX63" fmla="*/ 3557847 w 4197927"/>
                <a:gd name="connsiteY63" fmla="*/ 806335 h 897775"/>
                <a:gd name="connsiteX64" fmla="*/ 3491345 w 4197927"/>
                <a:gd name="connsiteY64" fmla="*/ 798022 h 897775"/>
                <a:gd name="connsiteX65" fmla="*/ 3449782 w 4197927"/>
                <a:gd name="connsiteY65" fmla="*/ 822960 h 897775"/>
                <a:gd name="connsiteX66" fmla="*/ 3416531 w 4197927"/>
                <a:gd name="connsiteY66" fmla="*/ 789710 h 897775"/>
                <a:gd name="connsiteX67" fmla="*/ 3283527 w 4197927"/>
                <a:gd name="connsiteY67" fmla="*/ 822960 h 897775"/>
                <a:gd name="connsiteX68" fmla="*/ 3167149 w 4197927"/>
                <a:gd name="connsiteY68" fmla="*/ 781397 h 897775"/>
                <a:gd name="connsiteX69" fmla="*/ 3084022 w 4197927"/>
                <a:gd name="connsiteY69" fmla="*/ 773084 h 897775"/>
                <a:gd name="connsiteX70" fmla="*/ 3075709 w 4197927"/>
                <a:gd name="connsiteY70" fmla="*/ 798022 h 897775"/>
                <a:gd name="connsiteX71" fmla="*/ 2992582 w 4197927"/>
                <a:gd name="connsiteY71" fmla="*/ 764771 h 897775"/>
                <a:gd name="connsiteX72" fmla="*/ 2867891 w 4197927"/>
                <a:gd name="connsiteY72" fmla="*/ 764771 h 897775"/>
                <a:gd name="connsiteX73" fmla="*/ 2726574 w 4197927"/>
                <a:gd name="connsiteY73" fmla="*/ 756459 h 897775"/>
                <a:gd name="connsiteX74" fmla="*/ 2685011 w 4197927"/>
                <a:gd name="connsiteY74" fmla="*/ 723208 h 897775"/>
                <a:gd name="connsiteX75" fmla="*/ 2635134 w 4197927"/>
                <a:gd name="connsiteY75" fmla="*/ 764771 h 897775"/>
                <a:gd name="connsiteX76" fmla="*/ 2493818 w 4197927"/>
                <a:gd name="connsiteY76" fmla="*/ 731520 h 897775"/>
                <a:gd name="connsiteX77" fmla="*/ 2427316 w 4197927"/>
                <a:gd name="connsiteY77" fmla="*/ 748146 h 897775"/>
                <a:gd name="connsiteX78" fmla="*/ 2327563 w 4197927"/>
                <a:gd name="connsiteY78" fmla="*/ 731520 h 897775"/>
                <a:gd name="connsiteX79" fmla="*/ 2211185 w 4197927"/>
                <a:gd name="connsiteY79" fmla="*/ 731520 h 897775"/>
                <a:gd name="connsiteX80" fmla="*/ 2103120 w 4197927"/>
                <a:gd name="connsiteY80" fmla="*/ 714895 h 897775"/>
                <a:gd name="connsiteX81" fmla="*/ 2036618 w 4197927"/>
                <a:gd name="connsiteY81" fmla="*/ 723208 h 897775"/>
                <a:gd name="connsiteX82" fmla="*/ 1812174 w 4197927"/>
                <a:gd name="connsiteY82" fmla="*/ 689957 h 897775"/>
                <a:gd name="connsiteX83" fmla="*/ 1787236 w 4197927"/>
                <a:gd name="connsiteY83" fmla="*/ 714895 h 897775"/>
                <a:gd name="connsiteX84" fmla="*/ 1745673 w 4197927"/>
                <a:gd name="connsiteY84" fmla="*/ 723208 h 897775"/>
                <a:gd name="connsiteX85" fmla="*/ 1695796 w 4197927"/>
                <a:gd name="connsiteY85" fmla="*/ 739833 h 897775"/>
                <a:gd name="connsiteX86" fmla="*/ 1562793 w 4197927"/>
                <a:gd name="connsiteY86" fmla="*/ 689957 h 897775"/>
                <a:gd name="connsiteX87" fmla="*/ 1521229 w 4197927"/>
                <a:gd name="connsiteY87" fmla="*/ 723208 h 897775"/>
                <a:gd name="connsiteX88" fmla="*/ 1454727 w 4197927"/>
                <a:gd name="connsiteY88" fmla="*/ 698270 h 897775"/>
                <a:gd name="connsiteX89" fmla="*/ 1429789 w 4197927"/>
                <a:gd name="connsiteY89" fmla="*/ 731520 h 897775"/>
                <a:gd name="connsiteX90" fmla="*/ 1313411 w 4197927"/>
                <a:gd name="connsiteY90" fmla="*/ 731520 h 897775"/>
                <a:gd name="connsiteX91" fmla="*/ 1230283 w 4197927"/>
                <a:gd name="connsiteY91" fmla="*/ 764771 h 897775"/>
                <a:gd name="connsiteX92" fmla="*/ 1080654 w 4197927"/>
                <a:gd name="connsiteY92" fmla="*/ 731520 h 897775"/>
                <a:gd name="connsiteX93" fmla="*/ 972589 w 4197927"/>
                <a:gd name="connsiteY93" fmla="*/ 748146 h 897775"/>
                <a:gd name="connsiteX94" fmla="*/ 839585 w 4197927"/>
                <a:gd name="connsiteY94" fmla="*/ 781397 h 897775"/>
                <a:gd name="connsiteX95" fmla="*/ 781396 w 4197927"/>
                <a:gd name="connsiteY95" fmla="*/ 756459 h 897775"/>
                <a:gd name="connsiteX96" fmla="*/ 739833 w 4197927"/>
                <a:gd name="connsiteY96" fmla="*/ 789710 h 897775"/>
                <a:gd name="connsiteX97" fmla="*/ 598516 w 4197927"/>
                <a:gd name="connsiteY97" fmla="*/ 839586 h 897775"/>
                <a:gd name="connsiteX98" fmla="*/ 565265 w 4197927"/>
                <a:gd name="connsiteY98" fmla="*/ 864524 h 897775"/>
                <a:gd name="connsiteX99" fmla="*/ 515389 w 4197927"/>
                <a:gd name="connsiteY99" fmla="*/ 822960 h 897775"/>
                <a:gd name="connsiteX100" fmla="*/ 448887 w 4197927"/>
                <a:gd name="connsiteY100" fmla="*/ 806335 h 897775"/>
                <a:gd name="connsiteX101" fmla="*/ 388849 w 4197927"/>
                <a:gd name="connsiteY101" fmla="*/ 829943 h 897775"/>
                <a:gd name="connsiteX102" fmla="*/ 0 w 4197927"/>
                <a:gd name="connsiteY102" fmla="*/ 897775 h 897775"/>
                <a:gd name="connsiteX103" fmla="*/ 2424 w 4197927"/>
                <a:gd name="connsiteY103" fmla="*/ 701863 h 897775"/>
                <a:gd name="connsiteX0" fmla="*/ 1 w 4195504"/>
                <a:gd name="connsiteY0" fmla="*/ 701863 h 864525"/>
                <a:gd name="connsiteX1" fmla="*/ 80704 w 4195504"/>
                <a:gd name="connsiteY1" fmla="*/ 689957 h 864525"/>
                <a:gd name="connsiteX2" fmla="*/ 163831 w 4195504"/>
                <a:gd name="connsiteY2" fmla="*/ 665019 h 864525"/>
                <a:gd name="connsiteX3" fmla="*/ 222020 w 4195504"/>
                <a:gd name="connsiteY3" fmla="*/ 656706 h 864525"/>
                <a:gd name="connsiteX4" fmla="*/ 296835 w 4195504"/>
                <a:gd name="connsiteY4" fmla="*/ 581891 h 864525"/>
                <a:gd name="connsiteX5" fmla="*/ 363337 w 4195504"/>
                <a:gd name="connsiteY5" fmla="*/ 598517 h 864525"/>
                <a:gd name="connsiteX6" fmla="*/ 396450 w 4195504"/>
                <a:gd name="connsiteY6" fmla="*/ 548779 h 864525"/>
                <a:gd name="connsiteX7" fmla="*/ 488028 w 4195504"/>
                <a:gd name="connsiteY7" fmla="*/ 515390 h 864525"/>
                <a:gd name="connsiteX8" fmla="*/ 571155 w 4195504"/>
                <a:gd name="connsiteY8" fmla="*/ 448888 h 864525"/>
                <a:gd name="connsiteX9" fmla="*/ 637657 w 4195504"/>
                <a:gd name="connsiteY9" fmla="*/ 448888 h 864525"/>
                <a:gd name="connsiteX10" fmla="*/ 778973 w 4195504"/>
                <a:gd name="connsiteY10" fmla="*/ 382386 h 864525"/>
                <a:gd name="connsiteX11" fmla="*/ 887039 w 4195504"/>
                <a:gd name="connsiteY11" fmla="*/ 390699 h 864525"/>
                <a:gd name="connsiteX12" fmla="*/ 970166 w 4195504"/>
                <a:gd name="connsiteY12" fmla="*/ 357448 h 864525"/>
                <a:gd name="connsiteX13" fmla="*/ 1003417 w 4195504"/>
                <a:gd name="connsiteY13" fmla="*/ 382386 h 864525"/>
                <a:gd name="connsiteX14" fmla="*/ 1061606 w 4195504"/>
                <a:gd name="connsiteY14" fmla="*/ 349135 h 864525"/>
                <a:gd name="connsiteX15" fmla="*/ 1128108 w 4195504"/>
                <a:gd name="connsiteY15" fmla="*/ 349135 h 864525"/>
                <a:gd name="connsiteX16" fmla="*/ 1252799 w 4195504"/>
                <a:gd name="connsiteY16" fmla="*/ 274320 h 864525"/>
                <a:gd name="connsiteX17" fmla="*/ 1310988 w 4195504"/>
                <a:gd name="connsiteY17" fmla="*/ 290946 h 864525"/>
                <a:gd name="connsiteX18" fmla="*/ 1360864 w 4195504"/>
                <a:gd name="connsiteY18" fmla="*/ 224444 h 864525"/>
                <a:gd name="connsiteX19" fmla="*/ 1443991 w 4195504"/>
                <a:gd name="connsiteY19" fmla="*/ 224444 h 864525"/>
                <a:gd name="connsiteX20" fmla="*/ 1502180 w 4195504"/>
                <a:gd name="connsiteY20" fmla="*/ 207819 h 864525"/>
                <a:gd name="connsiteX21" fmla="*/ 1552057 w 4195504"/>
                <a:gd name="connsiteY21" fmla="*/ 224444 h 864525"/>
                <a:gd name="connsiteX22" fmla="*/ 1635184 w 4195504"/>
                <a:gd name="connsiteY22" fmla="*/ 174568 h 864525"/>
                <a:gd name="connsiteX23" fmla="*/ 1635184 w 4195504"/>
                <a:gd name="connsiteY23" fmla="*/ 174568 h 864525"/>
                <a:gd name="connsiteX24" fmla="*/ 1801439 w 4195504"/>
                <a:gd name="connsiteY24" fmla="*/ 157942 h 864525"/>
                <a:gd name="connsiteX25" fmla="*/ 1876253 w 4195504"/>
                <a:gd name="connsiteY25" fmla="*/ 149630 h 864525"/>
                <a:gd name="connsiteX26" fmla="*/ 1909504 w 4195504"/>
                <a:gd name="connsiteY26" fmla="*/ 133004 h 864525"/>
                <a:gd name="connsiteX27" fmla="*/ 2059133 w 4195504"/>
                <a:gd name="connsiteY27" fmla="*/ 149630 h 864525"/>
                <a:gd name="connsiteX28" fmla="*/ 2242013 w 4195504"/>
                <a:gd name="connsiteY28" fmla="*/ 108066 h 864525"/>
                <a:gd name="connsiteX29" fmla="*/ 2316828 w 4195504"/>
                <a:gd name="connsiteY29" fmla="*/ 124691 h 864525"/>
                <a:gd name="connsiteX30" fmla="*/ 2424893 w 4195504"/>
                <a:gd name="connsiteY30" fmla="*/ 83128 h 864525"/>
                <a:gd name="connsiteX31" fmla="*/ 2549584 w 4195504"/>
                <a:gd name="connsiteY31" fmla="*/ 99753 h 864525"/>
                <a:gd name="connsiteX32" fmla="*/ 2707526 w 4195504"/>
                <a:gd name="connsiteY32" fmla="*/ 91440 h 864525"/>
                <a:gd name="connsiteX33" fmla="*/ 2774028 w 4195504"/>
                <a:gd name="connsiteY33" fmla="*/ 83128 h 864525"/>
                <a:gd name="connsiteX34" fmla="*/ 2823904 w 4195504"/>
                <a:gd name="connsiteY34" fmla="*/ 91440 h 864525"/>
                <a:gd name="connsiteX35" fmla="*/ 2907031 w 4195504"/>
                <a:gd name="connsiteY35" fmla="*/ 74815 h 864525"/>
                <a:gd name="connsiteX36" fmla="*/ 2956908 w 4195504"/>
                <a:gd name="connsiteY36" fmla="*/ 116379 h 864525"/>
                <a:gd name="connsiteX37" fmla="*/ 3048348 w 4195504"/>
                <a:gd name="connsiteY37" fmla="*/ 58190 h 864525"/>
                <a:gd name="connsiteX38" fmla="*/ 3114850 w 4195504"/>
                <a:gd name="connsiteY38" fmla="*/ 83128 h 864525"/>
                <a:gd name="connsiteX39" fmla="*/ 3231228 w 4195504"/>
                <a:gd name="connsiteY39" fmla="*/ 66502 h 864525"/>
                <a:gd name="connsiteX40" fmla="*/ 3272791 w 4195504"/>
                <a:gd name="connsiteY40" fmla="*/ 58190 h 864525"/>
                <a:gd name="connsiteX41" fmla="*/ 3347606 w 4195504"/>
                <a:gd name="connsiteY41" fmla="*/ 91440 h 864525"/>
                <a:gd name="connsiteX42" fmla="*/ 3430733 w 4195504"/>
                <a:gd name="connsiteY42" fmla="*/ 58190 h 864525"/>
                <a:gd name="connsiteX43" fmla="*/ 3480610 w 4195504"/>
                <a:gd name="connsiteY43" fmla="*/ 116379 h 864525"/>
                <a:gd name="connsiteX44" fmla="*/ 3596988 w 4195504"/>
                <a:gd name="connsiteY44" fmla="*/ 58190 h 864525"/>
                <a:gd name="connsiteX45" fmla="*/ 3671802 w 4195504"/>
                <a:gd name="connsiteY45" fmla="*/ 58190 h 864525"/>
                <a:gd name="connsiteX46" fmla="*/ 3729991 w 4195504"/>
                <a:gd name="connsiteY46" fmla="*/ 33251 h 864525"/>
                <a:gd name="connsiteX47" fmla="*/ 3796493 w 4195504"/>
                <a:gd name="connsiteY47" fmla="*/ 58190 h 864525"/>
                <a:gd name="connsiteX48" fmla="*/ 3854682 w 4195504"/>
                <a:gd name="connsiteY48" fmla="*/ 33251 h 864525"/>
                <a:gd name="connsiteX49" fmla="*/ 3854682 w 4195504"/>
                <a:gd name="connsiteY49" fmla="*/ 33251 h 864525"/>
                <a:gd name="connsiteX50" fmla="*/ 3979373 w 4195504"/>
                <a:gd name="connsiteY50" fmla="*/ 58190 h 864525"/>
                <a:gd name="connsiteX51" fmla="*/ 4045875 w 4195504"/>
                <a:gd name="connsiteY51" fmla="*/ 33251 h 864525"/>
                <a:gd name="connsiteX52" fmla="*/ 4079126 w 4195504"/>
                <a:gd name="connsiteY52" fmla="*/ 0 h 864525"/>
                <a:gd name="connsiteX53" fmla="*/ 4162253 w 4195504"/>
                <a:gd name="connsiteY53" fmla="*/ 58190 h 864525"/>
                <a:gd name="connsiteX54" fmla="*/ 4195504 w 4195504"/>
                <a:gd name="connsiteY54" fmla="*/ 58190 h 864525"/>
                <a:gd name="connsiteX55" fmla="*/ 4195504 w 4195504"/>
                <a:gd name="connsiteY55" fmla="*/ 831273 h 864525"/>
                <a:gd name="connsiteX56" fmla="*/ 4104064 w 4195504"/>
                <a:gd name="connsiteY56" fmla="*/ 856211 h 864525"/>
                <a:gd name="connsiteX57" fmla="*/ 4029250 w 4195504"/>
                <a:gd name="connsiteY57" fmla="*/ 814648 h 864525"/>
                <a:gd name="connsiteX58" fmla="*/ 3954435 w 4195504"/>
                <a:gd name="connsiteY58" fmla="*/ 822960 h 864525"/>
                <a:gd name="connsiteX59" fmla="*/ 3821431 w 4195504"/>
                <a:gd name="connsiteY59" fmla="*/ 814648 h 864525"/>
                <a:gd name="connsiteX60" fmla="*/ 3763242 w 4195504"/>
                <a:gd name="connsiteY60" fmla="*/ 822960 h 864525"/>
                <a:gd name="connsiteX61" fmla="*/ 3729991 w 4195504"/>
                <a:gd name="connsiteY61" fmla="*/ 839586 h 864525"/>
                <a:gd name="connsiteX62" fmla="*/ 3663490 w 4195504"/>
                <a:gd name="connsiteY62" fmla="*/ 798022 h 864525"/>
                <a:gd name="connsiteX63" fmla="*/ 3555424 w 4195504"/>
                <a:gd name="connsiteY63" fmla="*/ 806335 h 864525"/>
                <a:gd name="connsiteX64" fmla="*/ 3488922 w 4195504"/>
                <a:gd name="connsiteY64" fmla="*/ 798022 h 864525"/>
                <a:gd name="connsiteX65" fmla="*/ 3447359 w 4195504"/>
                <a:gd name="connsiteY65" fmla="*/ 822960 h 864525"/>
                <a:gd name="connsiteX66" fmla="*/ 3414108 w 4195504"/>
                <a:gd name="connsiteY66" fmla="*/ 789710 h 864525"/>
                <a:gd name="connsiteX67" fmla="*/ 3281104 w 4195504"/>
                <a:gd name="connsiteY67" fmla="*/ 822960 h 864525"/>
                <a:gd name="connsiteX68" fmla="*/ 3164726 w 4195504"/>
                <a:gd name="connsiteY68" fmla="*/ 781397 h 864525"/>
                <a:gd name="connsiteX69" fmla="*/ 3081599 w 4195504"/>
                <a:gd name="connsiteY69" fmla="*/ 773084 h 864525"/>
                <a:gd name="connsiteX70" fmla="*/ 3073286 w 4195504"/>
                <a:gd name="connsiteY70" fmla="*/ 798022 h 864525"/>
                <a:gd name="connsiteX71" fmla="*/ 2990159 w 4195504"/>
                <a:gd name="connsiteY71" fmla="*/ 764771 h 864525"/>
                <a:gd name="connsiteX72" fmla="*/ 2865468 w 4195504"/>
                <a:gd name="connsiteY72" fmla="*/ 764771 h 864525"/>
                <a:gd name="connsiteX73" fmla="*/ 2724151 w 4195504"/>
                <a:gd name="connsiteY73" fmla="*/ 756459 h 864525"/>
                <a:gd name="connsiteX74" fmla="*/ 2682588 w 4195504"/>
                <a:gd name="connsiteY74" fmla="*/ 723208 h 864525"/>
                <a:gd name="connsiteX75" fmla="*/ 2632711 w 4195504"/>
                <a:gd name="connsiteY75" fmla="*/ 764771 h 864525"/>
                <a:gd name="connsiteX76" fmla="*/ 2491395 w 4195504"/>
                <a:gd name="connsiteY76" fmla="*/ 731520 h 864525"/>
                <a:gd name="connsiteX77" fmla="*/ 2424893 w 4195504"/>
                <a:gd name="connsiteY77" fmla="*/ 748146 h 864525"/>
                <a:gd name="connsiteX78" fmla="*/ 2325140 w 4195504"/>
                <a:gd name="connsiteY78" fmla="*/ 731520 h 864525"/>
                <a:gd name="connsiteX79" fmla="*/ 2208762 w 4195504"/>
                <a:gd name="connsiteY79" fmla="*/ 731520 h 864525"/>
                <a:gd name="connsiteX80" fmla="*/ 2100697 w 4195504"/>
                <a:gd name="connsiteY80" fmla="*/ 714895 h 864525"/>
                <a:gd name="connsiteX81" fmla="*/ 2034195 w 4195504"/>
                <a:gd name="connsiteY81" fmla="*/ 723208 h 864525"/>
                <a:gd name="connsiteX82" fmla="*/ 1809751 w 4195504"/>
                <a:gd name="connsiteY82" fmla="*/ 689957 h 864525"/>
                <a:gd name="connsiteX83" fmla="*/ 1784813 w 4195504"/>
                <a:gd name="connsiteY83" fmla="*/ 714895 h 864525"/>
                <a:gd name="connsiteX84" fmla="*/ 1743250 w 4195504"/>
                <a:gd name="connsiteY84" fmla="*/ 723208 h 864525"/>
                <a:gd name="connsiteX85" fmla="*/ 1693373 w 4195504"/>
                <a:gd name="connsiteY85" fmla="*/ 739833 h 864525"/>
                <a:gd name="connsiteX86" fmla="*/ 1560370 w 4195504"/>
                <a:gd name="connsiteY86" fmla="*/ 689957 h 864525"/>
                <a:gd name="connsiteX87" fmla="*/ 1518806 w 4195504"/>
                <a:gd name="connsiteY87" fmla="*/ 723208 h 864525"/>
                <a:gd name="connsiteX88" fmla="*/ 1452304 w 4195504"/>
                <a:gd name="connsiteY88" fmla="*/ 698270 h 864525"/>
                <a:gd name="connsiteX89" fmla="*/ 1427366 w 4195504"/>
                <a:gd name="connsiteY89" fmla="*/ 731520 h 864525"/>
                <a:gd name="connsiteX90" fmla="*/ 1310988 w 4195504"/>
                <a:gd name="connsiteY90" fmla="*/ 731520 h 864525"/>
                <a:gd name="connsiteX91" fmla="*/ 1227860 w 4195504"/>
                <a:gd name="connsiteY91" fmla="*/ 764771 h 864525"/>
                <a:gd name="connsiteX92" fmla="*/ 1078231 w 4195504"/>
                <a:gd name="connsiteY92" fmla="*/ 731520 h 864525"/>
                <a:gd name="connsiteX93" fmla="*/ 970166 w 4195504"/>
                <a:gd name="connsiteY93" fmla="*/ 748146 h 864525"/>
                <a:gd name="connsiteX94" fmla="*/ 837162 w 4195504"/>
                <a:gd name="connsiteY94" fmla="*/ 781397 h 864525"/>
                <a:gd name="connsiteX95" fmla="*/ 778973 w 4195504"/>
                <a:gd name="connsiteY95" fmla="*/ 756459 h 864525"/>
                <a:gd name="connsiteX96" fmla="*/ 737410 w 4195504"/>
                <a:gd name="connsiteY96" fmla="*/ 789710 h 864525"/>
                <a:gd name="connsiteX97" fmla="*/ 596093 w 4195504"/>
                <a:gd name="connsiteY97" fmla="*/ 839586 h 864525"/>
                <a:gd name="connsiteX98" fmla="*/ 562842 w 4195504"/>
                <a:gd name="connsiteY98" fmla="*/ 864524 h 864525"/>
                <a:gd name="connsiteX99" fmla="*/ 512966 w 4195504"/>
                <a:gd name="connsiteY99" fmla="*/ 822960 h 864525"/>
                <a:gd name="connsiteX100" fmla="*/ 446464 w 4195504"/>
                <a:gd name="connsiteY100" fmla="*/ 806335 h 864525"/>
                <a:gd name="connsiteX101" fmla="*/ 386426 w 4195504"/>
                <a:gd name="connsiteY101" fmla="*/ 829943 h 864525"/>
                <a:gd name="connsiteX102" fmla="*/ 1 w 4195504"/>
                <a:gd name="connsiteY102" fmla="*/ 701863 h 864525"/>
                <a:gd name="connsiteX0" fmla="*/ 305723 w 4114801"/>
                <a:gd name="connsiteY0" fmla="*/ 829943 h 864524"/>
                <a:gd name="connsiteX1" fmla="*/ 1 w 4114801"/>
                <a:gd name="connsiteY1" fmla="*/ 689957 h 864524"/>
                <a:gd name="connsiteX2" fmla="*/ 83128 w 4114801"/>
                <a:gd name="connsiteY2" fmla="*/ 665019 h 864524"/>
                <a:gd name="connsiteX3" fmla="*/ 141317 w 4114801"/>
                <a:gd name="connsiteY3" fmla="*/ 656706 h 864524"/>
                <a:gd name="connsiteX4" fmla="*/ 216132 w 4114801"/>
                <a:gd name="connsiteY4" fmla="*/ 581891 h 864524"/>
                <a:gd name="connsiteX5" fmla="*/ 282634 w 4114801"/>
                <a:gd name="connsiteY5" fmla="*/ 598517 h 864524"/>
                <a:gd name="connsiteX6" fmla="*/ 315747 w 4114801"/>
                <a:gd name="connsiteY6" fmla="*/ 548779 h 864524"/>
                <a:gd name="connsiteX7" fmla="*/ 407325 w 4114801"/>
                <a:gd name="connsiteY7" fmla="*/ 515390 h 864524"/>
                <a:gd name="connsiteX8" fmla="*/ 490452 w 4114801"/>
                <a:gd name="connsiteY8" fmla="*/ 448888 h 864524"/>
                <a:gd name="connsiteX9" fmla="*/ 556954 w 4114801"/>
                <a:gd name="connsiteY9" fmla="*/ 448888 h 864524"/>
                <a:gd name="connsiteX10" fmla="*/ 698270 w 4114801"/>
                <a:gd name="connsiteY10" fmla="*/ 382386 h 864524"/>
                <a:gd name="connsiteX11" fmla="*/ 806336 w 4114801"/>
                <a:gd name="connsiteY11" fmla="*/ 390699 h 864524"/>
                <a:gd name="connsiteX12" fmla="*/ 889463 w 4114801"/>
                <a:gd name="connsiteY12" fmla="*/ 357448 h 864524"/>
                <a:gd name="connsiteX13" fmla="*/ 922714 w 4114801"/>
                <a:gd name="connsiteY13" fmla="*/ 382386 h 864524"/>
                <a:gd name="connsiteX14" fmla="*/ 980903 w 4114801"/>
                <a:gd name="connsiteY14" fmla="*/ 349135 h 864524"/>
                <a:gd name="connsiteX15" fmla="*/ 1047405 w 4114801"/>
                <a:gd name="connsiteY15" fmla="*/ 349135 h 864524"/>
                <a:gd name="connsiteX16" fmla="*/ 1172096 w 4114801"/>
                <a:gd name="connsiteY16" fmla="*/ 274320 h 864524"/>
                <a:gd name="connsiteX17" fmla="*/ 1230285 w 4114801"/>
                <a:gd name="connsiteY17" fmla="*/ 290946 h 864524"/>
                <a:gd name="connsiteX18" fmla="*/ 1280161 w 4114801"/>
                <a:gd name="connsiteY18" fmla="*/ 224444 h 864524"/>
                <a:gd name="connsiteX19" fmla="*/ 1363288 w 4114801"/>
                <a:gd name="connsiteY19" fmla="*/ 224444 h 864524"/>
                <a:gd name="connsiteX20" fmla="*/ 1421477 w 4114801"/>
                <a:gd name="connsiteY20" fmla="*/ 207819 h 864524"/>
                <a:gd name="connsiteX21" fmla="*/ 1471354 w 4114801"/>
                <a:gd name="connsiteY21" fmla="*/ 224444 h 864524"/>
                <a:gd name="connsiteX22" fmla="*/ 1554481 w 4114801"/>
                <a:gd name="connsiteY22" fmla="*/ 174568 h 864524"/>
                <a:gd name="connsiteX23" fmla="*/ 1554481 w 4114801"/>
                <a:gd name="connsiteY23" fmla="*/ 174568 h 864524"/>
                <a:gd name="connsiteX24" fmla="*/ 1720736 w 4114801"/>
                <a:gd name="connsiteY24" fmla="*/ 157942 h 864524"/>
                <a:gd name="connsiteX25" fmla="*/ 1795550 w 4114801"/>
                <a:gd name="connsiteY25" fmla="*/ 149630 h 864524"/>
                <a:gd name="connsiteX26" fmla="*/ 1828801 w 4114801"/>
                <a:gd name="connsiteY26" fmla="*/ 133004 h 864524"/>
                <a:gd name="connsiteX27" fmla="*/ 1978430 w 4114801"/>
                <a:gd name="connsiteY27" fmla="*/ 149630 h 864524"/>
                <a:gd name="connsiteX28" fmla="*/ 2161310 w 4114801"/>
                <a:gd name="connsiteY28" fmla="*/ 108066 h 864524"/>
                <a:gd name="connsiteX29" fmla="*/ 2236125 w 4114801"/>
                <a:gd name="connsiteY29" fmla="*/ 124691 h 864524"/>
                <a:gd name="connsiteX30" fmla="*/ 2344190 w 4114801"/>
                <a:gd name="connsiteY30" fmla="*/ 83128 h 864524"/>
                <a:gd name="connsiteX31" fmla="*/ 2468881 w 4114801"/>
                <a:gd name="connsiteY31" fmla="*/ 99753 h 864524"/>
                <a:gd name="connsiteX32" fmla="*/ 2626823 w 4114801"/>
                <a:gd name="connsiteY32" fmla="*/ 91440 h 864524"/>
                <a:gd name="connsiteX33" fmla="*/ 2693325 w 4114801"/>
                <a:gd name="connsiteY33" fmla="*/ 83128 h 864524"/>
                <a:gd name="connsiteX34" fmla="*/ 2743201 w 4114801"/>
                <a:gd name="connsiteY34" fmla="*/ 91440 h 864524"/>
                <a:gd name="connsiteX35" fmla="*/ 2826328 w 4114801"/>
                <a:gd name="connsiteY35" fmla="*/ 74815 h 864524"/>
                <a:gd name="connsiteX36" fmla="*/ 2876205 w 4114801"/>
                <a:gd name="connsiteY36" fmla="*/ 116379 h 864524"/>
                <a:gd name="connsiteX37" fmla="*/ 2967645 w 4114801"/>
                <a:gd name="connsiteY37" fmla="*/ 58190 h 864524"/>
                <a:gd name="connsiteX38" fmla="*/ 3034147 w 4114801"/>
                <a:gd name="connsiteY38" fmla="*/ 83128 h 864524"/>
                <a:gd name="connsiteX39" fmla="*/ 3150525 w 4114801"/>
                <a:gd name="connsiteY39" fmla="*/ 66502 h 864524"/>
                <a:gd name="connsiteX40" fmla="*/ 3192088 w 4114801"/>
                <a:gd name="connsiteY40" fmla="*/ 58190 h 864524"/>
                <a:gd name="connsiteX41" fmla="*/ 3266903 w 4114801"/>
                <a:gd name="connsiteY41" fmla="*/ 91440 h 864524"/>
                <a:gd name="connsiteX42" fmla="*/ 3350030 w 4114801"/>
                <a:gd name="connsiteY42" fmla="*/ 58190 h 864524"/>
                <a:gd name="connsiteX43" fmla="*/ 3399907 w 4114801"/>
                <a:gd name="connsiteY43" fmla="*/ 116379 h 864524"/>
                <a:gd name="connsiteX44" fmla="*/ 3516285 w 4114801"/>
                <a:gd name="connsiteY44" fmla="*/ 58190 h 864524"/>
                <a:gd name="connsiteX45" fmla="*/ 3591099 w 4114801"/>
                <a:gd name="connsiteY45" fmla="*/ 58190 h 864524"/>
                <a:gd name="connsiteX46" fmla="*/ 3649288 w 4114801"/>
                <a:gd name="connsiteY46" fmla="*/ 33251 h 864524"/>
                <a:gd name="connsiteX47" fmla="*/ 3715790 w 4114801"/>
                <a:gd name="connsiteY47" fmla="*/ 58190 h 864524"/>
                <a:gd name="connsiteX48" fmla="*/ 3773979 w 4114801"/>
                <a:gd name="connsiteY48" fmla="*/ 33251 h 864524"/>
                <a:gd name="connsiteX49" fmla="*/ 3773979 w 4114801"/>
                <a:gd name="connsiteY49" fmla="*/ 33251 h 864524"/>
                <a:gd name="connsiteX50" fmla="*/ 3898670 w 4114801"/>
                <a:gd name="connsiteY50" fmla="*/ 58190 h 864524"/>
                <a:gd name="connsiteX51" fmla="*/ 3965172 w 4114801"/>
                <a:gd name="connsiteY51" fmla="*/ 33251 h 864524"/>
                <a:gd name="connsiteX52" fmla="*/ 3998423 w 4114801"/>
                <a:gd name="connsiteY52" fmla="*/ 0 h 864524"/>
                <a:gd name="connsiteX53" fmla="*/ 4081550 w 4114801"/>
                <a:gd name="connsiteY53" fmla="*/ 58190 h 864524"/>
                <a:gd name="connsiteX54" fmla="*/ 4114801 w 4114801"/>
                <a:gd name="connsiteY54" fmla="*/ 58190 h 864524"/>
                <a:gd name="connsiteX55" fmla="*/ 4114801 w 4114801"/>
                <a:gd name="connsiteY55" fmla="*/ 831273 h 864524"/>
                <a:gd name="connsiteX56" fmla="*/ 4023361 w 4114801"/>
                <a:gd name="connsiteY56" fmla="*/ 856211 h 864524"/>
                <a:gd name="connsiteX57" fmla="*/ 3948547 w 4114801"/>
                <a:gd name="connsiteY57" fmla="*/ 814648 h 864524"/>
                <a:gd name="connsiteX58" fmla="*/ 3873732 w 4114801"/>
                <a:gd name="connsiteY58" fmla="*/ 822960 h 864524"/>
                <a:gd name="connsiteX59" fmla="*/ 3740728 w 4114801"/>
                <a:gd name="connsiteY59" fmla="*/ 814648 h 864524"/>
                <a:gd name="connsiteX60" fmla="*/ 3682539 w 4114801"/>
                <a:gd name="connsiteY60" fmla="*/ 822960 h 864524"/>
                <a:gd name="connsiteX61" fmla="*/ 3649288 w 4114801"/>
                <a:gd name="connsiteY61" fmla="*/ 839586 h 864524"/>
                <a:gd name="connsiteX62" fmla="*/ 3582787 w 4114801"/>
                <a:gd name="connsiteY62" fmla="*/ 798022 h 864524"/>
                <a:gd name="connsiteX63" fmla="*/ 3474721 w 4114801"/>
                <a:gd name="connsiteY63" fmla="*/ 806335 h 864524"/>
                <a:gd name="connsiteX64" fmla="*/ 3408219 w 4114801"/>
                <a:gd name="connsiteY64" fmla="*/ 798022 h 864524"/>
                <a:gd name="connsiteX65" fmla="*/ 3366656 w 4114801"/>
                <a:gd name="connsiteY65" fmla="*/ 822960 h 864524"/>
                <a:gd name="connsiteX66" fmla="*/ 3333405 w 4114801"/>
                <a:gd name="connsiteY66" fmla="*/ 789710 h 864524"/>
                <a:gd name="connsiteX67" fmla="*/ 3200401 w 4114801"/>
                <a:gd name="connsiteY67" fmla="*/ 822960 h 864524"/>
                <a:gd name="connsiteX68" fmla="*/ 3084023 w 4114801"/>
                <a:gd name="connsiteY68" fmla="*/ 781397 h 864524"/>
                <a:gd name="connsiteX69" fmla="*/ 3000896 w 4114801"/>
                <a:gd name="connsiteY69" fmla="*/ 773084 h 864524"/>
                <a:gd name="connsiteX70" fmla="*/ 2992583 w 4114801"/>
                <a:gd name="connsiteY70" fmla="*/ 798022 h 864524"/>
                <a:gd name="connsiteX71" fmla="*/ 2909456 w 4114801"/>
                <a:gd name="connsiteY71" fmla="*/ 764771 h 864524"/>
                <a:gd name="connsiteX72" fmla="*/ 2784765 w 4114801"/>
                <a:gd name="connsiteY72" fmla="*/ 764771 h 864524"/>
                <a:gd name="connsiteX73" fmla="*/ 2643448 w 4114801"/>
                <a:gd name="connsiteY73" fmla="*/ 756459 h 864524"/>
                <a:gd name="connsiteX74" fmla="*/ 2601885 w 4114801"/>
                <a:gd name="connsiteY74" fmla="*/ 723208 h 864524"/>
                <a:gd name="connsiteX75" fmla="*/ 2552008 w 4114801"/>
                <a:gd name="connsiteY75" fmla="*/ 764771 h 864524"/>
                <a:gd name="connsiteX76" fmla="*/ 2410692 w 4114801"/>
                <a:gd name="connsiteY76" fmla="*/ 731520 h 864524"/>
                <a:gd name="connsiteX77" fmla="*/ 2344190 w 4114801"/>
                <a:gd name="connsiteY77" fmla="*/ 748146 h 864524"/>
                <a:gd name="connsiteX78" fmla="*/ 2244437 w 4114801"/>
                <a:gd name="connsiteY78" fmla="*/ 731520 h 864524"/>
                <a:gd name="connsiteX79" fmla="*/ 2128059 w 4114801"/>
                <a:gd name="connsiteY79" fmla="*/ 731520 h 864524"/>
                <a:gd name="connsiteX80" fmla="*/ 2019994 w 4114801"/>
                <a:gd name="connsiteY80" fmla="*/ 714895 h 864524"/>
                <a:gd name="connsiteX81" fmla="*/ 1953492 w 4114801"/>
                <a:gd name="connsiteY81" fmla="*/ 723208 h 864524"/>
                <a:gd name="connsiteX82" fmla="*/ 1729048 w 4114801"/>
                <a:gd name="connsiteY82" fmla="*/ 689957 h 864524"/>
                <a:gd name="connsiteX83" fmla="*/ 1704110 w 4114801"/>
                <a:gd name="connsiteY83" fmla="*/ 714895 h 864524"/>
                <a:gd name="connsiteX84" fmla="*/ 1662547 w 4114801"/>
                <a:gd name="connsiteY84" fmla="*/ 723208 h 864524"/>
                <a:gd name="connsiteX85" fmla="*/ 1612670 w 4114801"/>
                <a:gd name="connsiteY85" fmla="*/ 739833 h 864524"/>
                <a:gd name="connsiteX86" fmla="*/ 1479667 w 4114801"/>
                <a:gd name="connsiteY86" fmla="*/ 689957 h 864524"/>
                <a:gd name="connsiteX87" fmla="*/ 1438103 w 4114801"/>
                <a:gd name="connsiteY87" fmla="*/ 723208 h 864524"/>
                <a:gd name="connsiteX88" fmla="*/ 1371601 w 4114801"/>
                <a:gd name="connsiteY88" fmla="*/ 698270 h 864524"/>
                <a:gd name="connsiteX89" fmla="*/ 1346663 w 4114801"/>
                <a:gd name="connsiteY89" fmla="*/ 731520 h 864524"/>
                <a:gd name="connsiteX90" fmla="*/ 1230285 w 4114801"/>
                <a:gd name="connsiteY90" fmla="*/ 731520 h 864524"/>
                <a:gd name="connsiteX91" fmla="*/ 1147157 w 4114801"/>
                <a:gd name="connsiteY91" fmla="*/ 764771 h 864524"/>
                <a:gd name="connsiteX92" fmla="*/ 997528 w 4114801"/>
                <a:gd name="connsiteY92" fmla="*/ 731520 h 864524"/>
                <a:gd name="connsiteX93" fmla="*/ 889463 w 4114801"/>
                <a:gd name="connsiteY93" fmla="*/ 748146 h 864524"/>
                <a:gd name="connsiteX94" fmla="*/ 756459 w 4114801"/>
                <a:gd name="connsiteY94" fmla="*/ 781397 h 864524"/>
                <a:gd name="connsiteX95" fmla="*/ 698270 w 4114801"/>
                <a:gd name="connsiteY95" fmla="*/ 756459 h 864524"/>
                <a:gd name="connsiteX96" fmla="*/ 656707 w 4114801"/>
                <a:gd name="connsiteY96" fmla="*/ 789710 h 864524"/>
                <a:gd name="connsiteX97" fmla="*/ 515390 w 4114801"/>
                <a:gd name="connsiteY97" fmla="*/ 839586 h 864524"/>
                <a:gd name="connsiteX98" fmla="*/ 482139 w 4114801"/>
                <a:gd name="connsiteY98" fmla="*/ 864524 h 864524"/>
                <a:gd name="connsiteX99" fmla="*/ 432263 w 4114801"/>
                <a:gd name="connsiteY99" fmla="*/ 822960 h 864524"/>
                <a:gd name="connsiteX100" fmla="*/ 365761 w 4114801"/>
                <a:gd name="connsiteY100" fmla="*/ 806335 h 864524"/>
                <a:gd name="connsiteX101" fmla="*/ 305723 w 4114801"/>
                <a:gd name="connsiteY101" fmla="*/ 829943 h 864524"/>
                <a:gd name="connsiteX0" fmla="*/ 222595 w 4031673"/>
                <a:gd name="connsiteY0" fmla="*/ 829943 h 864524"/>
                <a:gd name="connsiteX1" fmla="*/ 0 w 4031673"/>
                <a:gd name="connsiteY1" fmla="*/ 665019 h 864524"/>
                <a:gd name="connsiteX2" fmla="*/ 58189 w 4031673"/>
                <a:gd name="connsiteY2" fmla="*/ 656706 h 864524"/>
                <a:gd name="connsiteX3" fmla="*/ 133004 w 4031673"/>
                <a:gd name="connsiteY3" fmla="*/ 581891 h 864524"/>
                <a:gd name="connsiteX4" fmla="*/ 199506 w 4031673"/>
                <a:gd name="connsiteY4" fmla="*/ 598517 h 864524"/>
                <a:gd name="connsiteX5" fmla="*/ 232619 w 4031673"/>
                <a:gd name="connsiteY5" fmla="*/ 548779 h 864524"/>
                <a:gd name="connsiteX6" fmla="*/ 324197 w 4031673"/>
                <a:gd name="connsiteY6" fmla="*/ 515390 h 864524"/>
                <a:gd name="connsiteX7" fmla="*/ 407324 w 4031673"/>
                <a:gd name="connsiteY7" fmla="*/ 448888 h 864524"/>
                <a:gd name="connsiteX8" fmla="*/ 473826 w 4031673"/>
                <a:gd name="connsiteY8" fmla="*/ 448888 h 864524"/>
                <a:gd name="connsiteX9" fmla="*/ 615142 w 4031673"/>
                <a:gd name="connsiteY9" fmla="*/ 382386 h 864524"/>
                <a:gd name="connsiteX10" fmla="*/ 723208 w 4031673"/>
                <a:gd name="connsiteY10" fmla="*/ 390699 h 864524"/>
                <a:gd name="connsiteX11" fmla="*/ 806335 w 4031673"/>
                <a:gd name="connsiteY11" fmla="*/ 357448 h 864524"/>
                <a:gd name="connsiteX12" fmla="*/ 839586 w 4031673"/>
                <a:gd name="connsiteY12" fmla="*/ 382386 h 864524"/>
                <a:gd name="connsiteX13" fmla="*/ 897775 w 4031673"/>
                <a:gd name="connsiteY13" fmla="*/ 349135 h 864524"/>
                <a:gd name="connsiteX14" fmla="*/ 964277 w 4031673"/>
                <a:gd name="connsiteY14" fmla="*/ 349135 h 864524"/>
                <a:gd name="connsiteX15" fmla="*/ 1088968 w 4031673"/>
                <a:gd name="connsiteY15" fmla="*/ 274320 h 864524"/>
                <a:gd name="connsiteX16" fmla="*/ 1147157 w 4031673"/>
                <a:gd name="connsiteY16" fmla="*/ 290946 h 864524"/>
                <a:gd name="connsiteX17" fmla="*/ 1197033 w 4031673"/>
                <a:gd name="connsiteY17" fmla="*/ 224444 h 864524"/>
                <a:gd name="connsiteX18" fmla="*/ 1280160 w 4031673"/>
                <a:gd name="connsiteY18" fmla="*/ 224444 h 864524"/>
                <a:gd name="connsiteX19" fmla="*/ 1338349 w 4031673"/>
                <a:gd name="connsiteY19" fmla="*/ 207819 h 864524"/>
                <a:gd name="connsiteX20" fmla="*/ 1388226 w 4031673"/>
                <a:gd name="connsiteY20" fmla="*/ 224444 h 864524"/>
                <a:gd name="connsiteX21" fmla="*/ 1471353 w 4031673"/>
                <a:gd name="connsiteY21" fmla="*/ 174568 h 864524"/>
                <a:gd name="connsiteX22" fmla="*/ 1471353 w 4031673"/>
                <a:gd name="connsiteY22" fmla="*/ 174568 h 864524"/>
                <a:gd name="connsiteX23" fmla="*/ 1637608 w 4031673"/>
                <a:gd name="connsiteY23" fmla="*/ 157942 h 864524"/>
                <a:gd name="connsiteX24" fmla="*/ 1712422 w 4031673"/>
                <a:gd name="connsiteY24" fmla="*/ 149630 h 864524"/>
                <a:gd name="connsiteX25" fmla="*/ 1745673 w 4031673"/>
                <a:gd name="connsiteY25" fmla="*/ 133004 h 864524"/>
                <a:gd name="connsiteX26" fmla="*/ 1895302 w 4031673"/>
                <a:gd name="connsiteY26" fmla="*/ 149630 h 864524"/>
                <a:gd name="connsiteX27" fmla="*/ 2078182 w 4031673"/>
                <a:gd name="connsiteY27" fmla="*/ 108066 h 864524"/>
                <a:gd name="connsiteX28" fmla="*/ 2152997 w 4031673"/>
                <a:gd name="connsiteY28" fmla="*/ 124691 h 864524"/>
                <a:gd name="connsiteX29" fmla="*/ 2261062 w 4031673"/>
                <a:gd name="connsiteY29" fmla="*/ 83128 h 864524"/>
                <a:gd name="connsiteX30" fmla="*/ 2385753 w 4031673"/>
                <a:gd name="connsiteY30" fmla="*/ 99753 h 864524"/>
                <a:gd name="connsiteX31" fmla="*/ 2543695 w 4031673"/>
                <a:gd name="connsiteY31" fmla="*/ 91440 h 864524"/>
                <a:gd name="connsiteX32" fmla="*/ 2610197 w 4031673"/>
                <a:gd name="connsiteY32" fmla="*/ 83128 h 864524"/>
                <a:gd name="connsiteX33" fmla="*/ 2660073 w 4031673"/>
                <a:gd name="connsiteY33" fmla="*/ 91440 h 864524"/>
                <a:gd name="connsiteX34" fmla="*/ 2743200 w 4031673"/>
                <a:gd name="connsiteY34" fmla="*/ 74815 h 864524"/>
                <a:gd name="connsiteX35" fmla="*/ 2793077 w 4031673"/>
                <a:gd name="connsiteY35" fmla="*/ 116379 h 864524"/>
                <a:gd name="connsiteX36" fmla="*/ 2884517 w 4031673"/>
                <a:gd name="connsiteY36" fmla="*/ 58190 h 864524"/>
                <a:gd name="connsiteX37" fmla="*/ 2951019 w 4031673"/>
                <a:gd name="connsiteY37" fmla="*/ 83128 h 864524"/>
                <a:gd name="connsiteX38" fmla="*/ 3067397 w 4031673"/>
                <a:gd name="connsiteY38" fmla="*/ 66502 h 864524"/>
                <a:gd name="connsiteX39" fmla="*/ 3108960 w 4031673"/>
                <a:gd name="connsiteY39" fmla="*/ 58190 h 864524"/>
                <a:gd name="connsiteX40" fmla="*/ 3183775 w 4031673"/>
                <a:gd name="connsiteY40" fmla="*/ 91440 h 864524"/>
                <a:gd name="connsiteX41" fmla="*/ 3266902 w 4031673"/>
                <a:gd name="connsiteY41" fmla="*/ 58190 h 864524"/>
                <a:gd name="connsiteX42" fmla="*/ 3316779 w 4031673"/>
                <a:gd name="connsiteY42" fmla="*/ 116379 h 864524"/>
                <a:gd name="connsiteX43" fmla="*/ 3433157 w 4031673"/>
                <a:gd name="connsiteY43" fmla="*/ 58190 h 864524"/>
                <a:gd name="connsiteX44" fmla="*/ 3507971 w 4031673"/>
                <a:gd name="connsiteY44" fmla="*/ 58190 h 864524"/>
                <a:gd name="connsiteX45" fmla="*/ 3566160 w 4031673"/>
                <a:gd name="connsiteY45" fmla="*/ 33251 h 864524"/>
                <a:gd name="connsiteX46" fmla="*/ 3632662 w 4031673"/>
                <a:gd name="connsiteY46" fmla="*/ 58190 h 864524"/>
                <a:gd name="connsiteX47" fmla="*/ 3690851 w 4031673"/>
                <a:gd name="connsiteY47" fmla="*/ 33251 h 864524"/>
                <a:gd name="connsiteX48" fmla="*/ 3690851 w 4031673"/>
                <a:gd name="connsiteY48" fmla="*/ 33251 h 864524"/>
                <a:gd name="connsiteX49" fmla="*/ 3815542 w 4031673"/>
                <a:gd name="connsiteY49" fmla="*/ 58190 h 864524"/>
                <a:gd name="connsiteX50" fmla="*/ 3882044 w 4031673"/>
                <a:gd name="connsiteY50" fmla="*/ 33251 h 864524"/>
                <a:gd name="connsiteX51" fmla="*/ 3915295 w 4031673"/>
                <a:gd name="connsiteY51" fmla="*/ 0 h 864524"/>
                <a:gd name="connsiteX52" fmla="*/ 3998422 w 4031673"/>
                <a:gd name="connsiteY52" fmla="*/ 58190 h 864524"/>
                <a:gd name="connsiteX53" fmla="*/ 4031673 w 4031673"/>
                <a:gd name="connsiteY53" fmla="*/ 58190 h 864524"/>
                <a:gd name="connsiteX54" fmla="*/ 4031673 w 4031673"/>
                <a:gd name="connsiteY54" fmla="*/ 831273 h 864524"/>
                <a:gd name="connsiteX55" fmla="*/ 3940233 w 4031673"/>
                <a:gd name="connsiteY55" fmla="*/ 856211 h 864524"/>
                <a:gd name="connsiteX56" fmla="*/ 3865419 w 4031673"/>
                <a:gd name="connsiteY56" fmla="*/ 814648 h 864524"/>
                <a:gd name="connsiteX57" fmla="*/ 3790604 w 4031673"/>
                <a:gd name="connsiteY57" fmla="*/ 822960 h 864524"/>
                <a:gd name="connsiteX58" fmla="*/ 3657600 w 4031673"/>
                <a:gd name="connsiteY58" fmla="*/ 814648 h 864524"/>
                <a:gd name="connsiteX59" fmla="*/ 3599411 w 4031673"/>
                <a:gd name="connsiteY59" fmla="*/ 822960 h 864524"/>
                <a:gd name="connsiteX60" fmla="*/ 3566160 w 4031673"/>
                <a:gd name="connsiteY60" fmla="*/ 839586 h 864524"/>
                <a:gd name="connsiteX61" fmla="*/ 3499659 w 4031673"/>
                <a:gd name="connsiteY61" fmla="*/ 798022 h 864524"/>
                <a:gd name="connsiteX62" fmla="*/ 3391593 w 4031673"/>
                <a:gd name="connsiteY62" fmla="*/ 806335 h 864524"/>
                <a:gd name="connsiteX63" fmla="*/ 3325091 w 4031673"/>
                <a:gd name="connsiteY63" fmla="*/ 798022 h 864524"/>
                <a:gd name="connsiteX64" fmla="*/ 3283528 w 4031673"/>
                <a:gd name="connsiteY64" fmla="*/ 822960 h 864524"/>
                <a:gd name="connsiteX65" fmla="*/ 3250277 w 4031673"/>
                <a:gd name="connsiteY65" fmla="*/ 789710 h 864524"/>
                <a:gd name="connsiteX66" fmla="*/ 3117273 w 4031673"/>
                <a:gd name="connsiteY66" fmla="*/ 822960 h 864524"/>
                <a:gd name="connsiteX67" fmla="*/ 3000895 w 4031673"/>
                <a:gd name="connsiteY67" fmla="*/ 781397 h 864524"/>
                <a:gd name="connsiteX68" fmla="*/ 2917768 w 4031673"/>
                <a:gd name="connsiteY68" fmla="*/ 773084 h 864524"/>
                <a:gd name="connsiteX69" fmla="*/ 2909455 w 4031673"/>
                <a:gd name="connsiteY69" fmla="*/ 798022 h 864524"/>
                <a:gd name="connsiteX70" fmla="*/ 2826328 w 4031673"/>
                <a:gd name="connsiteY70" fmla="*/ 764771 h 864524"/>
                <a:gd name="connsiteX71" fmla="*/ 2701637 w 4031673"/>
                <a:gd name="connsiteY71" fmla="*/ 764771 h 864524"/>
                <a:gd name="connsiteX72" fmla="*/ 2560320 w 4031673"/>
                <a:gd name="connsiteY72" fmla="*/ 756459 h 864524"/>
                <a:gd name="connsiteX73" fmla="*/ 2518757 w 4031673"/>
                <a:gd name="connsiteY73" fmla="*/ 723208 h 864524"/>
                <a:gd name="connsiteX74" fmla="*/ 2468880 w 4031673"/>
                <a:gd name="connsiteY74" fmla="*/ 764771 h 864524"/>
                <a:gd name="connsiteX75" fmla="*/ 2327564 w 4031673"/>
                <a:gd name="connsiteY75" fmla="*/ 731520 h 864524"/>
                <a:gd name="connsiteX76" fmla="*/ 2261062 w 4031673"/>
                <a:gd name="connsiteY76" fmla="*/ 748146 h 864524"/>
                <a:gd name="connsiteX77" fmla="*/ 2161309 w 4031673"/>
                <a:gd name="connsiteY77" fmla="*/ 731520 h 864524"/>
                <a:gd name="connsiteX78" fmla="*/ 2044931 w 4031673"/>
                <a:gd name="connsiteY78" fmla="*/ 731520 h 864524"/>
                <a:gd name="connsiteX79" fmla="*/ 1936866 w 4031673"/>
                <a:gd name="connsiteY79" fmla="*/ 714895 h 864524"/>
                <a:gd name="connsiteX80" fmla="*/ 1870364 w 4031673"/>
                <a:gd name="connsiteY80" fmla="*/ 723208 h 864524"/>
                <a:gd name="connsiteX81" fmla="*/ 1645920 w 4031673"/>
                <a:gd name="connsiteY81" fmla="*/ 689957 h 864524"/>
                <a:gd name="connsiteX82" fmla="*/ 1620982 w 4031673"/>
                <a:gd name="connsiteY82" fmla="*/ 714895 h 864524"/>
                <a:gd name="connsiteX83" fmla="*/ 1579419 w 4031673"/>
                <a:gd name="connsiteY83" fmla="*/ 723208 h 864524"/>
                <a:gd name="connsiteX84" fmla="*/ 1529542 w 4031673"/>
                <a:gd name="connsiteY84" fmla="*/ 739833 h 864524"/>
                <a:gd name="connsiteX85" fmla="*/ 1396539 w 4031673"/>
                <a:gd name="connsiteY85" fmla="*/ 689957 h 864524"/>
                <a:gd name="connsiteX86" fmla="*/ 1354975 w 4031673"/>
                <a:gd name="connsiteY86" fmla="*/ 723208 h 864524"/>
                <a:gd name="connsiteX87" fmla="*/ 1288473 w 4031673"/>
                <a:gd name="connsiteY87" fmla="*/ 698270 h 864524"/>
                <a:gd name="connsiteX88" fmla="*/ 1263535 w 4031673"/>
                <a:gd name="connsiteY88" fmla="*/ 731520 h 864524"/>
                <a:gd name="connsiteX89" fmla="*/ 1147157 w 4031673"/>
                <a:gd name="connsiteY89" fmla="*/ 731520 h 864524"/>
                <a:gd name="connsiteX90" fmla="*/ 1064029 w 4031673"/>
                <a:gd name="connsiteY90" fmla="*/ 764771 h 864524"/>
                <a:gd name="connsiteX91" fmla="*/ 914400 w 4031673"/>
                <a:gd name="connsiteY91" fmla="*/ 731520 h 864524"/>
                <a:gd name="connsiteX92" fmla="*/ 806335 w 4031673"/>
                <a:gd name="connsiteY92" fmla="*/ 748146 h 864524"/>
                <a:gd name="connsiteX93" fmla="*/ 673331 w 4031673"/>
                <a:gd name="connsiteY93" fmla="*/ 781397 h 864524"/>
                <a:gd name="connsiteX94" fmla="*/ 615142 w 4031673"/>
                <a:gd name="connsiteY94" fmla="*/ 756459 h 864524"/>
                <a:gd name="connsiteX95" fmla="*/ 573579 w 4031673"/>
                <a:gd name="connsiteY95" fmla="*/ 789710 h 864524"/>
                <a:gd name="connsiteX96" fmla="*/ 432262 w 4031673"/>
                <a:gd name="connsiteY96" fmla="*/ 839586 h 864524"/>
                <a:gd name="connsiteX97" fmla="*/ 399011 w 4031673"/>
                <a:gd name="connsiteY97" fmla="*/ 864524 h 864524"/>
                <a:gd name="connsiteX98" fmla="*/ 349135 w 4031673"/>
                <a:gd name="connsiteY98" fmla="*/ 822960 h 864524"/>
                <a:gd name="connsiteX99" fmla="*/ 282633 w 4031673"/>
                <a:gd name="connsiteY99" fmla="*/ 806335 h 864524"/>
                <a:gd name="connsiteX100" fmla="*/ 222595 w 4031673"/>
                <a:gd name="connsiteY100" fmla="*/ 829943 h 864524"/>
                <a:gd name="connsiteX0" fmla="*/ 164406 w 3973484"/>
                <a:gd name="connsiteY0" fmla="*/ 829943 h 864524"/>
                <a:gd name="connsiteX1" fmla="*/ 0 w 3973484"/>
                <a:gd name="connsiteY1" fmla="*/ 656706 h 864524"/>
                <a:gd name="connsiteX2" fmla="*/ 74815 w 3973484"/>
                <a:gd name="connsiteY2" fmla="*/ 581891 h 864524"/>
                <a:gd name="connsiteX3" fmla="*/ 141317 w 3973484"/>
                <a:gd name="connsiteY3" fmla="*/ 598517 h 864524"/>
                <a:gd name="connsiteX4" fmla="*/ 174430 w 3973484"/>
                <a:gd name="connsiteY4" fmla="*/ 548779 h 864524"/>
                <a:gd name="connsiteX5" fmla="*/ 266008 w 3973484"/>
                <a:gd name="connsiteY5" fmla="*/ 515390 h 864524"/>
                <a:gd name="connsiteX6" fmla="*/ 349135 w 3973484"/>
                <a:gd name="connsiteY6" fmla="*/ 448888 h 864524"/>
                <a:gd name="connsiteX7" fmla="*/ 415637 w 3973484"/>
                <a:gd name="connsiteY7" fmla="*/ 448888 h 864524"/>
                <a:gd name="connsiteX8" fmla="*/ 556953 w 3973484"/>
                <a:gd name="connsiteY8" fmla="*/ 382386 h 864524"/>
                <a:gd name="connsiteX9" fmla="*/ 665019 w 3973484"/>
                <a:gd name="connsiteY9" fmla="*/ 390699 h 864524"/>
                <a:gd name="connsiteX10" fmla="*/ 748146 w 3973484"/>
                <a:gd name="connsiteY10" fmla="*/ 357448 h 864524"/>
                <a:gd name="connsiteX11" fmla="*/ 781397 w 3973484"/>
                <a:gd name="connsiteY11" fmla="*/ 382386 h 864524"/>
                <a:gd name="connsiteX12" fmla="*/ 839586 w 3973484"/>
                <a:gd name="connsiteY12" fmla="*/ 349135 h 864524"/>
                <a:gd name="connsiteX13" fmla="*/ 906088 w 3973484"/>
                <a:gd name="connsiteY13" fmla="*/ 349135 h 864524"/>
                <a:gd name="connsiteX14" fmla="*/ 1030779 w 3973484"/>
                <a:gd name="connsiteY14" fmla="*/ 274320 h 864524"/>
                <a:gd name="connsiteX15" fmla="*/ 1088968 w 3973484"/>
                <a:gd name="connsiteY15" fmla="*/ 290946 h 864524"/>
                <a:gd name="connsiteX16" fmla="*/ 1138844 w 3973484"/>
                <a:gd name="connsiteY16" fmla="*/ 224444 h 864524"/>
                <a:gd name="connsiteX17" fmla="*/ 1221971 w 3973484"/>
                <a:gd name="connsiteY17" fmla="*/ 224444 h 864524"/>
                <a:gd name="connsiteX18" fmla="*/ 1280160 w 3973484"/>
                <a:gd name="connsiteY18" fmla="*/ 207819 h 864524"/>
                <a:gd name="connsiteX19" fmla="*/ 1330037 w 3973484"/>
                <a:gd name="connsiteY19" fmla="*/ 224444 h 864524"/>
                <a:gd name="connsiteX20" fmla="*/ 1413164 w 3973484"/>
                <a:gd name="connsiteY20" fmla="*/ 174568 h 864524"/>
                <a:gd name="connsiteX21" fmla="*/ 1413164 w 3973484"/>
                <a:gd name="connsiteY21" fmla="*/ 174568 h 864524"/>
                <a:gd name="connsiteX22" fmla="*/ 1579419 w 3973484"/>
                <a:gd name="connsiteY22" fmla="*/ 157942 h 864524"/>
                <a:gd name="connsiteX23" fmla="*/ 1654233 w 3973484"/>
                <a:gd name="connsiteY23" fmla="*/ 149630 h 864524"/>
                <a:gd name="connsiteX24" fmla="*/ 1687484 w 3973484"/>
                <a:gd name="connsiteY24" fmla="*/ 133004 h 864524"/>
                <a:gd name="connsiteX25" fmla="*/ 1837113 w 3973484"/>
                <a:gd name="connsiteY25" fmla="*/ 149630 h 864524"/>
                <a:gd name="connsiteX26" fmla="*/ 2019993 w 3973484"/>
                <a:gd name="connsiteY26" fmla="*/ 108066 h 864524"/>
                <a:gd name="connsiteX27" fmla="*/ 2094808 w 3973484"/>
                <a:gd name="connsiteY27" fmla="*/ 124691 h 864524"/>
                <a:gd name="connsiteX28" fmla="*/ 2202873 w 3973484"/>
                <a:gd name="connsiteY28" fmla="*/ 83128 h 864524"/>
                <a:gd name="connsiteX29" fmla="*/ 2327564 w 3973484"/>
                <a:gd name="connsiteY29" fmla="*/ 99753 h 864524"/>
                <a:gd name="connsiteX30" fmla="*/ 2485506 w 3973484"/>
                <a:gd name="connsiteY30" fmla="*/ 91440 h 864524"/>
                <a:gd name="connsiteX31" fmla="*/ 2552008 w 3973484"/>
                <a:gd name="connsiteY31" fmla="*/ 83128 h 864524"/>
                <a:gd name="connsiteX32" fmla="*/ 2601884 w 3973484"/>
                <a:gd name="connsiteY32" fmla="*/ 91440 h 864524"/>
                <a:gd name="connsiteX33" fmla="*/ 2685011 w 3973484"/>
                <a:gd name="connsiteY33" fmla="*/ 74815 h 864524"/>
                <a:gd name="connsiteX34" fmla="*/ 2734888 w 3973484"/>
                <a:gd name="connsiteY34" fmla="*/ 116379 h 864524"/>
                <a:gd name="connsiteX35" fmla="*/ 2826328 w 3973484"/>
                <a:gd name="connsiteY35" fmla="*/ 58190 h 864524"/>
                <a:gd name="connsiteX36" fmla="*/ 2892830 w 3973484"/>
                <a:gd name="connsiteY36" fmla="*/ 83128 h 864524"/>
                <a:gd name="connsiteX37" fmla="*/ 3009208 w 3973484"/>
                <a:gd name="connsiteY37" fmla="*/ 66502 h 864524"/>
                <a:gd name="connsiteX38" fmla="*/ 3050771 w 3973484"/>
                <a:gd name="connsiteY38" fmla="*/ 58190 h 864524"/>
                <a:gd name="connsiteX39" fmla="*/ 3125586 w 3973484"/>
                <a:gd name="connsiteY39" fmla="*/ 91440 h 864524"/>
                <a:gd name="connsiteX40" fmla="*/ 3208713 w 3973484"/>
                <a:gd name="connsiteY40" fmla="*/ 58190 h 864524"/>
                <a:gd name="connsiteX41" fmla="*/ 3258590 w 3973484"/>
                <a:gd name="connsiteY41" fmla="*/ 116379 h 864524"/>
                <a:gd name="connsiteX42" fmla="*/ 3374968 w 3973484"/>
                <a:gd name="connsiteY42" fmla="*/ 58190 h 864524"/>
                <a:gd name="connsiteX43" fmla="*/ 3449782 w 3973484"/>
                <a:gd name="connsiteY43" fmla="*/ 58190 h 864524"/>
                <a:gd name="connsiteX44" fmla="*/ 3507971 w 3973484"/>
                <a:gd name="connsiteY44" fmla="*/ 33251 h 864524"/>
                <a:gd name="connsiteX45" fmla="*/ 3574473 w 3973484"/>
                <a:gd name="connsiteY45" fmla="*/ 58190 h 864524"/>
                <a:gd name="connsiteX46" fmla="*/ 3632662 w 3973484"/>
                <a:gd name="connsiteY46" fmla="*/ 33251 h 864524"/>
                <a:gd name="connsiteX47" fmla="*/ 3632662 w 3973484"/>
                <a:gd name="connsiteY47" fmla="*/ 33251 h 864524"/>
                <a:gd name="connsiteX48" fmla="*/ 3757353 w 3973484"/>
                <a:gd name="connsiteY48" fmla="*/ 58190 h 864524"/>
                <a:gd name="connsiteX49" fmla="*/ 3823855 w 3973484"/>
                <a:gd name="connsiteY49" fmla="*/ 33251 h 864524"/>
                <a:gd name="connsiteX50" fmla="*/ 3857106 w 3973484"/>
                <a:gd name="connsiteY50" fmla="*/ 0 h 864524"/>
                <a:gd name="connsiteX51" fmla="*/ 3940233 w 3973484"/>
                <a:gd name="connsiteY51" fmla="*/ 58190 h 864524"/>
                <a:gd name="connsiteX52" fmla="*/ 3973484 w 3973484"/>
                <a:gd name="connsiteY52" fmla="*/ 58190 h 864524"/>
                <a:gd name="connsiteX53" fmla="*/ 3973484 w 3973484"/>
                <a:gd name="connsiteY53" fmla="*/ 831273 h 864524"/>
                <a:gd name="connsiteX54" fmla="*/ 3882044 w 3973484"/>
                <a:gd name="connsiteY54" fmla="*/ 856211 h 864524"/>
                <a:gd name="connsiteX55" fmla="*/ 3807230 w 3973484"/>
                <a:gd name="connsiteY55" fmla="*/ 814648 h 864524"/>
                <a:gd name="connsiteX56" fmla="*/ 3732415 w 3973484"/>
                <a:gd name="connsiteY56" fmla="*/ 822960 h 864524"/>
                <a:gd name="connsiteX57" fmla="*/ 3599411 w 3973484"/>
                <a:gd name="connsiteY57" fmla="*/ 814648 h 864524"/>
                <a:gd name="connsiteX58" fmla="*/ 3541222 w 3973484"/>
                <a:gd name="connsiteY58" fmla="*/ 822960 h 864524"/>
                <a:gd name="connsiteX59" fmla="*/ 3507971 w 3973484"/>
                <a:gd name="connsiteY59" fmla="*/ 839586 h 864524"/>
                <a:gd name="connsiteX60" fmla="*/ 3441470 w 3973484"/>
                <a:gd name="connsiteY60" fmla="*/ 798022 h 864524"/>
                <a:gd name="connsiteX61" fmla="*/ 3333404 w 3973484"/>
                <a:gd name="connsiteY61" fmla="*/ 806335 h 864524"/>
                <a:gd name="connsiteX62" fmla="*/ 3266902 w 3973484"/>
                <a:gd name="connsiteY62" fmla="*/ 798022 h 864524"/>
                <a:gd name="connsiteX63" fmla="*/ 3225339 w 3973484"/>
                <a:gd name="connsiteY63" fmla="*/ 822960 h 864524"/>
                <a:gd name="connsiteX64" fmla="*/ 3192088 w 3973484"/>
                <a:gd name="connsiteY64" fmla="*/ 789710 h 864524"/>
                <a:gd name="connsiteX65" fmla="*/ 3059084 w 3973484"/>
                <a:gd name="connsiteY65" fmla="*/ 822960 h 864524"/>
                <a:gd name="connsiteX66" fmla="*/ 2942706 w 3973484"/>
                <a:gd name="connsiteY66" fmla="*/ 781397 h 864524"/>
                <a:gd name="connsiteX67" fmla="*/ 2859579 w 3973484"/>
                <a:gd name="connsiteY67" fmla="*/ 773084 h 864524"/>
                <a:gd name="connsiteX68" fmla="*/ 2851266 w 3973484"/>
                <a:gd name="connsiteY68" fmla="*/ 798022 h 864524"/>
                <a:gd name="connsiteX69" fmla="*/ 2768139 w 3973484"/>
                <a:gd name="connsiteY69" fmla="*/ 764771 h 864524"/>
                <a:gd name="connsiteX70" fmla="*/ 2643448 w 3973484"/>
                <a:gd name="connsiteY70" fmla="*/ 764771 h 864524"/>
                <a:gd name="connsiteX71" fmla="*/ 2502131 w 3973484"/>
                <a:gd name="connsiteY71" fmla="*/ 756459 h 864524"/>
                <a:gd name="connsiteX72" fmla="*/ 2460568 w 3973484"/>
                <a:gd name="connsiteY72" fmla="*/ 723208 h 864524"/>
                <a:gd name="connsiteX73" fmla="*/ 2410691 w 3973484"/>
                <a:gd name="connsiteY73" fmla="*/ 764771 h 864524"/>
                <a:gd name="connsiteX74" fmla="*/ 2269375 w 3973484"/>
                <a:gd name="connsiteY74" fmla="*/ 731520 h 864524"/>
                <a:gd name="connsiteX75" fmla="*/ 2202873 w 3973484"/>
                <a:gd name="connsiteY75" fmla="*/ 748146 h 864524"/>
                <a:gd name="connsiteX76" fmla="*/ 2103120 w 3973484"/>
                <a:gd name="connsiteY76" fmla="*/ 731520 h 864524"/>
                <a:gd name="connsiteX77" fmla="*/ 1986742 w 3973484"/>
                <a:gd name="connsiteY77" fmla="*/ 731520 h 864524"/>
                <a:gd name="connsiteX78" fmla="*/ 1878677 w 3973484"/>
                <a:gd name="connsiteY78" fmla="*/ 714895 h 864524"/>
                <a:gd name="connsiteX79" fmla="*/ 1812175 w 3973484"/>
                <a:gd name="connsiteY79" fmla="*/ 723208 h 864524"/>
                <a:gd name="connsiteX80" fmla="*/ 1587731 w 3973484"/>
                <a:gd name="connsiteY80" fmla="*/ 689957 h 864524"/>
                <a:gd name="connsiteX81" fmla="*/ 1562793 w 3973484"/>
                <a:gd name="connsiteY81" fmla="*/ 714895 h 864524"/>
                <a:gd name="connsiteX82" fmla="*/ 1521230 w 3973484"/>
                <a:gd name="connsiteY82" fmla="*/ 723208 h 864524"/>
                <a:gd name="connsiteX83" fmla="*/ 1471353 w 3973484"/>
                <a:gd name="connsiteY83" fmla="*/ 739833 h 864524"/>
                <a:gd name="connsiteX84" fmla="*/ 1338350 w 3973484"/>
                <a:gd name="connsiteY84" fmla="*/ 689957 h 864524"/>
                <a:gd name="connsiteX85" fmla="*/ 1296786 w 3973484"/>
                <a:gd name="connsiteY85" fmla="*/ 723208 h 864524"/>
                <a:gd name="connsiteX86" fmla="*/ 1230284 w 3973484"/>
                <a:gd name="connsiteY86" fmla="*/ 698270 h 864524"/>
                <a:gd name="connsiteX87" fmla="*/ 1205346 w 3973484"/>
                <a:gd name="connsiteY87" fmla="*/ 731520 h 864524"/>
                <a:gd name="connsiteX88" fmla="*/ 1088968 w 3973484"/>
                <a:gd name="connsiteY88" fmla="*/ 731520 h 864524"/>
                <a:gd name="connsiteX89" fmla="*/ 1005840 w 3973484"/>
                <a:gd name="connsiteY89" fmla="*/ 764771 h 864524"/>
                <a:gd name="connsiteX90" fmla="*/ 856211 w 3973484"/>
                <a:gd name="connsiteY90" fmla="*/ 731520 h 864524"/>
                <a:gd name="connsiteX91" fmla="*/ 748146 w 3973484"/>
                <a:gd name="connsiteY91" fmla="*/ 748146 h 864524"/>
                <a:gd name="connsiteX92" fmla="*/ 615142 w 3973484"/>
                <a:gd name="connsiteY92" fmla="*/ 781397 h 864524"/>
                <a:gd name="connsiteX93" fmla="*/ 556953 w 3973484"/>
                <a:gd name="connsiteY93" fmla="*/ 756459 h 864524"/>
                <a:gd name="connsiteX94" fmla="*/ 515390 w 3973484"/>
                <a:gd name="connsiteY94" fmla="*/ 789710 h 864524"/>
                <a:gd name="connsiteX95" fmla="*/ 374073 w 3973484"/>
                <a:gd name="connsiteY95" fmla="*/ 839586 h 864524"/>
                <a:gd name="connsiteX96" fmla="*/ 340822 w 3973484"/>
                <a:gd name="connsiteY96" fmla="*/ 864524 h 864524"/>
                <a:gd name="connsiteX97" fmla="*/ 290946 w 3973484"/>
                <a:gd name="connsiteY97" fmla="*/ 822960 h 864524"/>
                <a:gd name="connsiteX98" fmla="*/ 224444 w 3973484"/>
                <a:gd name="connsiteY98" fmla="*/ 806335 h 864524"/>
                <a:gd name="connsiteX99" fmla="*/ 164406 w 3973484"/>
                <a:gd name="connsiteY99" fmla="*/ 829943 h 864524"/>
                <a:gd name="connsiteX0" fmla="*/ 89591 w 3898669"/>
                <a:gd name="connsiteY0" fmla="*/ 829943 h 864524"/>
                <a:gd name="connsiteX1" fmla="*/ 0 w 3898669"/>
                <a:gd name="connsiteY1" fmla="*/ 581891 h 864524"/>
                <a:gd name="connsiteX2" fmla="*/ 66502 w 3898669"/>
                <a:gd name="connsiteY2" fmla="*/ 598517 h 864524"/>
                <a:gd name="connsiteX3" fmla="*/ 99615 w 3898669"/>
                <a:gd name="connsiteY3" fmla="*/ 548779 h 864524"/>
                <a:gd name="connsiteX4" fmla="*/ 191193 w 3898669"/>
                <a:gd name="connsiteY4" fmla="*/ 515390 h 864524"/>
                <a:gd name="connsiteX5" fmla="*/ 274320 w 3898669"/>
                <a:gd name="connsiteY5" fmla="*/ 448888 h 864524"/>
                <a:gd name="connsiteX6" fmla="*/ 340822 w 3898669"/>
                <a:gd name="connsiteY6" fmla="*/ 448888 h 864524"/>
                <a:gd name="connsiteX7" fmla="*/ 482138 w 3898669"/>
                <a:gd name="connsiteY7" fmla="*/ 382386 h 864524"/>
                <a:gd name="connsiteX8" fmla="*/ 590204 w 3898669"/>
                <a:gd name="connsiteY8" fmla="*/ 390699 h 864524"/>
                <a:gd name="connsiteX9" fmla="*/ 673331 w 3898669"/>
                <a:gd name="connsiteY9" fmla="*/ 357448 h 864524"/>
                <a:gd name="connsiteX10" fmla="*/ 706582 w 3898669"/>
                <a:gd name="connsiteY10" fmla="*/ 382386 h 864524"/>
                <a:gd name="connsiteX11" fmla="*/ 764771 w 3898669"/>
                <a:gd name="connsiteY11" fmla="*/ 349135 h 864524"/>
                <a:gd name="connsiteX12" fmla="*/ 831273 w 3898669"/>
                <a:gd name="connsiteY12" fmla="*/ 349135 h 864524"/>
                <a:gd name="connsiteX13" fmla="*/ 955964 w 3898669"/>
                <a:gd name="connsiteY13" fmla="*/ 274320 h 864524"/>
                <a:gd name="connsiteX14" fmla="*/ 1014153 w 3898669"/>
                <a:gd name="connsiteY14" fmla="*/ 290946 h 864524"/>
                <a:gd name="connsiteX15" fmla="*/ 1064029 w 3898669"/>
                <a:gd name="connsiteY15" fmla="*/ 224444 h 864524"/>
                <a:gd name="connsiteX16" fmla="*/ 1147156 w 3898669"/>
                <a:gd name="connsiteY16" fmla="*/ 224444 h 864524"/>
                <a:gd name="connsiteX17" fmla="*/ 1205345 w 3898669"/>
                <a:gd name="connsiteY17" fmla="*/ 207819 h 864524"/>
                <a:gd name="connsiteX18" fmla="*/ 1255222 w 3898669"/>
                <a:gd name="connsiteY18" fmla="*/ 224444 h 864524"/>
                <a:gd name="connsiteX19" fmla="*/ 1338349 w 3898669"/>
                <a:gd name="connsiteY19" fmla="*/ 174568 h 864524"/>
                <a:gd name="connsiteX20" fmla="*/ 1338349 w 3898669"/>
                <a:gd name="connsiteY20" fmla="*/ 174568 h 864524"/>
                <a:gd name="connsiteX21" fmla="*/ 1504604 w 3898669"/>
                <a:gd name="connsiteY21" fmla="*/ 157942 h 864524"/>
                <a:gd name="connsiteX22" fmla="*/ 1579418 w 3898669"/>
                <a:gd name="connsiteY22" fmla="*/ 149630 h 864524"/>
                <a:gd name="connsiteX23" fmla="*/ 1612669 w 3898669"/>
                <a:gd name="connsiteY23" fmla="*/ 133004 h 864524"/>
                <a:gd name="connsiteX24" fmla="*/ 1762298 w 3898669"/>
                <a:gd name="connsiteY24" fmla="*/ 149630 h 864524"/>
                <a:gd name="connsiteX25" fmla="*/ 1945178 w 3898669"/>
                <a:gd name="connsiteY25" fmla="*/ 108066 h 864524"/>
                <a:gd name="connsiteX26" fmla="*/ 2019993 w 3898669"/>
                <a:gd name="connsiteY26" fmla="*/ 124691 h 864524"/>
                <a:gd name="connsiteX27" fmla="*/ 2128058 w 3898669"/>
                <a:gd name="connsiteY27" fmla="*/ 83128 h 864524"/>
                <a:gd name="connsiteX28" fmla="*/ 2252749 w 3898669"/>
                <a:gd name="connsiteY28" fmla="*/ 99753 h 864524"/>
                <a:gd name="connsiteX29" fmla="*/ 2410691 w 3898669"/>
                <a:gd name="connsiteY29" fmla="*/ 91440 h 864524"/>
                <a:gd name="connsiteX30" fmla="*/ 2477193 w 3898669"/>
                <a:gd name="connsiteY30" fmla="*/ 83128 h 864524"/>
                <a:gd name="connsiteX31" fmla="*/ 2527069 w 3898669"/>
                <a:gd name="connsiteY31" fmla="*/ 91440 h 864524"/>
                <a:gd name="connsiteX32" fmla="*/ 2610196 w 3898669"/>
                <a:gd name="connsiteY32" fmla="*/ 74815 h 864524"/>
                <a:gd name="connsiteX33" fmla="*/ 2660073 w 3898669"/>
                <a:gd name="connsiteY33" fmla="*/ 116379 h 864524"/>
                <a:gd name="connsiteX34" fmla="*/ 2751513 w 3898669"/>
                <a:gd name="connsiteY34" fmla="*/ 58190 h 864524"/>
                <a:gd name="connsiteX35" fmla="*/ 2818015 w 3898669"/>
                <a:gd name="connsiteY35" fmla="*/ 83128 h 864524"/>
                <a:gd name="connsiteX36" fmla="*/ 2934393 w 3898669"/>
                <a:gd name="connsiteY36" fmla="*/ 66502 h 864524"/>
                <a:gd name="connsiteX37" fmla="*/ 2975956 w 3898669"/>
                <a:gd name="connsiteY37" fmla="*/ 58190 h 864524"/>
                <a:gd name="connsiteX38" fmla="*/ 3050771 w 3898669"/>
                <a:gd name="connsiteY38" fmla="*/ 91440 h 864524"/>
                <a:gd name="connsiteX39" fmla="*/ 3133898 w 3898669"/>
                <a:gd name="connsiteY39" fmla="*/ 58190 h 864524"/>
                <a:gd name="connsiteX40" fmla="*/ 3183775 w 3898669"/>
                <a:gd name="connsiteY40" fmla="*/ 116379 h 864524"/>
                <a:gd name="connsiteX41" fmla="*/ 3300153 w 3898669"/>
                <a:gd name="connsiteY41" fmla="*/ 58190 h 864524"/>
                <a:gd name="connsiteX42" fmla="*/ 3374967 w 3898669"/>
                <a:gd name="connsiteY42" fmla="*/ 58190 h 864524"/>
                <a:gd name="connsiteX43" fmla="*/ 3433156 w 3898669"/>
                <a:gd name="connsiteY43" fmla="*/ 33251 h 864524"/>
                <a:gd name="connsiteX44" fmla="*/ 3499658 w 3898669"/>
                <a:gd name="connsiteY44" fmla="*/ 58190 h 864524"/>
                <a:gd name="connsiteX45" fmla="*/ 3557847 w 3898669"/>
                <a:gd name="connsiteY45" fmla="*/ 33251 h 864524"/>
                <a:gd name="connsiteX46" fmla="*/ 3557847 w 3898669"/>
                <a:gd name="connsiteY46" fmla="*/ 33251 h 864524"/>
                <a:gd name="connsiteX47" fmla="*/ 3682538 w 3898669"/>
                <a:gd name="connsiteY47" fmla="*/ 58190 h 864524"/>
                <a:gd name="connsiteX48" fmla="*/ 3749040 w 3898669"/>
                <a:gd name="connsiteY48" fmla="*/ 33251 h 864524"/>
                <a:gd name="connsiteX49" fmla="*/ 3782291 w 3898669"/>
                <a:gd name="connsiteY49" fmla="*/ 0 h 864524"/>
                <a:gd name="connsiteX50" fmla="*/ 3865418 w 3898669"/>
                <a:gd name="connsiteY50" fmla="*/ 58190 h 864524"/>
                <a:gd name="connsiteX51" fmla="*/ 3898669 w 3898669"/>
                <a:gd name="connsiteY51" fmla="*/ 58190 h 864524"/>
                <a:gd name="connsiteX52" fmla="*/ 3898669 w 3898669"/>
                <a:gd name="connsiteY52" fmla="*/ 831273 h 864524"/>
                <a:gd name="connsiteX53" fmla="*/ 3807229 w 3898669"/>
                <a:gd name="connsiteY53" fmla="*/ 856211 h 864524"/>
                <a:gd name="connsiteX54" fmla="*/ 3732415 w 3898669"/>
                <a:gd name="connsiteY54" fmla="*/ 814648 h 864524"/>
                <a:gd name="connsiteX55" fmla="*/ 3657600 w 3898669"/>
                <a:gd name="connsiteY55" fmla="*/ 822960 h 864524"/>
                <a:gd name="connsiteX56" fmla="*/ 3524596 w 3898669"/>
                <a:gd name="connsiteY56" fmla="*/ 814648 h 864524"/>
                <a:gd name="connsiteX57" fmla="*/ 3466407 w 3898669"/>
                <a:gd name="connsiteY57" fmla="*/ 822960 h 864524"/>
                <a:gd name="connsiteX58" fmla="*/ 3433156 w 3898669"/>
                <a:gd name="connsiteY58" fmla="*/ 839586 h 864524"/>
                <a:gd name="connsiteX59" fmla="*/ 3366655 w 3898669"/>
                <a:gd name="connsiteY59" fmla="*/ 798022 h 864524"/>
                <a:gd name="connsiteX60" fmla="*/ 3258589 w 3898669"/>
                <a:gd name="connsiteY60" fmla="*/ 806335 h 864524"/>
                <a:gd name="connsiteX61" fmla="*/ 3192087 w 3898669"/>
                <a:gd name="connsiteY61" fmla="*/ 798022 h 864524"/>
                <a:gd name="connsiteX62" fmla="*/ 3150524 w 3898669"/>
                <a:gd name="connsiteY62" fmla="*/ 822960 h 864524"/>
                <a:gd name="connsiteX63" fmla="*/ 3117273 w 3898669"/>
                <a:gd name="connsiteY63" fmla="*/ 789710 h 864524"/>
                <a:gd name="connsiteX64" fmla="*/ 2984269 w 3898669"/>
                <a:gd name="connsiteY64" fmla="*/ 822960 h 864524"/>
                <a:gd name="connsiteX65" fmla="*/ 2867891 w 3898669"/>
                <a:gd name="connsiteY65" fmla="*/ 781397 h 864524"/>
                <a:gd name="connsiteX66" fmla="*/ 2784764 w 3898669"/>
                <a:gd name="connsiteY66" fmla="*/ 773084 h 864524"/>
                <a:gd name="connsiteX67" fmla="*/ 2776451 w 3898669"/>
                <a:gd name="connsiteY67" fmla="*/ 798022 h 864524"/>
                <a:gd name="connsiteX68" fmla="*/ 2693324 w 3898669"/>
                <a:gd name="connsiteY68" fmla="*/ 764771 h 864524"/>
                <a:gd name="connsiteX69" fmla="*/ 2568633 w 3898669"/>
                <a:gd name="connsiteY69" fmla="*/ 764771 h 864524"/>
                <a:gd name="connsiteX70" fmla="*/ 2427316 w 3898669"/>
                <a:gd name="connsiteY70" fmla="*/ 756459 h 864524"/>
                <a:gd name="connsiteX71" fmla="*/ 2385753 w 3898669"/>
                <a:gd name="connsiteY71" fmla="*/ 723208 h 864524"/>
                <a:gd name="connsiteX72" fmla="*/ 2335876 w 3898669"/>
                <a:gd name="connsiteY72" fmla="*/ 764771 h 864524"/>
                <a:gd name="connsiteX73" fmla="*/ 2194560 w 3898669"/>
                <a:gd name="connsiteY73" fmla="*/ 731520 h 864524"/>
                <a:gd name="connsiteX74" fmla="*/ 2128058 w 3898669"/>
                <a:gd name="connsiteY74" fmla="*/ 748146 h 864524"/>
                <a:gd name="connsiteX75" fmla="*/ 2028305 w 3898669"/>
                <a:gd name="connsiteY75" fmla="*/ 731520 h 864524"/>
                <a:gd name="connsiteX76" fmla="*/ 1911927 w 3898669"/>
                <a:gd name="connsiteY76" fmla="*/ 731520 h 864524"/>
                <a:gd name="connsiteX77" fmla="*/ 1803862 w 3898669"/>
                <a:gd name="connsiteY77" fmla="*/ 714895 h 864524"/>
                <a:gd name="connsiteX78" fmla="*/ 1737360 w 3898669"/>
                <a:gd name="connsiteY78" fmla="*/ 723208 h 864524"/>
                <a:gd name="connsiteX79" fmla="*/ 1512916 w 3898669"/>
                <a:gd name="connsiteY79" fmla="*/ 689957 h 864524"/>
                <a:gd name="connsiteX80" fmla="*/ 1487978 w 3898669"/>
                <a:gd name="connsiteY80" fmla="*/ 714895 h 864524"/>
                <a:gd name="connsiteX81" fmla="*/ 1446415 w 3898669"/>
                <a:gd name="connsiteY81" fmla="*/ 723208 h 864524"/>
                <a:gd name="connsiteX82" fmla="*/ 1396538 w 3898669"/>
                <a:gd name="connsiteY82" fmla="*/ 739833 h 864524"/>
                <a:gd name="connsiteX83" fmla="*/ 1263535 w 3898669"/>
                <a:gd name="connsiteY83" fmla="*/ 689957 h 864524"/>
                <a:gd name="connsiteX84" fmla="*/ 1221971 w 3898669"/>
                <a:gd name="connsiteY84" fmla="*/ 723208 h 864524"/>
                <a:gd name="connsiteX85" fmla="*/ 1155469 w 3898669"/>
                <a:gd name="connsiteY85" fmla="*/ 698270 h 864524"/>
                <a:gd name="connsiteX86" fmla="*/ 1130531 w 3898669"/>
                <a:gd name="connsiteY86" fmla="*/ 731520 h 864524"/>
                <a:gd name="connsiteX87" fmla="*/ 1014153 w 3898669"/>
                <a:gd name="connsiteY87" fmla="*/ 731520 h 864524"/>
                <a:gd name="connsiteX88" fmla="*/ 931025 w 3898669"/>
                <a:gd name="connsiteY88" fmla="*/ 764771 h 864524"/>
                <a:gd name="connsiteX89" fmla="*/ 781396 w 3898669"/>
                <a:gd name="connsiteY89" fmla="*/ 731520 h 864524"/>
                <a:gd name="connsiteX90" fmla="*/ 673331 w 3898669"/>
                <a:gd name="connsiteY90" fmla="*/ 748146 h 864524"/>
                <a:gd name="connsiteX91" fmla="*/ 540327 w 3898669"/>
                <a:gd name="connsiteY91" fmla="*/ 781397 h 864524"/>
                <a:gd name="connsiteX92" fmla="*/ 482138 w 3898669"/>
                <a:gd name="connsiteY92" fmla="*/ 756459 h 864524"/>
                <a:gd name="connsiteX93" fmla="*/ 440575 w 3898669"/>
                <a:gd name="connsiteY93" fmla="*/ 789710 h 864524"/>
                <a:gd name="connsiteX94" fmla="*/ 299258 w 3898669"/>
                <a:gd name="connsiteY94" fmla="*/ 839586 h 864524"/>
                <a:gd name="connsiteX95" fmla="*/ 266007 w 3898669"/>
                <a:gd name="connsiteY95" fmla="*/ 864524 h 864524"/>
                <a:gd name="connsiteX96" fmla="*/ 216131 w 3898669"/>
                <a:gd name="connsiteY96" fmla="*/ 822960 h 864524"/>
                <a:gd name="connsiteX97" fmla="*/ 149629 w 3898669"/>
                <a:gd name="connsiteY97" fmla="*/ 806335 h 864524"/>
                <a:gd name="connsiteX98" fmla="*/ 89591 w 3898669"/>
                <a:gd name="connsiteY98" fmla="*/ 829943 h 864524"/>
                <a:gd name="connsiteX0" fmla="*/ 23089 w 3832167"/>
                <a:gd name="connsiteY0" fmla="*/ 829943 h 864524"/>
                <a:gd name="connsiteX1" fmla="*/ 0 w 3832167"/>
                <a:gd name="connsiteY1" fmla="*/ 598517 h 864524"/>
                <a:gd name="connsiteX2" fmla="*/ 33113 w 3832167"/>
                <a:gd name="connsiteY2" fmla="*/ 548779 h 864524"/>
                <a:gd name="connsiteX3" fmla="*/ 124691 w 3832167"/>
                <a:gd name="connsiteY3" fmla="*/ 515390 h 864524"/>
                <a:gd name="connsiteX4" fmla="*/ 207818 w 3832167"/>
                <a:gd name="connsiteY4" fmla="*/ 448888 h 864524"/>
                <a:gd name="connsiteX5" fmla="*/ 274320 w 3832167"/>
                <a:gd name="connsiteY5" fmla="*/ 448888 h 864524"/>
                <a:gd name="connsiteX6" fmla="*/ 415636 w 3832167"/>
                <a:gd name="connsiteY6" fmla="*/ 382386 h 864524"/>
                <a:gd name="connsiteX7" fmla="*/ 523702 w 3832167"/>
                <a:gd name="connsiteY7" fmla="*/ 390699 h 864524"/>
                <a:gd name="connsiteX8" fmla="*/ 606829 w 3832167"/>
                <a:gd name="connsiteY8" fmla="*/ 357448 h 864524"/>
                <a:gd name="connsiteX9" fmla="*/ 640080 w 3832167"/>
                <a:gd name="connsiteY9" fmla="*/ 382386 h 864524"/>
                <a:gd name="connsiteX10" fmla="*/ 698269 w 3832167"/>
                <a:gd name="connsiteY10" fmla="*/ 349135 h 864524"/>
                <a:gd name="connsiteX11" fmla="*/ 764771 w 3832167"/>
                <a:gd name="connsiteY11" fmla="*/ 349135 h 864524"/>
                <a:gd name="connsiteX12" fmla="*/ 889462 w 3832167"/>
                <a:gd name="connsiteY12" fmla="*/ 274320 h 864524"/>
                <a:gd name="connsiteX13" fmla="*/ 947651 w 3832167"/>
                <a:gd name="connsiteY13" fmla="*/ 290946 h 864524"/>
                <a:gd name="connsiteX14" fmla="*/ 997527 w 3832167"/>
                <a:gd name="connsiteY14" fmla="*/ 224444 h 864524"/>
                <a:gd name="connsiteX15" fmla="*/ 1080654 w 3832167"/>
                <a:gd name="connsiteY15" fmla="*/ 224444 h 864524"/>
                <a:gd name="connsiteX16" fmla="*/ 1138843 w 3832167"/>
                <a:gd name="connsiteY16" fmla="*/ 207819 h 864524"/>
                <a:gd name="connsiteX17" fmla="*/ 1188720 w 3832167"/>
                <a:gd name="connsiteY17" fmla="*/ 224444 h 864524"/>
                <a:gd name="connsiteX18" fmla="*/ 1271847 w 3832167"/>
                <a:gd name="connsiteY18" fmla="*/ 174568 h 864524"/>
                <a:gd name="connsiteX19" fmla="*/ 1271847 w 3832167"/>
                <a:gd name="connsiteY19" fmla="*/ 174568 h 864524"/>
                <a:gd name="connsiteX20" fmla="*/ 1438102 w 3832167"/>
                <a:gd name="connsiteY20" fmla="*/ 157942 h 864524"/>
                <a:gd name="connsiteX21" fmla="*/ 1512916 w 3832167"/>
                <a:gd name="connsiteY21" fmla="*/ 149630 h 864524"/>
                <a:gd name="connsiteX22" fmla="*/ 1546167 w 3832167"/>
                <a:gd name="connsiteY22" fmla="*/ 133004 h 864524"/>
                <a:gd name="connsiteX23" fmla="*/ 1695796 w 3832167"/>
                <a:gd name="connsiteY23" fmla="*/ 149630 h 864524"/>
                <a:gd name="connsiteX24" fmla="*/ 1878676 w 3832167"/>
                <a:gd name="connsiteY24" fmla="*/ 108066 h 864524"/>
                <a:gd name="connsiteX25" fmla="*/ 1953491 w 3832167"/>
                <a:gd name="connsiteY25" fmla="*/ 124691 h 864524"/>
                <a:gd name="connsiteX26" fmla="*/ 2061556 w 3832167"/>
                <a:gd name="connsiteY26" fmla="*/ 83128 h 864524"/>
                <a:gd name="connsiteX27" fmla="*/ 2186247 w 3832167"/>
                <a:gd name="connsiteY27" fmla="*/ 99753 h 864524"/>
                <a:gd name="connsiteX28" fmla="*/ 2344189 w 3832167"/>
                <a:gd name="connsiteY28" fmla="*/ 91440 h 864524"/>
                <a:gd name="connsiteX29" fmla="*/ 2410691 w 3832167"/>
                <a:gd name="connsiteY29" fmla="*/ 83128 h 864524"/>
                <a:gd name="connsiteX30" fmla="*/ 2460567 w 3832167"/>
                <a:gd name="connsiteY30" fmla="*/ 91440 h 864524"/>
                <a:gd name="connsiteX31" fmla="*/ 2543694 w 3832167"/>
                <a:gd name="connsiteY31" fmla="*/ 74815 h 864524"/>
                <a:gd name="connsiteX32" fmla="*/ 2593571 w 3832167"/>
                <a:gd name="connsiteY32" fmla="*/ 116379 h 864524"/>
                <a:gd name="connsiteX33" fmla="*/ 2685011 w 3832167"/>
                <a:gd name="connsiteY33" fmla="*/ 58190 h 864524"/>
                <a:gd name="connsiteX34" fmla="*/ 2751513 w 3832167"/>
                <a:gd name="connsiteY34" fmla="*/ 83128 h 864524"/>
                <a:gd name="connsiteX35" fmla="*/ 2867891 w 3832167"/>
                <a:gd name="connsiteY35" fmla="*/ 66502 h 864524"/>
                <a:gd name="connsiteX36" fmla="*/ 2909454 w 3832167"/>
                <a:gd name="connsiteY36" fmla="*/ 58190 h 864524"/>
                <a:gd name="connsiteX37" fmla="*/ 2984269 w 3832167"/>
                <a:gd name="connsiteY37" fmla="*/ 91440 h 864524"/>
                <a:gd name="connsiteX38" fmla="*/ 3067396 w 3832167"/>
                <a:gd name="connsiteY38" fmla="*/ 58190 h 864524"/>
                <a:gd name="connsiteX39" fmla="*/ 3117273 w 3832167"/>
                <a:gd name="connsiteY39" fmla="*/ 116379 h 864524"/>
                <a:gd name="connsiteX40" fmla="*/ 3233651 w 3832167"/>
                <a:gd name="connsiteY40" fmla="*/ 58190 h 864524"/>
                <a:gd name="connsiteX41" fmla="*/ 3308465 w 3832167"/>
                <a:gd name="connsiteY41" fmla="*/ 58190 h 864524"/>
                <a:gd name="connsiteX42" fmla="*/ 3366654 w 3832167"/>
                <a:gd name="connsiteY42" fmla="*/ 33251 h 864524"/>
                <a:gd name="connsiteX43" fmla="*/ 3433156 w 3832167"/>
                <a:gd name="connsiteY43" fmla="*/ 58190 h 864524"/>
                <a:gd name="connsiteX44" fmla="*/ 3491345 w 3832167"/>
                <a:gd name="connsiteY44" fmla="*/ 33251 h 864524"/>
                <a:gd name="connsiteX45" fmla="*/ 3491345 w 3832167"/>
                <a:gd name="connsiteY45" fmla="*/ 33251 h 864524"/>
                <a:gd name="connsiteX46" fmla="*/ 3616036 w 3832167"/>
                <a:gd name="connsiteY46" fmla="*/ 58190 h 864524"/>
                <a:gd name="connsiteX47" fmla="*/ 3682538 w 3832167"/>
                <a:gd name="connsiteY47" fmla="*/ 33251 h 864524"/>
                <a:gd name="connsiteX48" fmla="*/ 3715789 w 3832167"/>
                <a:gd name="connsiteY48" fmla="*/ 0 h 864524"/>
                <a:gd name="connsiteX49" fmla="*/ 3798916 w 3832167"/>
                <a:gd name="connsiteY49" fmla="*/ 58190 h 864524"/>
                <a:gd name="connsiteX50" fmla="*/ 3832167 w 3832167"/>
                <a:gd name="connsiteY50" fmla="*/ 58190 h 864524"/>
                <a:gd name="connsiteX51" fmla="*/ 3832167 w 3832167"/>
                <a:gd name="connsiteY51" fmla="*/ 831273 h 864524"/>
                <a:gd name="connsiteX52" fmla="*/ 3740727 w 3832167"/>
                <a:gd name="connsiteY52" fmla="*/ 856211 h 864524"/>
                <a:gd name="connsiteX53" fmla="*/ 3665913 w 3832167"/>
                <a:gd name="connsiteY53" fmla="*/ 814648 h 864524"/>
                <a:gd name="connsiteX54" fmla="*/ 3591098 w 3832167"/>
                <a:gd name="connsiteY54" fmla="*/ 822960 h 864524"/>
                <a:gd name="connsiteX55" fmla="*/ 3458094 w 3832167"/>
                <a:gd name="connsiteY55" fmla="*/ 814648 h 864524"/>
                <a:gd name="connsiteX56" fmla="*/ 3399905 w 3832167"/>
                <a:gd name="connsiteY56" fmla="*/ 822960 h 864524"/>
                <a:gd name="connsiteX57" fmla="*/ 3366654 w 3832167"/>
                <a:gd name="connsiteY57" fmla="*/ 839586 h 864524"/>
                <a:gd name="connsiteX58" fmla="*/ 3300153 w 3832167"/>
                <a:gd name="connsiteY58" fmla="*/ 798022 h 864524"/>
                <a:gd name="connsiteX59" fmla="*/ 3192087 w 3832167"/>
                <a:gd name="connsiteY59" fmla="*/ 806335 h 864524"/>
                <a:gd name="connsiteX60" fmla="*/ 3125585 w 3832167"/>
                <a:gd name="connsiteY60" fmla="*/ 798022 h 864524"/>
                <a:gd name="connsiteX61" fmla="*/ 3084022 w 3832167"/>
                <a:gd name="connsiteY61" fmla="*/ 822960 h 864524"/>
                <a:gd name="connsiteX62" fmla="*/ 3050771 w 3832167"/>
                <a:gd name="connsiteY62" fmla="*/ 789710 h 864524"/>
                <a:gd name="connsiteX63" fmla="*/ 2917767 w 3832167"/>
                <a:gd name="connsiteY63" fmla="*/ 822960 h 864524"/>
                <a:gd name="connsiteX64" fmla="*/ 2801389 w 3832167"/>
                <a:gd name="connsiteY64" fmla="*/ 781397 h 864524"/>
                <a:gd name="connsiteX65" fmla="*/ 2718262 w 3832167"/>
                <a:gd name="connsiteY65" fmla="*/ 773084 h 864524"/>
                <a:gd name="connsiteX66" fmla="*/ 2709949 w 3832167"/>
                <a:gd name="connsiteY66" fmla="*/ 798022 h 864524"/>
                <a:gd name="connsiteX67" fmla="*/ 2626822 w 3832167"/>
                <a:gd name="connsiteY67" fmla="*/ 764771 h 864524"/>
                <a:gd name="connsiteX68" fmla="*/ 2502131 w 3832167"/>
                <a:gd name="connsiteY68" fmla="*/ 764771 h 864524"/>
                <a:gd name="connsiteX69" fmla="*/ 2360814 w 3832167"/>
                <a:gd name="connsiteY69" fmla="*/ 756459 h 864524"/>
                <a:gd name="connsiteX70" fmla="*/ 2319251 w 3832167"/>
                <a:gd name="connsiteY70" fmla="*/ 723208 h 864524"/>
                <a:gd name="connsiteX71" fmla="*/ 2269374 w 3832167"/>
                <a:gd name="connsiteY71" fmla="*/ 764771 h 864524"/>
                <a:gd name="connsiteX72" fmla="*/ 2128058 w 3832167"/>
                <a:gd name="connsiteY72" fmla="*/ 731520 h 864524"/>
                <a:gd name="connsiteX73" fmla="*/ 2061556 w 3832167"/>
                <a:gd name="connsiteY73" fmla="*/ 748146 h 864524"/>
                <a:gd name="connsiteX74" fmla="*/ 1961803 w 3832167"/>
                <a:gd name="connsiteY74" fmla="*/ 731520 h 864524"/>
                <a:gd name="connsiteX75" fmla="*/ 1845425 w 3832167"/>
                <a:gd name="connsiteY75" fmla="*/ 731520 h 864524"/>
                <a:gd name="connsiteX76" fmla="*/ 1737360 w 3832167"/>
                <a:gd name="connsiteY76" fmla="*/ 714895 h 864524"/>
                <a:gd name="connsiteX77" fmla="*/ 1670858 w 3832167"/>
                <a:gd name="connsiteY77" fmla="*/ 723208 h 864524"/>
                <a:gd name="connsiteX78" fmla="*/ 1446414 w 3832167"/>
                <a:gd name="connsiteY78" fmla="*/ 689957 h 864524"/>
                <a:gd name="connsiteX79" fmla="*/ 1421476 w 3832167"/>
                <a:gd name="connsiteY79" fmla="*/ 714895 h 864524"/>
                <a:gd name="connsiteX80" fmla="*/ 1379913 w 3832167"/>
                <a:gd name="connsiteY80" fmla="*/ 723208 h 864524"/>
                <a:gd name="connsiteX81" fmla="*/ 1330036 w 3832167"/>
                <a:gd name="connsiteY81" fmla="*/ 739833 h 864524"/>
                <a:gd name="connsiteX82" fmla="*/ 1197033 w 3832167"/>
                <a:gd name="connsiteY82" fmla="*/ 689957 h 864524"/>
                <a:gd name="connsiteX83" fmla="*/ 1155469 w 3832167"/>
                <a:gd name="connsiteY83" fmla="*/ 723208 h 864524"/>
                <a:gd name="connsiteX84" fmla="*/ 1088967 w 3832167"/>
                <a:gd name="connsiteY84" fmla="*/ 698270 h 864524"/>
                <a:gd name="connsiteX85" fmla="*/ 1064029 w 3832167"/>
                <a:gd name="connsiteY85" fmla="*/ 731520 h 864524"/>
                <a:gd name="connsiteX86" fmla="*/ 947651 w 3832167"/>
                <a:gd name="connsiteY86" fmla="*/ 731520 h 864524"/>
                <a:gd name="connsiteX87" fmla="*/ 864523 w 3832167"/>
                <a:gd name="connsiteY87" fmla="*/ 764771 h 864524"/>
                <a:gd name="connsiteX88" fmla="*/ 714894 w 3832167"/>
                <a:gd name="connsiteY88" fmla="*/ 731520 h 864524"/>
                <a:gd name="connsiteX89" fmla="*/ 606829 w 3832167"/>
                <a:gd name="connsiteY89" fmla="*/ 748146 h 864524"/>
                <a:gd name="connsiteX90" fmla="*/ 473825 w 3832167"/>
                <a:gd name="connsiteY90" fmla="*/ 781397 h 864524"/>
                <a:gd name="connsiteX91" fmla="*/ 415636 w 3832167"/>
                <a:gd name="connsiteY91" fmla="*/ 756459 h 864524"/>
                <a:gd name="connsiteX92" fmla="*/ 374073 w 3832167"/>
                <a:gd name="connsiteY92" fmla="*/ 789710 h 864524"/>
                <a:gd name="connsiteX93" fmla="*/ 232756 w 3832167"/>
                <a:gd name="connsiteY93" fmla="*/ 839586 h 864524"/>
                <a:gd name="connsiteX94" fmla="*/ 199505 w 3832167"/>
                <a:gd name="connsiteY94" fmla="*/ 864524 h 864524"/>
                <a:gd name="connsiteX95" fmla="*/ 149629 w 3832167"/>
                <a:gd name="connsiteY95" fmla="*/ 822960 h 864524"/>
                <a:gd name="connsiteX96" fmla="*/ 83127 w 3832167"/>
                <a:gd name="connsiteY96" fmla="*/ 806335 h 864524"/>
                <a:gd name="connsiteX97" fmla="*/ 23089 w 3832167"/>
                <a:gd name="connsiteY97" fmla="*/ 829943 h 864524"/>
                <a:gd name="connsiteX0" fmla="*/ 1 w 3809079"/>
                <a:gd name="connsiteY0" fmla="*/ 829943 h 864524"/>
                <a:gd name="connsiteX1" fmla="*/ 10025 w 3809079"/>
                <a:gd name="connsiteY1" fmla="*/ 548779 h 864524"/>
                <a:gd name="connsiteX2" fmla="*/ 101603 w 3809079"/>
                <a:gd name="connsiteY2" fmla="*/ 515390 h 864524"/>
                <a:gd name="connsiteX3" fmla="*/ 184730 w 3809079"/>
                <a:gd name="connsiteY3" fmla="*/ 448888 h 864524"/>
                <a:gd name="connsiteX4" fmla="*/ 251232 w 3809079"/>
                <a:gd name="connsiteY4" fmla="*/ 448888 h 864524"/>
                <a:gd name="connsiteX5" fmla="*/ 392548 w 3809079"/>
                <a:gd name="connsiteY5" fmla="*/ 382386 h 864524"/>
                <a:gd name="connsiteX6" fmla="*/ 500614 w 3809079"/>
                <a:gd name="connsiteY6" fmla="*/ 390699 h 864524"/>
                <a:gd name="connsiteX7" fmla="*/ 583741 w 3809079"/>
                <a:gd name="connsiteY7" fmla="*/ 357448 h 864524"/>
                <a:gd name="connsiteX8" fmla="*/ 616992 w 3809079"/>
                <a:gd name="connsiteY8" fmla="*/ 382386 h 864524"/>
                <a:gd name="connsiteX9" fmla="*/ 675181 w 3809079"/>
                <a:gd name="connsiteY9" fmla="*/ 349135 h 864524"/>
                <a:gd name="connsiteX10" fmla="*/ 741683 w 3809079"/>
                <a:gd name="connsiteY10" fmla="*/ 349135 h 864524"/>
                <a:gd name="connsiteX11" fmla="*/ 866374 w 3809079"/>
                <a:gd name="connsiteY11" fmla="*/ 274320 h 864524"/>
                <a:gd name="connsiteX12" fmla="*/ 924563 w 3809079"/>
                <a:gd name="connsiteY12" fmla="*/ 290946 h 864524"/>
                <a:gd name="connsiteX13" fmla="*/ 974439 w 3809079"/>
                <a:gd name="connsiteY13" fmla="*/ 224444 h 864524"/>
                <a:gd name="connsiteX14" fmla="*/ 1057566 w 3809079"/>
                <a:gd name="connsiteY14" fmla="*/ 224444 h 864524"/>
                <a:gd name="connsiteX15" fmla="*/ 1115755 w 3809079"/>
                <a:gd name="connsiteY15" fmla="*/ 207819 h 864524"/>
                <a:gd name="connsiteX16" fmla="*/ 1165632 w 3809079"/>
                <a:gd name="connsiteY16" fmla="*/ 224444 h 864524"/>
                <a:gd name="connsiteX17" fmla="*/ 1248759 w 3809079"/>
                <a:gd name="connsiteY17" fmla="*/ 174568 h 864524"/>
                <a:gd name="connsiteX18" fmla="*/ 1248759 w 3809079"/>
                <a:gd name="connsiteY18" fmla="*/ 174568 h 864524"/>
                <a:gd name="connsiteX19" fmla="*/ 1415014 w 3809079"/>
                <a:gd name="connsiteY19" fmla="*/ 157942 h 864524"/>
                <a:gd name="connsiteX20" fmla="*/ 1489828 w 3809079"/>
                <a:gd name="connsiteY20" fmla="*/ 149630 h 864524"/>
                <a:gd name="connsiteX21" fmla="*/ 1523079 w 3809079"/>
                <a:gd name="connsiteY21" fmla="*/ 133004 h 864524"/>
                <a:gd name="connsiteX22" fmla="*/ 1672708 w 3809079"/>
                <a:gd name="connsiteY22" fmla="*/ 149630 h 864524"/>
                <a:gd name="connsiteX23" fmla="*/ 1855588 w 3809079"/>
                <a:gd name="connsiteY23" fmla="*/ 108066 h 864524"/>
                <a:gd name="connsiteX24" fmla="*/ 1930403 w 3809079"/>
                <a:gd name="connsiteY24" fmla="*/ 124691 h 864524"/>
                <a:gd name="connsiteX25" fmla="*/ 2038468 w 3809079"/>
                <a:gd name="connsiteY25" fmla="*/ 83128 h 864524"/>
                <a:gd name="connsiteX26" fmla="*/ 2163159 w 3809079"/>
                <a:gd name="connsiteY26" fmla="*/ 99753 h 864524"/>
                <a:gd name="connsiteX27" fmla="*/ 2321101 w 3809079"/>
                <a:gd name="connsiteY27" fmla="*/ 91440 h 864524"/>
                <a:gd name="connsiteX28" fmla="*/ 2387603 w 3809079"/>
                <a:gd name="connsiteY28" fmla="*/ 83128 h 864524"/>
                <a:gd name="connsiteX29" fmla="*/ 2437479 w 3809079"/>
                <a:gd name="connsiteY29" fmla="*/ 91440 h 864524"/>
                <a:gd name="connsiteX30" fmla="*/ 2520606 w 3809079"/>
                <a:gd name="connsiteY30" fmla="*/ 74815 h 864524"/>
                <a:gd name="connsiteX31" fmla="*/ 2570483 w 3809079"/>
                <a:gd name="connsiteY31" fmla="*/ 116379 h 864524"/>
                <a:gd name="connsiteX32" fmla="*/ 2661923 w 3809079"/>
                <a:gd name="connsiteY32" fmla="*/ 58190 h 864524"/>
                <a:gd name="connsiteX33" fmla="*/ 2728425 w 3809079"/>
                <a:gd name="connsiteY33" fmla="*/ 83128 h 864524"/>
                <a:gd name="connsiteX34" fmla="*/ 2844803 w 3809079"/>
                <a:gd name="connsiteY34" fmla="*/ 66502 h 864524"/>
                <a:gd name="connsiteX35" fmla="*/ 2886366 w 3809079"/>
                <a:gd name="connsiteY35" fmla="*/ 58190 h 864524"/>
                <a:gd name="connsiteX36" fmla="*/ 2961181 w 3809079"/>
                <a:gd name="connsiteY36" fmla="*/ 91440 h 864524"/>
                <a:gd name="connsiteX37" fmla="*/ 3044308 w 3809079"/>
                <a:gd name="connsiteY37" fmla="*/ 58190 h 864524"/>
                <a:gd name="connsiteX38" fmla="*/ 3094185 w 3809079"/>
                <a:gd name="connsiteY38" fmla="*/ 116379 h 864524"/>
                <a:gd name="connsiteX39" fmla="*/ 3210563 w 3809079"/>
                <a:gd name="connsiteY39" fmla="*/ 58190 h 864524"/>
                <a:gd name="connsiteX40" fmla="*/ 3285377 w 3809079"/>
                <a:gd name="connsiteY40" fmla="*/ 58190 h 864524"/>
                <a:gd name="connsiteX41" fmla="*/ 3343566 w 3809079"/>
                <a:gd name="connsiteY41" fmla="*/ 33251 h 864524"/>
                <a:gd name="connsiteX42" fmla="*/ 3410068 w 3809079"/>
                <a:gd name="connsiteY42" fmla="*/ 58190 h 864524"/>
                <a:gd name="connsiteX43" fmla="*/ 3468257 w 3809079"/>
                <a:gd name="connsiteY43" fmla="*/ 33251 h 864524"/>
                <a:gd name="connsiteX44" fmla="*/ 3468257 w 3809079"/>
                <a:gd name="connsiteY44" fmla="*/ 33251 h 864524"/>
                <a:gd name="connsiteX45" fmla="*/ 3592948 w 3809079"/>
                <a:gd name="connsiteY45" fmla="*/ 58190 h 864524"/>
                <a:gd name="connsiteX46" fmla="*/ 3659450 w 3809079"/>
                <a:gd name="connsiteY46" fmla="*/ 33251 h 864524"/>
                <a:gd name="connsiteX47" fmla="*/ 3692701 w 3809079"/>
                <a:gd name="connsiteY47" fmla="*/ 0 h 864524"/>
                <a:gd name="connsiteX48" fmla="*/ 3775828 w 3809079"/>
                <a:gd name="connsiteY48" fmla="*/ 58190 h 864524"/>
                <a:gd name="connsiteX49" fmla="*/ 3809079 w 3809079"/>
                <a:gd name="connsiteY49" fmla="*/ 58190 h 864524"/>
                <a:gd name="connsiteX50" fmla="*/ 3809079 w 3809079"/>
                <a:gd name="connsiteY50" fmla="*/ 831273 h 864524"/>
                <a:gd name="connsiteX51" fmla="*/ 3717639 w 3809079"/>
                <a:gd name="connsiteY51" fmla="*/ 856211 h 864524"/>
                <a:gd name="connsiteX52" fmla="*/ 3642825 w 3809079"/>
                <a:gd name="connsiteY52" fmla="*/ 814648 h 864524"/>
                <a:gd name="connsiteX53" fmla="*/ 3568010 w 3809079"/>
                <a:gd name="connsiteY53" fmla="*/ 822960 h 864524"/>
                <a:gd name="connsiteX54" fmla="*/ 3435006 w 3809079"/>
                <a:gd name="connsiteY54" fmla="*/ 814648 h 864524"/>
                <a:gd name="connsiteX55" fmla="*/ 3376817 w 3809079"/>
                <a:gd name="connsiteY55" fmla="*/ 822960 h 864524"/>
                <a:gd name="connsiteX56" fmla="*/ 3343566 w 3809079"/>
                <a:gd name="connsiteY56" fmla="*/ 839586 h 864524"/>
                <a:gd name="connsiteX57" fmla="*/ 3277065 w 3809079"/>
                <a:gd name="connsiteY57" fmla="*/ 798022 h 864524"/>
                <a:gd name="connsiteX58" fmla="*/ 3168999 w 3809079"/>
                <a:gd name="connsiteY58" fmla="*/ 806335 h 864524"/>
                <a:gd name="connsiteX59" fmla="*/ 3102497 w 3809079"/>
                <a:gd name="connsiteY59" fmla="*/ 798022 h 864524"/>
                <a:gd name="connsiteX60" fmla="*/ 3060934 w 3809079"/>
                <a:gd name="connsiteY60" fmla="*/ 822960 h 864524"/>
                <a:gd name="connsiteX61" fmla="*/ 3027683 w 3809079"/>
                <a:gd name="connsiteY61" fmla="*/ 789710 h 864524"/>
                <a:gd name="connsiteX62" fmla="*/ 2894679 w 3809079"/>
                <a:gd name="connsiteY62" fmla="*/ 822960 h 864524"/>
                <a:gd name="connsiteX63" fmla="*/ 2778301 w 3809079"/>
                <a:gd name="connsiteY63" fmla="*/ 781397 h 864524"/>
                <a:gd name="connsiteX64" fmla="*/ 2695174 w 3809079"/>
                <a:gd name="connsiteY64" fmla="*/ 773084 h 864524"/>
                <a:gd name="connsiteX65" fmla="*/ 2686861 w 3809079"/>
                <a:gd name="connsiteY65" fmla="*/ 798022 h 864524"/>
                <a:gd name="connsiteX66" fmla="*/ 2603734 w 3809079"/>
                <a:gd name="connsiteY66" fmla="*/ 764771 h 864524"/>
                <a:gd name="connsiteX67" fmla="*/ 2479043 w 3809079"/>
                <a:gd name="connsiteY67" fmla="*/ 764771 h 864524"/>
                <a:gd name="connsiteX68" fmla="*/ 2337726 w 3809079"/>
                <a:gd name="connsiteY68" fmla="*/ 756459 h 864524"/>
                <a:gd name="connsiteX69" fmla="*/ 2296163 w 3809079"/>
                <a:gd name="connsiteY69" fmla="*/ 723208 h 864524"/>
                <a:gd name="connsiteX70" fmla="*/ 2246286 w 3809079"/>
                <a:gd name="connsiteY70" fmla="*/ 764771 h 864524"/>
                <a:gd name="connsiteX71" fmla="*/ 2104970 w 3809079"/>
                <a:gd name="connsiteY71" fmla="*/ 731520 h 864524"/>
                <a:gd name="connsiteX72" fmla="*/ 2038468 w 3809079"/>
                <a:gd name="connsiteY72" fmla="*/ 748146 h 864524"/>
                <a:gd name="connsiteX73" fmla="*/ 1938715 w 3809079"/>
                <a:gd name="connsiteY73" fmla="*/ 731520 h 864524"/>
                <a:gd name="connsiteX74" fmla="*/ 1822337 w 3809079"/>
                <a:gd name="connsiteY74" fmla="*/ 731520 h 864524"/>
                <a:gd name="connsiteX75" fmla="*/ 1714272 w 3809079"/>
                <a:gd name="connsiteY75" fmla="*/ 714895 h 864524"/>
                <a:gd name="connsiteX76" fmla="*/ 1647770 w 3809079"/>
                <a:gd name="connsiteY76" fmla="*/ 723208 h 864524"/>
                <a:gd name="connsiteX77" fmla="*/ 1423326 w 3809079"/>
                <a:gd name="connsiteY77" fmla="*/ 689957 h 864524"/>
                <a:gd name="connsiteX78" fmla="*/ 1398388 w 3809079"/>
                <a:gd name="connsiteY78" fmla="*/ 714895 h 864524"/>
                <a:gd name="connsiteX79" fmla="*/ 1356825 w 3809079"/>
                <a:gd name="connsiteY79" fmla="*/ 723208 h 864524"/>
                <a:gd name="connsiteX80" fmla="*/ 1306948 w 3809079"/>
                <a:gd name="connsiteY80" fmla="*/ 739833 h 864524"/>
                <a:gd name="connsiteX81" fmla="*/ 1173945 w 3809079"/>
                <a:gd name="connsiteY81" fmla="*/ 689957 h 864524"/>
                <a:gd name="connsiteX82" fmla="*/ 1132381 w 3809079"/>
                <a:gd name="connsiteY82" fmla="*/ 723208 h 864524"/>
                <a:gd name="connsiteX83" fmla="*/ 1065879 w 3809079"/>
                <a:gd name="connsiteY83" fmla="*/ 698270 h 864524"/>
                <a:gd name="connsiteX84" fmla="*/ 1040941 w 3809079"/>
                <a:gd name="connsiteY84" fmla="*/ 731520 h 864524"/>
                <a:gd name="connsiteX85" fmla="*/ 924563 w 3809079"/>
                <a:gd name="connsiteY85" fmla="*/ 731520 h 864524"/>
                <a:gd name="connsiteX86" fmla="*/ 841435 w 3809079"/>
                <a:gd name="connsiteY86" fmla="*/ 764771 h 864524"/>
                <a:gd name="connsiteX87" fmla="*/ 691806 w 3809079"/>
                <a:gd name="connsiteY87" fmla="*/ 731520 h 864524"/>
                <a:gd name="connsiteX88" fmla="*/ 583741 w 3809079"/>
                <a:gd name="connsiteY88" fmla="*/ 748146 h 864524"/>
                <a:gd name="connsiteX89" fmla="*/ 450737 w 3809079"/>
                <a:gd name="connsiteY89" fmla="*/ 781397 h 864524"/>
                <a:gd name="connsiteX90" fmla="*/ 392548 w 3809079"/>
                <a:gd name="connsiteY90" fmla="*/ 756459 h 864524"/>
                <a:gd name="connsiteX91" fmla="*/ 350985 w 3809079"/>
                <a:gd name="connsiteY91" fmla="*/ 789710 h 864524"/>
                <a:gd name="connsiteX92" fmla="*/ 209668 w 3809079"/>
                <a:gd name="connsiteY92" fmla="*/ 839586 h 864524"/>
                <a:gd name="connsiteX93" fmla="*/ 176417 w 3809079"/>
                <a:gd name="connsiteY93" fmla="*/ 864524 h 864524"/>
                <a:gd name="connsiteX94" fmla="*/ 126541 w 3809079"/>
                <a:gd name="connsiteY94" fmla="*/ 822960 h 864524"/>
                <a:gd name="connsiteX95" fmla="*/ 60039 w 3809079"/>
                <a:gd name="connsiteY95" fmla="*/ 806335 h 864524"/>
                <a:gd name="connsiteX96" fmla="*/ 1 w 3809079"/>
                <a:gd name="connsiteY96" fmla="*/ 829943 h 864524"/>
                <a:gd name="connsiteX0" fmla="*/ 0 w 3809078"/>
                <a:gd name="connsiteY0" fmla="*/ 829943 h 864524"/>
                <a:gd name="connsiteX1" fmla="*/ 5799 w 3809078"/>
                <a:gd name="connsiteY1" fmla="*/ 548779 h 864524"/>
                <a:gd name="connsiteX2" fmla="*/ 101602 w 3809078"/>
                <a:gd name="connsiteY2" fmla="*/ 515390 h 864524"/>
                <a:gd name="connsiteX3" fmla="*/ 184729 w 3809078"/>
                <a:gd name="connsiteY3" fmla="*/ 448888 h 864524"/>
                <a:gd name="connsiteX4" fmla="*/ 251231 w 3809078"/>
                <a:gd name="connsiteY4" fmla="*/ 448888 h 864524"/>
                <a:gd name="connsiteX5" fmla="*/ 392547 w 3809078"/>
                <a:gd name="connsiteY5" fmla="*/ 382386 h 864524"/>
                <a:gd name="connsiteX6" fmla="*/ 500613 w 3809078"/>
                <a:gd name="connsiteY6" fmla="*/ 390699 h 864524"/>
                <a:gd name="connsiteX7" fmla="*/ 583740 w 3809078"/>
                <a:gd name="connsiteY7" fmla="*/ 357448 h 864524"/>
                <a:gd name="connsiteX8" fmla="*/ 616991 w 3809078"/>
                <a:gd name="connsiteY8" fmla="*/ 382386 h 864524"/>
                <a:gd name="connsiteX9" fmla="*/ 675180 w 3809078"/>
                <a:gd name="connsiteY9" fmla="*/ 349135 h 864524"/>
                <a:gd name="connsiteX10" fmla="*/ 741682 w 3809078"/>
                <a:gd name="connsiteY10" fmla="*/ 349135 h 864524"/>
                <a:gd name="connsiteX11" fmla="*/ 866373 w 3809078"/>
                <a:gd name="connsiteY11" fmla="*/ 274320 h 864524"/>
                <a:gd name="connsiteX12" fmla="*/ 924562 w 3809078"/>
                <a:gd name="connsiteY12" fmla="*/ 290946 h 864524"/>
                <a:gd name="connsiteX13" fmla="*/ 974438 w 3809078"/>
                <a:gd name="connsiteY13" fmla="*/ 224444 h 864524"/>
                <a:gd name="connsiteX14" fmla="*/ 1057565 w 3809078"/>
                <a:gd name="connsiteY14" fmla="*/ 224444 h 864524"/>
                <a:gd name="connsiteX15" fmla="*/ 1115754 w 3809078"/>
                <a:gd name="connsiteY15" fmla="*/ 207819 h 864524"/>
                <a:gd name="connsiteX16" fmla="*/ 1165631 w 3809078"/>
                <a:gd name="connsiteY16" fmla="*/ 224444 h 864524"/>
                <a:gd name="connsiteX17" fmla="*/ 1248758 w 3809078"/>
                <a:gd name="connsiteY17" fmla="*/ 174568 h 864524"/>
                <a:gd name="connsiteX18" fmla="*/ 1248758 w 3809078"/>
                <a:gd name="connsiteY18" fmla="*/ 174568 h 864524"/>
                <a:gd name="connsiteX19" fmla="*/ 1415013 w 3809078"/>
                <a:gd name="connsiteY19" fmla="*/ 157942 h 864524"/>
                <a:gd name="connsiteX20" fmla="*/ 1489827 w 3809078"/>
                <a:gd name="connsiteY20" fmla="*/ 149630 h 864524"/>
                <a:gd name="connsiteX21" fmla="*/ 1523078 w 3809078"/>
                <a:gd name="connsiteY21" fmla="*/ 133004 h 864524"/>
                <a:gd name="connsiteX22" fmla="*/ 1672707 w 3809078"/>
                <a:gd name="connsiteY22" fmla="*/ 149630 h 864524"/>
                <a:gd name="connsiteX23" fmla="*/ 1855587 w 3809078"/>
                <a:gd name="connsiteY23" fmla="*/ 108066 h 864524"/>
                <a:gd name="connsiteX24" fmla="*/ 1930402 w 3809078"/>
                <a:gd name="connsiteY24" fmla="*/ 124691 h 864524"/>
                <a:gd name="connsiteX25" fmla="*/ 2038467 w 3809078"/>
                <a:gd name="connsiteY25" fmla="*/ 83128 h 864524"/>
                <a:gd name="connsiteX26" fmla="*/ 2163158 w 3809078"/>
                <a:gd name="connsiteY26" fmla="*/ 99753 h 864524"/>
                <a:gd name="connsiteX27" fmla="*/ 2321100 w 3809078"/>
                <a:gd name="connsiteY27" fmla="*/ 91440 h 864524"/>
                <a:gd name="connsiteX28" fmla="*/ 2387602 w 3809078"/>
                <a:gd name="connsiteY28" fmla="*/ 83128 h 864524"/>
                <a:gd name="connsiteX29" fmla="*/ 2437478 w 3809078"/>
                <a:gd name="connsiteY29" fmla="*/ 91440 h 864524"/>
                <a:gd name="connsiteX30" fmla="*/ 2520605 w 3809078"/>
                <a:gd name="connsiteY30" fmla="*/ 74815 h 864524"/>
                <a:gd name="connsiteX31" fmla="*/ 2570482 w 3809078"/>
                <a:gd name="connsiteY31" fmla="*/ 116379 h 864524"/>
                <a:gd name="connsiteX32" fmla="*/ 2661922 w 3809078"/>
                <a:gd name="connsiteY32" fmla="*/ 58190 h 864524"/>
                <a:gd name="connsiteX33" fmla="*/ 2728424 w 3809078"/>
                <a:gd name="connsiteY33" fmla="*/ 83128 h 864524"/>
                <a:gd name="connsiteX34" fmla="*/ 2844802 w 3809078"/>
                <a:gd name="connsiteY34" fmla="*/ 66502 h 864524"/>
                <a:gd name="connsiteX35" fmla="*/ 2886365 w 3809078"/>
                <a:gd name="connsiteY35" fmla="*/ 58190 h 864524"/>
                <a:gd name="connsiteX36" fmla="*/ 2961180 w 3809078"/>
                <a:gd name="connsiteY36" fmla="*/ 91440 h 864524"/>
                <a:gd name="connsiteX37" fmla="*/ 3044307 w 3809078"/>
                <a:gd name="connsiteY37" fmla="*/ 58190 h 864524"/>
                <a:gd name="connsiteX38" fmla="*/ 3094184 w 3809078"/>
                <a:gd name="connsiteY38" fmla="*/ 116379 h 864524"/>
                <a:gd name="connsiteX39" fmla="*/ 3210562 w 3809078"/>
                <a:gd name="connsiteY39" fmla="*/ 58190 h 864524"/>
                <a:gd name="connsiteX40" fmla="*/ 3285376 w 3809078"/>
                <a:gd name="connsiteY40" fmla="*/ 58190 h 864524"/>
                <a:gd name="connsiteX41" fmla="*/ 3343565 w 3809078"/>
                <a:gd name="connsiteY41" fmla="*/ 33251 h 864524"/>
                <a:gd name="connsiteX42" fmla="*/ 3410067 w 3809078"/>
                <a:gd name="connsiteY42" fmla="*/ 58190 h 864524"/>
                <a:gd name="connsiteX43" fmla="*/ 3468256 w 3809078"/>
                <a:gd name="connsiteY43" fmla="*/ 33251 h 864524"/>
                <a:gd name="connsiteX44" fmla="*/ 3468256 w 3809078"/>
                <a:gd name="connsiteY44" fmla="*/ 33251 h 864524"/>
                <a:gd name="connsiteX45" fmla="*/ 3592947 w 3809078"/>
                <a:gd name="connsiteY45" fmla="*/ 58190 h 864524"/>
                <a:gd name="connsiteX46" fmla="*/ 3659449 w 3809078"/>
                <a:gd name="connsiteY46" fmla="*/ 33251 h 864524"/>
                <a:gd name="connsiteX47" fmla="*/ 3692700 w 3809078"/>
                <a:gd name="connsiteY47" fmla="*/ 0 h 864524"/>
                <a:gd name="connsiteX48" fmla="*/ 3775827 w 3809078"/>
                <a:gd name="connsiteY48" fmla="*/ 58190 h 864524"/>
                <a:gd name="connsiteX49" fmla="*/ 3809078 w 3809078"/>
                <a:gd name="connsiteY49" fmla="*/ 58190 h 864524"/>
                <a:gd name="connsiteX50" fmla="*/ 3809078 w 3809078"/>
                <a:gd name="connsiteY50" fmla="*/ 831273 h 864524"/>
                <a:gd name="connsiteX51" fmla="*/ 3717638 w 3809078"/>
                <a:gd name="connsiteY51" fmla="*/ 856211 h 864524"/>
                <a:gd name="connsiteX52" fmla="*/ 3642824 w 3809078"/>
                <a:gd name="connsiteY52" fmla="*/ 814648 h 864524"/>
                <a:gd name="connsiteX53" fmla="*/ 3568009 w 3809078"/>
                <a:gd name="connsiteY53" fmla="*/ 822960 h 864524"/>
                <a:gd name="connsiteX54" fmla="*/ 3435005 w 3809078"/>
                <a:gd name="connsiteY54" fmla="*/ 814648 h 864524"/>
                <a:gd name="connsiteX55" fmla="*/ 3376816 w 3809078"/>
                <a:gd name="connsiteY55" fmla="*/ 822960 h 864524"/>
                <a:gd name="connsiteX56" fmla="*/ 3343565 w 3809078"/>
                <a:gd name="connsiteY56" fmla="*/ 839586 h 864524"/>
                <a:gd name="connsiteX57" fmla="*/ 3277064 w 3809078"/>
                <a:gd name="connsiteY57" fmla="*/ 798022 h 864524"/>
                <a:gd name="connsiteX58" fmla="*/ 3168998 w 3809078"/>
                <a:gd name="connsiteY58" fmla="*/ 806335 h 864524"/>
                <a:gd name="connsiteX59" fmla="*/ 3102496 w 3809078"/>
                <a:gd name="connsiteY59" fmla="*/ 798022 h 864524"/>
                <a:gd name="connsiteX60" fmla="*/ 3060933 w 3809078"/>
                <a:gd name="connsiteY60" fmla="*/ 822960 h 864524"/>
                <a:gd name="connsiteX61" fmla="*/ 3027682 w 3809078"/>
                <a:gd name="connsiteY61" fmla="*/ 789710 h 864524"/>
                <a:gd name="connsiteX62" fmla="*/ 2894678 w 3809078"/>
                <a:gd name="connsiteY62" fmla="*/ 822960 h 864524"/>
                <a:gd name="connsiteX63" fmla="*/ 2778300 w 3809078"/>
                <a:gd name="connsiteY63" fmla="*/ 781397 h 864524"/>
                <a:gd name="connsiteX64" fmla="*/ 2695173 w 3809078"/>
                <a:gd name="connsiteY64" fmla="*/ 773084 h 864524"/>
                <a:gd name="connsiteX65" fmla="*/ 2686860 w 3809078"/>
                <a:gd name="connsiteY65" fmla="*/ 798022 h 864524"/>
                <a:gd name="connsiteX66" fmla="*/ 2603733 w 3809078"/>
                <a:gd name="connsiteY66" fmla="*/ 764771 h 864524"/>
                <a:gd name="connsiteX67" fmla="*/ 2479042 w 3809078"/>
                <a:gd name="connsiteY67" fmla="*/ 764771 h 864524"/>
                <a:gd name="connsiteX68" fmla="*/ 2337725 w 3809078"/>
                <a:gd name="connsiteY68" fmla="*/ 756459 h 864524"/>
                <a:gd name="connsiteX69" fmla="*/ 2296162 w 3809078"/>
                <a:gd name="connsiteY69" fmla="*/ 723208 h 864524"/>
                <a:gd name="connsiteX70" fmla="*/ 2246285 w 3809078"/>
                <a:gd name="connsiteY70" fmla="*/ 764771 h 864524"/>
                <a:gd name="connsiteX71" fmla="*/ 2104969 w 3809078"/>
                <a:gd name="connsiteY71" fmla="*/ 731520 h 864524"/>
                <a:gd name="connsiteX72" fmla="*/ 2038467 w 3809078"/>
                <a:gd name="connsiteY72" fmla="*/ 748146 h 864524"/>
                <a:gd name="connsiteX73" fmla="*/ 1938714 w 3809078"/>
                <a:gd name="connsiteY73" fmla="*/ 731520 h 864524"/>
                <a:gd name="connsiteX74" fmla="*/ 1822336 w 3809078"/>
                <a:gd name="connsiteY74" fmla="*/ 731520 h 864524"/>
                <a:gd name="connsiteX75" fmla="*/ 1714271 w 3809078"/>
                <a:gd name="connsiteY75" fmla="*/ 714895 h 864524"/>
                <a:gd name="connsiteX76" fmla="*/ 1647769 w 3809078"/>
                <a:gd name="connsiteY76" fmla="*/ 723208 h 864524"/>
                <a:gd name="connsiteX77" fmla="*/ 1423325 w 3809078"/>
                <a:gd name="connsiteY77" fmla="*/ 689957 h 864524"/>
                <a:gd name="connsiteX78" fmla="*/ 1398387 w 3809078"/>
                <a:gd name="connsiteY78" fmla="*/ 714895 h 864524"/>
                <a:gd name="connsiteX79" fmla="*/ 1356824 w 3809078"/>
                <a:gd name="connsiteY79" fmla="*/ 723208 h 864524"/>
                <a:gd name="connsiteX80" fmla="*/ 1306947 w 3809078"/>
                <a:gd name="connsiteY80" fmla="*/ 739833 h 864524"/>
                <a:gd name="connsiteX81" fmla="*/ 1173944 w 3809078"/>
                <a:gd name="connsiteY81" fmla="*/ 689957 h 864524"/>
                <a:gd name="connsiteX82" fmla="*/ 1132380 w 3809078"/>
                <a:gd name="connsiteY82" fmla="*/ 723208 h 864524"/>
                <a:gd name="connsiteX83" fmla="*/ 1065878 w 3809078"/>
                <a:gd name="connsiteY83" fmla="*/ 698270 h 864524"/>
                <a:gd name="connsiteX84" fmla="*/ 1040940 w 3809078"/>
                <a:gd name="connsiteY84" fmla="*/ 731520 h 864524"/>
                <a:gd name="connsiteX85" fmla="*/ 924562 w 3809078"/>
                <a:gd name="connsiteY85" fmla="*/ 731520 h 864524"/>
                <a:gd name="connsiteX86" fmla="*/ 841434 w 3809078"/>
                <a:gd name="connsiteY86" fmla="*/ 764771 h 864524"/>
                <a:gd name="connsiteX87" fmla="*/ 691805 w 3809078"/>
                <a:gd name="connsiteY87" fmla="*/ 731520 h 864524"/>
                <a:gd name="connsiteX88" fmla="*/ 583740 w 3809078"/>
                <a:gd name="connsiteY88" fmla="*/ 748146 h 864524"/>
                <a:gd name="connsiteX89" fmla="*/ 450736 w 3809078"/>
                <a:gd name="connsiteY89" fmla="*/ 781397 h 864524"/>
                <a:gd name="connsiteX90" fmla="*/ 392547 w 3809078"/>
                <a:gd name="connsiteY90" fmla="*/ 756459 h 864524"/>
                <a:gd name="connsiteX91" fmla="*/ 350984 w 3809078"/>
                <a:gd name="connsiteY91" fmla="*/ 789710 h 864524"/>
                <a:gd name="connsiteX92" fmla="*/ 209667 w 3809078"/>
                <a:gd name="connsiteY92" fmla="*/ 839586 h 864524"/>
                <a:gd name="connsiteX93" fmla="*/ 176416 w 3809078"/>
                <a:gd name="connsiteY93" fmla="*/ 864524 h 864524"/>
                <a:gd name="connsiteX94" fmla="*/ 126540 w 3809078"/>
                <a:gd name="connsiteY94" fmla="*/ 822960 h 864524"/>
                <a:gd name="connsiteX95" fmla="*/ 60038 w 3809078"/>
                <a:gd name="connsiteY95" fmla="*/ 806335 h 864524"/>
                <a:gd name="connsiteX96" fmla="*/ 0 w 3809078"/>
                <a:gd name="connsiteY96" fmla="*/ 829943 h 86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3809078" h="864524">
                  <a:moveTo>
                    <a:pt x="0" y="829943"/>
                  </a:moveTo>
                  <a:lnTo>
                    <a:pt x="5799" y="548779"/>
                  </a:lnTo>
                  <a:lnTo>
                    <a:pt x="101602" y="515390"/>
                  </a:lnTo>
                  <a:lnTo>
                    <a:pt x="184729" y="448888"/>
                  </a:lnTo>
                  <a:lnTo>
                    <a:pt x="251231" y="448888"/>
                  </a:lnTo>
                  <a:lnTo>
                    <a:pt x="392547" y="382386"/>
                  </a:lnTo>
                  <a:lnTo>
                    <a:pt x="500613" y="390699"/>
                  </a:lnTo>
                  <a:lnTo>
                    <a:pt x="583740" y="357448"/>
                  </a:lnTo>
                  <a:lnTo>
                    <a:pt x="616991" y="382386"/>
                  </a:lnTo>
                  <a:lnTo>
                    <a:pt x="675180" y="349135"/>
                  </a:lnTo>
                  <a:lnTo>
                    <a:pt x="741682" y="349135"/>
                  </a:lnTo>
                  <a:lnTo>
                    <a:pt x="866373" y="274320"/>
                  </a:lnTo>
                  <a:lnTo>
                    <a:pt x="924562" y="290946"/>
                  </a:lnTo>
                  <a:lnTo>
                    <a:pt x="974438" y="224444"/>
                  </a:lnTo>
                  <a:lnTo>
                    <a:pt x="1057565" y="224444"/>
                  </a:lnTo>
                  <a:lnTo>
                    <a:pt x="1115754" y="207819"/>
                  </a:lnTo>
                  <a:lnTo>
                    <a:pt x="1165631" y="224444"/>
                  </a:lnTo>
                  <a:lnTo>
                    <a:pt x="1248758" y="174568"/>
                  </a:lnTo>
                  <a:lnTo>
                    <a:pt x="1248758" y="174568"/>
                  </a:lnTo>
                  <a:lnTo>
                    <a:pt x="1415013" y="157942"/>
                  </a:lnTo>
                  <a:lnTo>
                    <a:pt x="1489827" y="149630"/>
                  </a:lnTo>
                  <a:lnTo>
                    <a:pt x="1523078" y="133004"/>
                  </a:lnTo>
                  <a:lnTo>
                    <a:pt x="1672707" y="149630"/>
                  </a:lnTo>
                  <a:lnTo>
                    <a:pt x="1855587" y="108066"/>
                  </a:lnTo>
                  <a:lnTo>
                    <a:pt x="1930402" y="124691"/>
                  </a:lnTo>
                  <a:lnTo>
                    <a:pt x="2038467" y="83128"/>
                  </a:lnTo>
                  <a:lnTo>
                    <a:pt x="2163158" y="99753"/>
                  </a:lnTo>
                  <a:lnTo>
                    <a:pt x="2321100" y="91440"/>
                  </a:lnTo>
                  <a:lnTo>
                    <a:pt x="2387602" y="83128"/>
                  </a:lnTo>
                  <a:lnTo>
                    <a:pt x="2437478" y="91440"/>
                  </a:lnTo>
                  <a:lnTo>
                    <a:pt x="2520605" y="74815"/>
                  </a:lnTo>
                  <a:lnTo>
                    <a:pt x="2570482" y="116379"/>
                  </a:lnTo>
                  <a:lnTo>
                    <a:pt x="2661922" y="58190"/>
                  </a:lnTo>
                  <a:lnTo>
                    <a:pt x="2728424" y="83128"/>
                  </a:lnTo>
                  <a:lnTo>
                    <a:pt x="2844802" y="66502"/>
                  </a:lnTo>
                  <a:lnTo>
                    <a:pt x="2886365" y="58190"/>
                  </a:lnTo>
                  <a:lnTo>
                    <a:pt x="2961180" y="91440"/>
                  </a:lnTo>
                  <a:lnTo>
                    <a:pt x="3044307" y="58190"/>
                  </a:lnTo>
                  <a:lnTo>
                    <a:pt x="3094184" y="116379"/>
                  </a:lnTo>
                  <a:lnTo>
                    <a:pt x="3210562" y="58190"/>
                  </a:lnTo>
                  <a:lnTo>
                    <a:pt x="3285376" y="58190"/>
                  </a:lnTo>
                  <a:lnTo>
                    <a:pt x="3343565" y="33251"/>
                  </a:lnTo>
                  <a:lnTo>
                    <a:pt x="3410067" y="58190"/>
                  </a:lnTo>
                  <a:lnTo>
                    <a:pt x="3468256" y="33251"/>
                  </a:lnTo>
                  <a:lnTo>
                    <a:pt x="3468256" y="33251"/>
                  </a:lnTo>
                  <a:lnTo>
                    <a:pt x="3592947" y="58190"/>
                  </a:lnTo>
                  <a:lnTo>
                    <a:pt x="3659449" y="33251"/>
                  </a:lnTo>
                  <a:lnTo>
                    <a:pt x="3692700" y="0"/>
                  </a:lnTo>
                  <a:lnTo>
                    <a:pt x="3775827" y="58190"/>
                  </a:lnTo>
                  <a:lnTo>
                    <a:pt x="3809078" y="58190"/>
                  </a:lnTo>
                  <a:lnTo>
                    <a:pt x="3809078" y="831273"/>
                  </a:lnTo>
                  <a:lnTo>
                    <a:pt x="3717638" y="856211"/>
                  </a:lnTo>
                  <a:lnTo>
                    <a:pt x="3642824" y="814648"/>
                  </a:lnTo>
                  <a:lnTo>
                    <a:pt x="3568009" y="822960"/>
                  </a:lnTo>
                  <a:lnTo>
                    <a:pt x="3435005" y="814648"/>
                  </a:lnTo>
                  <a:lnTo>
                    <a:pt x="3376816" y="822960"/>
                  </a:lnTo>
                  <a:lnTo>
                    <a:pt x="3343565" y="839586"/>
                  </a:lnTo>
                  <a:lnTo>
                    <a:pt x="3277064" y="798022"/>
                  </a:lnTo>
                  <a:lnTo>
                    <a:pt x="3168998" y="806335"/>
                  </a:lnTo>
                  <a:lnTo>
                    <a:pt x="3102496" y="798022"/>
                  </a:lnTo>
                  <a:lnTo>
                    <a:pt x="3060933" y="822960"/>
                  </a:lnTo>
                  <a:lnTo>
                    <a:pt x="3027682" y="789710"/>
                  </a:lnTo>
                  <a:lnTo>
                    <a:pt x="2894678" y="822960"/>
                  </a:lnTo>
                  <a:lnTo>
                    <a:pt x="2778300" y="781397"/>
                  </a:lnTo>
                  <a:lnTo>
                    <a:pt x="2695173" y="773084"/>
                  </a:lnTo>
                  <a:lnTo>
                    <a:pt x="2686860" y="798022"/>
                  </a:lnTo>
                  <a:lnTo>
                    <a:pt x="2603733" y="764771"/>
                  </a:lnTo>
                  <a:lnTo>
                    <a:pt x="2479042" y="764771"/>
                  </a:lnTo>
                  <a:lnTo>
                    <a:pt x="2337725" y="756459"/>
                  </a:lnTo>
                  <a:lnTo>
                    <a:pt x="2296162" y="723208"/>
                  </a:lnTo>
                  <a:lnTo>
                    <a:pt x="2246285" y="764771"/>
                  </a:lnTo>
                  <a:lnTo>
                    <a:pt x="2104969" y="731520"/>
                  </a:lnTo>
                  <a:lnTo>
                    <a:pt x="2038467" y="748146"/>
                  </a:lnTo>
                  <a:lnTo>
                    <a:pt x="1938714" y="731520"/>
                  </a:lnTo>
                  <a:lnTo>
                    <a:pt x="1822336" y="731520"/>
                  </a:lnTo>
                  <a:lnTo>
                    <a:pt x="1714271" y="714895"/>
                  </a:lnTo>
                  <a:lnTo>
                    <a:pt x="1647769" y="723208"/>
                  </a:lnTo>
                  <a:lnTo>
                    <a:pt x="1423325" y="689957"/>
                  </a:lnTo>
                  <a:lnTo>
                    <a:pt x="1398387" y="714895"/>
                  </a:lnTo>
                  <a:lnTo>
                    <a:pt x="1356824" y="723208"/>
                  </a:lnTo>
                  <a:lnTo>
                    <a:pt x="1306947" y="739833"/>
                  </a:lnTo>
                  <a:lnTo>
                    <a:pt x="1173944" y="689957"/>
                  </a:lnTo>
                  <a:lnTo>
                    <a:pt x="1132380" y="723208"/>
                  </a:lnTo>
                  <a:lnTo>
                    <a:pt x="1065878" y="698270"/>
                  </a:lnTo>
                  <a:lnTo>
                    <a:pt x="1040940" y="731520"/>
                  </a:lnTo>
                  <a:lnTo>
                    <a:pt x="924562" y="731520"/>
                  </a:lnTo>
                  <a:lnTo>
                    <a:pt x="841434" y="764771"/>
                  </a:lnTo>
                  <a:lnTo>
                    <a:pt x="691805" y="731520"/>
                  </a:lnTo>
                  <a:lnTo>
                    <a:pt x="583740" y="748146"/>
                  </a:lnTo>
                  <a:lnTo>
                    <a:pt x="450736" y="781397"/>
                  </a:lnTo>
                  <a:lnTo>
                    <a:pt x="392547" y="756459"/>
                  </a:lnTo>
                  <a:lnTo>
                    <a:pt x="350984" y="789710"/>
                  </a:lnTo>
                  <a:lnTo>
                    <a:pt x="209667" y="839586"/>
                  </a:lnTo>
                  <a:lnTo>
                    <a:pt x="176416" y="864524"/>
                  </a:lnTo>
                  <a:lnTo>
                    <a:pt x="126540" y="822960"/>
                  </a:lnTo>
                  <a:lnTo>
                    <a:pt x="60038" y="806335"/>
                  </a:lnTo>
                  <a:lnTo>
                    <a:pt x="0" y="829943"/>
                  </a:lnTo>
                  <a:close/>
                </a:path>
              </a:pathLst>
            </a:custGeom>
            <a:solidFill>
              <a:srgbClr val="0070C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Forme libre : forme 2">
              <a:extLst>
                <a:ext uri="{FF2B5EF4-FFF2-40B4-BE49-F238E27FC236}">
                  <a16:creationId xmlns:a16="http://schemas.microsoft.com/office/drawing/2014/main" id="{474775E3-F24D-4228-B0DA-6027B70FBF1C}"/>
                </a:ext>
              </a:extLst>
            </p:cNvPr>
            <p:cNvSpPr/>
            <p:nvPr/>
          </p:nvSpPr>
          <p:spPr>
            <a:xfrm>
              <a:off x="5547898" y="4466038"/>
              <a:ext cx="2873988" cy="1093386"/>
            </a:xfrm>
            <a:custGeom>
              <a:avLst/>
              <a:gdLst>
                <a:gd name="connsiteX0" fmla="*/ 0 w 4210050"/>
                <a:gd name="connsiteY0" fmla="*/ 1247775 h 1428750"/>
                <a:gd name="connsiteX1" fmla="*/ 428625 w 4210050"/>
                <a:gd name="connsiteY1" fmla="*/ 1095375 h 1428750"/>
                <a:gd name="connsiteX2" fmla="*/ 1038225 w 4210050"/>
                <a:gd name="connsiteY2" fmla="*/ 828675 h 1428750"/>
                <a:gd name="connsiteX3" fmla="*/ 1952625 w 4210050"/>
                <a:gd name="connsiteY3" fmla="*/ 514350 h 1428750"/>
                <a:gd name="connsiteX4" fmla="*/ 2381250 w 4210050"/>
                <a:gd name="connsiteY4" fmla="*/ 352425 h 1428750"/>
                <a:gd name="connsiteX5" fmla="*/ 2771775 w 4210050"/>
                <a:gd name="connsiteY5" fmla="*/ 257175 h 1428750"/>
                <a:gd name="connsiteX6" fmla="*/ 2857500 w 4210050"/>
                <a:gd name="connsiteY6" fmla="*/ 228600 h 1428750"/>
                <a:gd name="connsiteX7" fmla="*/ 3324225 w 4210050"/>
                <a:gd name="connsiteY7" fmla="*/ 133350 h 1428750"/>
                <a:gd name="connsiteX8" fmla="*/ 3619500 w 4210050"/>
                <a:gd name="connsiteY8" fmla="*/ 85725 h 1428750"/>
                <a:gd name="connsiteX9" fmla="*/ 4210050 w 4210050"/>
                <a:gd name="connsiteY9" fmla="*/ 0 h 1428750"/>
                <a:gd name="connsiteX10" fmla="*/ 4200525 w 4210050"/>
                <a:gd name="connsiteY10" fmla="*/ 1000125 h 1428750"/>
                <a:gd name="connsiteX11" fmla="*/ 3590925 w 4210050"/>
                <a:gd name="connsiteY11" fmla="*/ 971550 h 1428750"/>
                <a:gd name="connsiteX12" fmla="*/ 2943225 w 4210050"/>
                <a:gd name="connsiteY12" fmla="*/ 981075 h 1428750"/>
                <a:gd name="connsiteX13" fmla="*/ 2447925 w 4210050"/>
                <a:gd name="connsiteY13" fmla="*/ 1019175 h 1428750"/>
                <a:gd name="connsiteX14" fmla="*/ 1685925 w 4210050"/>
                <a:gd name="connsiteY14" fmla="*/ 1095375 h 1428750"/>
                <a:gd name="connsiteX15" fmla="*/ 1143000 w 4210050"/>
                <a:gd name="connsiteY15" fmla="*/ 1171575 h 1428750"/>
                <a:gd name="connsiteX16" fmla="*/ 476250 w 4210050"/>
                <a:gd name="connsiteY16" fmla="*/ 1343025 h 1428750"/>
                <a:gd name="connsiteX17" fmla="*/ 0 w 4210050"/>
                <a:gd name="connsiteY17" fmla="*/ 1428750 h 1428750"/>
                <a:gd name="connsiteX18" fmla="*/ 0 w 4210050"/>
                <a:gd name="connsiteY18" fmla="*/ 1247775 h 1428750"/>
                <a:gd name="connsiteX0" fmla="*/ 0 w 4210050"/>
                <a:gd name="connsiteY0" fmla="*/ 1247775 h 1428750"/>
                <a:gd name="connsiteX1" fmla="*/ 428625 w 4210050"/>
                <a:gd name="connsiteY1" fmla="*/ 1095375 h 1428750"/>
                <a:gd name="connsiteX2" fmla="*/ 1038225 w 4210050"/>
                <a:gd name="connsiteY2" fmla="*/ 828675 h 1428750"/>
                <a:gd name="connsiteX3" fmla="*/ 1952625 w 4210050"/>
                <a:gd name="connsiteY3" fmla="*/ 514350 h 1428750"/>
                <a:gd name="connsiteX4" fmla="*/ 2381250 w 4210050"/>
                <a:gd name="connsiteY4" fmla="*/ 352425 h 1428750"/>
                <a:gd name="connsiteX5" fmla="*/ 2771775 w 4210050"/>
                <a:gd name="connsiteY5" fmla="*/ 257175 h 1428750"/>
                <a:gd name="connsiteX6" fmla="*/ 2857500 w 4210050"/>
                <a:gd name="connsiteY6" fmla="*/ 228600 h 1428750"/>
                <a:gd name="connsiteX7" fmla="*/ 3324225 w 4210050"/>
                <a:gd name="connsiteY7" fmla="*/ 133350 h 1428750"/>
                <a:gd name="connsiteX8" fmla="*/ 3705225 w 4210050"/>
                <a:gd name="connsiteY8" fmla="*/ 19050 h 1428750"/>
                <a:gd name="connsiteX9" fmla="*/ 4210050 w 4210050"/>
                <a:gd name="connsiteY9" fmla="*/ 0 h 1428750"/>
                <a:gd name="connsiteX10" fmla="*/ 4200525 w 4210050"/>
                <a:gd name="connsiteY10" fmla="*/ 1000125 h 1428750"/>
                <a:gd name="connsiteX11" fmla="*/ 3590925 w 4210050"/>
                <a:gd name="connsiteY11" fmla="*/ 971550 h 1428750"/>
                <a:gd name="connsiteX12" fmla="*/ 2943225 w 4210050"/>
                <a:gd name="connsiteY12" fmla="*/ 981075 h 1428750"/>
                <a:gd name="connsiteX13" fmla="*/ 2447925 w 4210050"/>
                <a:gd name="connsiteY13" fmla="*/ 1019175 h 1428750"/>
                <a:gd name="connsiteX14" fmla="*/ 1685925 w 4210050"/>
                <a:gd name="connsiteY14" fmla="*/ 1095375 h 1428750"/>
                <a:gd name="connsiteX15" fmla="*/ 1143000 w 4210050"/>
                <a:gd name="connsiteY15" fmla="*/ 1171575 h 1428750"/>
                <a:gd name="connsiteX16" fmla="*/ 476250 w 4210050"/>
                <a:gd name="connsiteY16" fmla="*/ 1343025 h 1428750"/>
                <a:gd name="connsiteX17" fmla="*/ 0 w 4210050"/>
                <a:gd name="connsiteY17" fmla="*/ 1428750 h 1428750"/>
                <a:gd name="connsiteX18" fmla="*/ 0 w 4210050"/>
                <a:gd name="connsiteY18" fmla="*/ 1247775 h 1428750"/>
                <a:gd name="connsiteX0" fmla="*/ 0 w 4219575"/>
                <a:gd name="connsiteY0" fmla="*/ 1343025 h 1524000"/>
                <a:gd name="connsiteX1" fmla="*/ 428625 w 4219575"/>
                <a:gd name="connsiteY1" fmla="*/ 1190625 h 1524000"/>
                <a:gd name="connsiteX2" fmla="*/ 1038225 w 4219575"/>
                <a:gd name="connsiteY2" fmla="*/ 923925 h 1524000"/>
                <a:gd name="connsiteX3" fmla="*/ 1952625 w 4219575"/>
                <a:gd name="connsiteY3" fmla="*/ 609600 h 1524000"/>
                <a:gd name="connsiteX4" fmla="*/ 2381250 w 4219575"/>
                <a:gd name="connsiteY4" fmla="*/ 447675 h 1524000"/>
                <a:gd name="connsiteX5" fmla="*/ 2771775 w 4219575"/>
                <a:gd name="connsiteY5" fmla="*/ 352425 h 1524000"/>
                <a:gd name="connsiteX6" fmla="*/ 2857500 w 4219575"/>
                <a:gd name="connsiteY6" fmla="*/ 323850 h 1524000"/>
                <a:gd name="connsiteX7" fmla="*/ 3324225 w 4219575"/>
                <a:gd name="connsiteY7" fmla="*/ 228600 h 1524000"/>
                <a:gd name="connsiteX8" fmla="*/ 3705225 w 4219575"/>
                <a:gd name="connsiteY8" fmla="*/ 114300 h 1524000"/>
                <a:gd name="connsiteX9" fmla="*/ 4219575 w 4219575"/>
                <a:gd name="connsiteY9" fmla="*/ 0 h 1524000"/>
                <a:gd name="connsiteX10" fmla="*/ 4200525 w 4219575"/>
                <a:gd name="connsiteY10" fmla="*/ 1095375 h 1524000"/>
                <a:gd name="connsiteX11" fmla="*/ 3590925 w 4219575"/>
                <a:gd name="connsiteY11" fmla="*/ 1066800 h 1524000"/>
                <a:gd name="connsiteX12" fmla="*/ 2943225 w 4219575"/>
                <a:gd name="connsiteY12" fmla="*/ 1076325 h 1524000"/>
                <a:gd name="connsiteX13" fmla="*/ 2447925 w 4219575"/>
                <a:gd name="connsiteY13" fmla="*/ 1114425 h 1524000"/>
                <a:gd name="connsiteX14" fmla="*/ 1685925 w 4219575"/>
                <a:gd name="connsiteY14" fmla="*/ 1190625 h 1524000"/>
                <a:gd name="connsiteX15" fmla="*/ 1143000 w 4219575"/>
                <a:gd name="connsiteY15" fmla="*/ 1266825 h 1524000"/>
                <a:gd name="connsiteX16" fmla="*/ 476250 w 4219575"/>
                <a:gd name="connsiteY16" fmla="*/ 1438275 h 1524000"/>
                <a:gd name="connsiteX17" fmla="*/ 0 w 4219575"/>
                <a:gd name="connsiteY17" fmla="*/ 1524000 h 1524000"/>
                <a:gd name="connsiteX18" fmla="*/ 0 w 4219575"/>
                <a:gd name="connsiteY18" fmla="*/ 1343025 h 1524000"/>
                <a:gd name="connsiteX0" fmla="*/ 0 w 4219575"/>
                <a:gd name="connsiteY0" fmla="*/ 1343025 h 1524000"/>
                <a:gd name="connsiteX1" fmla="*/ 428625 w 4219575"/>
                <a:gd name="connsiteY1" fmla="*/ 1190625 h 1524000"/>
                <a:gd name="connsiteX2" fmla="*/ 1038225 w 4219575"/>
                <a:gd name="connsiteY2" fmla="*/ 923925 h 1524000"/>
                <a:gd name="connsiteX3" fmla="*/ 1952625 w 4219575"/>
                <a:gd name="connsiteY3" fmla="*/ 609600 h 1524000"/>
                <a:gd name="connsiteX4" fmla="*/ 2381250 w 4219575"/>
                <a:gd name="connsiteY4" fmla="*/ 447675 h 1524000"/>
                <a:gd name="connsiteX5" fmla="*/ 2771775 w 4219575"/>
                <a:gd name="connsiteY5" fmla="*/ 352425 h 1524000"/>
                <a:gd name="connsiteX6" fmla="*/ 2857500 w 4219575"/>
                <a:gd name="connsiteY6" fmla="*/ 323850 h 1524000"/>
                <a:gd name="connsiteX7" fmla="*/ 3276600 w 4219575"/>
                <a:gd name="connsiteY7" fmla="*/ 238125 h 1524000"/>
                <a:gd name="connsiteX8" fmla="*/ 3705225 w 4219575"/>
                <a:gd name="connsiteY8" fmla="*/ 114300 h 1524000"/>
                <a:gd name="connsiteX9" fmla="*/ 4219575 w 4219575"/>
                <a:gd name="connsiteY9" fmla="*/ 0 h 1524000"/>
                <a:gd name="connsiteX10" fmla="*/ 4200525 w 4219575"/>
                <a:gd name="connsiteY10" fmla="*/ 1095375 h 1524000"/>
                <a:gd name="connsiteX11" fmla="*/ 3590925 w 4219575"/>
                <a:gd name="connsiteY11" fmla="*/ 1066800 h 1524000"/>
                <a:gd name="connsiteX12" fmla="*/ 2943225 w 4219575"/>
                <a:gd name="connsiteY12" fmla="*/ 1076325 h 1524000"/>
                <a:gd name="connsiteX13" fmla="*/ 2447925 w 4219575"/>
                <a:gd name="connsiteY13" fmla="*/ 1114425 h 1524000"/>
                <a:gd name="connsiteX14" fmla="*/ 1685925 w 4219575"/>
                <a:gd name="connsiteY14" fmla="*/ 1190625 h 1524000"/>
                <a:gd name="connsiteX15" fmla="*/ 1143000 w 4219575"/>
                <a:gd name="connsiteY15" fmla="*/ 1266825 h 1524000"/>
                <a:gd name="connsiteX16" fmla="*/ 476250 w 4219575"/>
                <a:gd name="connsiteY16" fmla="*/ 1438275 h 1524000"/>
                <a:gd name="connsiteX17" fmla="*/ 0 w 4219575"/>
                <a:gd name="connsiteY17" fmla="*/ 1524000 h 1524000"/>
                <a:gd name="connsiteX18" fmla="*/ 0 w 4219575"/>
                <a:gd name="connsiteY18" fmla="*/ 1343025 h 1524000"/>
                <a:gd name="connsiteX0" fmla="*/ 0 w 4219575"/>
                <a:gd name="connsiteY0" fmla="*/ 1343025 h 1524000"/>
                <a:gd name="connsiteX1" fmla="*/ 394822 w 4219575"/>
                <a:gd name="connsiteY1" fmla="*/ 1199076 h 1524000"/>
                <a:gd name="connsiteX2" fmla="*/ 1038225 w 4219575"/>
                <a:gd name="connsiteY2" fmla="*/ 923925 h 1524000"/>
                <a:gd name="connsiteX3" fmla="*/ 1952625 w 4219575"/>
                <a:gd name="connsiteY3" fmla="*/ 609600 h 1524000"/>
                <a:gd name="connsiteX4" fmla="*/ 2381250 w 4219575"/>
                <a:gd name="connsiteY4" fmla="*/ 447675 h 1524000"/>
                <a:gd name="connsiteX5" fmla="*/ 2771775 w 4219575"/>
                <a:gd name="connsiteY5" fmla="*/ 352425 h 1524000"/>
                <a:gd name="connsiteX6" fmla="*/ 2857500 w 4219575"/>
                <a:gd name="connsiteY6" fmla="*/ 323850 h 1524000"/>
                <a:gd name="connsiteX7" fmla="*/ 3276600 w 4219575"/>
                <a:gd name="connsiteY7" fmla="*/ 238125 h 1524000"/>
                <a:gd name="connsiteX8" fmla="*/ 3705225 w 4219575"/>
                <a:gd name="connsiteY8" fmla="*/ 114300 h 1524000"/>
                <a:gd name="connsiteX9" fmla="*/ 4219575 w 4219575"/>
                <a:gd name="connsiteY9" fmla="*/ 0 h 1524000"/>
                <a:gd name="connsiteX10" fmla="*/ 4200525 w 4219575"/>
                <a:gd name="connsiteY10" fmla="*/ 1095375 h 1524000"/>
                <a:gd name="connsiteX11" fmla="*/ 3590925 w 4219575"/>
                <a:gd name="connsiteY11" fmla="*/ 1066800 h 1524000"/>
                <a:gd name="connsiteX12" fmla="*/ 2943225 w 4219575"/>
                <a:gd name="connsiteY12" fmla="*/ 1076325 h 1524000"/>
                <a:gd name="connsiteX13" fmla="*/ 2447925 w 4219575"/>
                <a:gd name="connsiteY13" fmla="*/ 1114425 h 1524000"/>
                <a:gd name="connsiteX14" fmla="*/ 1685925 w 4219575"/>
                <a:gd name="connsiteY14" fmla="*/ 1190625 h 1524000"/>
                <a:gd name="connsiteX15" fmla="*/ 1143000 w 4219575"/>
                <a:gd name="connsiteY15" fmla="*/ 1266825 h 1524000"/>
                <a:gd name="connsiteX16" fmla="*/ 476250 w 4219575"/>
                <a:gd name="connsiteY16" fmla="*/ 1438275 h 1524000"/>
                <a:gd name="connsiteX17" fmla="*/ 0 w 4219575"/>
                <a:gd name="connsiteY17" fmla="*/ 1524000 h 1524000"/>
                <a:gd name="connsiteX18" fmla="*/ 0 w 4219575"/>
                <a:gd name="connsiteY18" fmla="*/ 1343025 h 1524000"/>
                <a:gd name="connsiteX0" fmla="*/ 0 w 4219575"/>
                <a:gd name="connsiteY0" fmla="*/ 1343025 h 1524000"/>
                <a:gd name="connsiteX1" fmla="*/ 394822 w 4219575"/>
                <a:gd name="connsiteY1" fmla="*/ 1199076 h 1524000"/>
                <a:gd name="connsiteX2" fmla="*/ 1038225 w 4219575"/>
                <a:gd name="connsiteY2" fmla="*/ 923925 h 1524000"/>
                <a:gd name="connsiteX3" fmla="*/ 1952625 w 4219575"/>
                <a:gd name="connsiteY3" fmla="*/ 609600 h 1524000"/>
                <a:gd name="connsiteX4" fmla="*/ 2381250 w 4219575"/>
                <a:gd name="connsiteY4" fmla="*/ 447675 h 1524000"/>
                <a:gd name="connsiteX5" fmla="*/ 2771775 w 4219575"/>
                <a:gd name="connsiteY5" fmla="*/ 352425 h 1524000"/>
                <a:gd name="connsiteX6" fmla="*/ 2857500 w 4219575"/>
                <a:gd name="connsiteY6" fmla="*/ 323850 h 1524000"/>
                <a:gd name="connsiteX7" fmla="*/ 3276600 w 4219575"/>
                <a:gd name="connsiteY7" fmla="*/ 238125 h 1524000"/>
                <a:gd name="connsiteX8" fmla="*/ 3705225 w 4219575"/>
                <a:gd name="connsiteY8" fmla="*/ 114300 h 1524000"/>
                <a:gd name="connsiteX9" fmla="*/ 4219575 w 4219575"/>
                <a:gd name="connsiteY9" fmla="*/ 0 h 1524000"/>
                <a:gd name="connsiteX10" fmla="*/ 4200525 w 4219575"/>
                <a:gd name="connsiteY10" fmla="*/ 1095375 h 1524000"/>
                <a:gd name="connsiteX11" fmla="*/ 3590925 w 4219575"/>
                <a:gd name="connsiteY11" fmla="*/ 1066800 h 1524000"/>
                <a:gd name="connsiteX12" fmla="*/ 2943225 w 4219575"/>
                <a:gd name="connsiteY12" fmla="*/ 1076325 h 1524000"/>
                <a:gd name="connsiteX13" fmla="*/ 2447925 w 4219575"/>
                <a:gd name="connsiteY13" fmla="*/ 1114425 h 1524000"/>
                <a:gd name="connsiteX14" fmla="*/ 1685925 w 4219575"/>
                <a:gd name="connsiteY14" fmla="*/ 1190625 h 1524000"/>
                <a:gd name="connsiteX15" fmla="*/ 1143000 w 4219575"/>
                <a:gd name="connsiteY15" fmla="*/ 1266825 h 1524000"/>
                <a:gd name="connsiteX16" fmla="*/ 476250 w 4219575"/>
                <a:gd name="connsiteY16" fmla="*/ 1438275 h 1524000"/>
                <a:gd name="connsiteX17" fmla="*/ 396797 w 4219575"/>
                <a:gd name="connsiteY17" fmla="*/ 1455097 h 1524000"/>
                <a:gd name="connsiteX18" fmla="*/ 0 w 4219575"/>
                <a:gd name="connsiteY18" fmla="*/ 1524000 h 1524000"/>
                <a:gd name="connsiteX19" fmla="*/ 0 w 4219575"/>
                <a:gd name="connsiteY19" fmla="*/ 1343025 h 1524000"/>
                <a:gd name="connsiteX0" fmla="*/ 0 w 4219575"/>
                <a:gd name="connsiteY0" fmla="*/ 1343025 h 1455097"/>
                <a:gd name="connsiteX1" fmla="*/ 394822 w 4219575"/>
                <a:gd name="connsiteY1" fmla="*/ 1199076 h 1455097"/>
                <a:gd name="connsiteX2" fmla="*/ 1038225 w 4219575"/>
                <a:gd name="connsiteY2" fmla="*/ 923925 h 1455097"/>
                <a:gd name="connsiteX3" fmla="*/ 1952625 w 4219575"/>
                <a:gd name="connsiteY3" fmla="*/ 609600 h 1455097"/>
                <a:gd name="connsiteX4" fmla="*/ 2381250 w 4219575"/>
                <a:gd name="connsiteY4" fmla="*/ 447675 h 1455097"/>
                <a:gd name="connsiteX5" fmla="*/ 2771775 w 4219575"/>
                <a:gd name="connsiteY5" fmla="*/ 352425 h 1455097"/>
                <a:gd name="connsiteX6" fmla="*/ 2857500 w 4219575"/>
                <a:gd name="connsiteY6" fmla="*/ 323850 h 1455097"/>
                <a:gd name="connsiteX7" fmla="*/ 3276600 w 4219575"/>
                <a:gd name="connsiteY7" fmla="*/ 238125 h 1455097"/>
                <a:gd name="connsiteX8" fmla="*/ 3705225 w 4219575"/>
                <a:gd name="connsiteY8" fmla="*/ 114300 h 1455097"/>
                <a:gd name="connsiteX9" fmla="*/ 4219575 w 4219575"/>
                <a:gd name="connsiteY9" fmla="*/ 0 h 1455097"/>
                <a:gd name="connsiteX10" fmla="*/ 4200525 w 4219575"/>
                <a:gd name="connsiteY10" fmla="*/ 1095375 h 1455097"/>
                <a:gd name="connsiteX11" fmla="*/ 3590925 w 4219575"/>
                <a:gd name="connsiteY11" fmla="*/ 1066800 h 1455097"/>
                <a:gd name="connsiteX12" fmla="*/ 2943225 w 4219575"/>
                <a:gd name="connsiteY12" fmla="*/ 1076325 h 1455097"/>
                <a:gd name="connsiteX13" fmla="*/ 2447925 w 4219575"/>
                <a:gd name="connsiteY13" fmla="*/ 1114425 h 1455097"/>
                <a:gd name="connsiteX14" fmla="*/ 1685925 w 4219575"/>
                <a:gd name="connsiteY14" fmla="*/ 1190625 h 1455097"/>
                <a:gd name="connsiteX15" fmla="*/ 1143000 w 4219575"/>
                <a:gd name="connsiteY15" fmla="*/ 1266825 h 1455097"/>
                <a:gd name="connsiteX16" fmla="*/ 476250 w 4219575"/>
                <a:gd name="connsiteY16" fmla="*/ 1438275 h 1455097"/>
                <a:gd name="connsiteX17" fmla="*/ 396797 w 4219575"/>
                <a:gd name="connsiteY17" fmla="*/ 1455097 h 1455097"/>
                <a:gd name="connsiteX18" fmla="*/ 0 w 4219575"/>
                <a:gd name="connsiteY18" fmla="*/ 1343025 h 1455097"/>
                <a:gd name="connsiteX0" fmla="*/ 1975 w 3824753"/>
                <a:gd name="connsiteY0" fmla="*/ 1455097 h 1455097"/>
                <a:gd name="connsiteX1" fmla="*/ 0 w 3824753"/>
                <a:gd name="connsiteY1" fmla="*/ 1199076 h 1455097"/>
                <a:gd name="connsiteX2" fmla="*/ 643403 w 3824753"/>
                <a:gd name="connsiteY2" fmla="*/ 923925 h 1455097"/>
                <a:gd name="connsiteX3" fmla="*/ 1557803 w 3824753"/>
                <a:gd name="connsiteY3" fmla="*/ 609600 h 1455097"/>
                <a:gd name="connsiteX4" fmla="*/ 1986428 w 3824753"/>
                <a:gd name="connsiteY4" fmla="*/ 447675 h 1455097"/>
                <a:gd name="connsiteX5" fmla="*/ 2376953 w 3824753"/>
                <a:gd name="connsiteY5" fmla="*/ 352425 h 1455097"/>
                <a:gd name="connsiteX6" fmla="*/ 2462678 w 3824753"/>
                <a:gd name="connsiteY6" fmla="*/ 323850 h 1455097"/>
                <a:gd name="connsiteX7" fmla="*/ 2881778 w 3824753"/>
                <a:gd name="connsiteY7" fmla="*/ 238125 h 1455097"/>
                <a:gd name="connsiteX8" fmla="*/ 3310403 w 3824753"/>
                <a:gd name="connsiteY8" fmla="*/ 114300 h 1455097"/>
                <a:gd name="connsiteX9" fmla="*/ 3824753 w 3824753"/>
                <a:gd name="connsiteY9" fmla="*/ 0 h 1455097"/>
                <a:gd name="connsiteX10" fmla="*/ 3805703 w 3824753"/>
                <a:gd name="connsiteY10" fmla="*/ 1095375 h 1455097"/>
                <a:gd name="connsiteX11" fmla="*/ 3196103 w 3824753"/>
                <a:gd name="connsiteY11" fmla="*/ 1066800 h 1455097"/>
                <a:gd name="connsiteX12" fmla="*/ 2548403 w 3824753"/>
                <a:gd name="connsiteY12" fmla="*/ 1076325 h 1455097"/>
                <a:gd name="connsiteX13" fmla="*/ 2053103 w 3824753"/>
                <a:gd name="connsiteY13" fmla="*/ 1114425 h 1455097"/>
                <a:gd name="connsiteX14" fmla="*/ 1291103 w 3824753"/>
                <a:gd name="connsiteY14" fmla="*/ 1190625 h 1455097"/>
                <a:gd name="connsiteX15" fmla="*/ 748178 w 3824753"/>
                <a:gd name="connsiteY15" fmla="*/ 1266825 h 1455097"/>
                <a:gd name="connsiteX16" fmla="*/ 81428 w 3824753"/>
                <a:gd name="connsiteY16" fmla="*/ 1438275 h 1455097"/>
                <a:gd name="connsiteX17" fmla="*/ 1975 w 3824753"/>
                <a:gd name="connsiteY17" fmla="*/ 1455097 h 145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24753" h="1455097">
                  <a:moveTo>
                    <a:pt x="1975" y="1455097"/>
                  </a:moveTo>
                  <a:cubicBezTo>
                    <a:pt x="1317" y="1369757"/>
                    <a:pt x="658" y="1284416"/>
                    <a:pt x="0" y="1199076"/>
                  </a:cubicBezTo>
                  <a:lnTo>
                    <a:pt x="643403" y="923925"/>
                  </a:lnTo>
                  <a:lnTo>
                    <a:pt x="1557803" y="609600"/>
                  </a:lnTo>
                  <a:lnTo>
                    <a:pt x="1986428" y="447675"/>
                  </a:lnTo>
                  <a:lnTo>
                    <a:pt x="2376953" y="352425"/>
                  </a:lnTo>
                  <a:lnTo>
                    <a:pt x="2462678" y="323850"/>
                  </a:lnTo>
                  <a:lnTo>
                    <a:pt x="2881778" y="238125"/>
                  </a:lnTo>
                  <a:lnTo>
                    <a:pt x="3310403" y="114300"/>
                  </a:lnTo>
                  <a:lnTo>
                    <a:pt x="3824753" y="0"/>
                  </a:lnTo>
                  <a:lnTo>
                    <a:pt x="3805703" y="1095375"/>
                  </a:lnTo>
                  <a:lnTo>
                    <a:pt x="3196103" y="1066800"/>
                  </a:lnTo>
                  <a:lnTo>
                    <a:pt x="2548403" y="1076325"/>
                  </a:lnTo>
                  <a:lnTo>
                    <a:pt x="2053103" y="1114425"/>
                  </a:lnTo>
                  <a:lnTo>
                    <a:pt x="1291103" y="1190625"/>
                  </a:lnTo>
                  <a:lnTo>
                    <a:pt x="748178" y="1266825"/>
                  </a:lnTo>
                  <a:lnTo>
                    <a:pt x="81428" y="1438275"/>
                  </a:lnTo>
                  <a:lnTo>
                    <a:pt x="1975" y="1455097"/>
                  </a:lnTo>
                  <a:close/>
                </a:path>
              </a:pathLst>
            </a:custGeom>
            <a:solidFill>
              <a:srgbClr val="00B05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46">
              <a:extLst>
                <a:ext uri="{FF2B5EF4-FFF2-40B4-BE49-F238E27FC236}">
                  <a16:creationId xmlns:a16="http://schemas.microsoft.com/office/drawing/2014/main" id="{F7B3EF76-E0BE-40FD-A007-B65D73F9D58D}"/>
                </a:ext>
              </a:extLst>
            </p:cNvPr>
            <p:cNvSpPr/>
            <p:nvPr/>
          </p:nvSpPr>
          <p:spPr>
            <a:xfrm>
              <a:off x="5555732" y="3511626"/>
              <a:ext cx="2855860" cy="2047798"/>
            </a:xfrm>
            <a:custGeom>
              <a:avLst/>
              <a:gdLst>
                <a:gd name="connsiteX0" fmla="*/ 0 w 4206240"/>
                <a:gd name="connsiteY0" fmla="*/ 2601883 h 2801389"/>
                <a:gd name="connsiteX1" fmla="*/ 99753 w 4206240"/>
                <a:gd name="connsiteY1" fmla="*/ 2585258 h 2801389"/>
                <a:gd name="connsiteX2" fmla="*/ 199506 w 4206240"/>
                <a:gd name="connsiteY2" fmla="*/ 2552007 h 2801389"/>
                <a:gd name="connsiteX3" fmla="*/ 266007 w 4206240"/>
                <a:gd name="connsiteY3" fmla="*/ 2543694 h 2801389"/>
                <a:gd name="connsiteX4" fmla="*/ 415636 w 4206240"/>
                <a:gd name="connsiteY4" fmla="*/ 2460567 h 2801389"/>
                <a:gd name="connsiteX5" fmla="*/ 515389 w 4206240"/>
                <a:gd name="connsiteY5" fmla="*/ 2385752 h 2801389"/>
                <a:gd name="connsiteX6" fmla="*/ 673331 w 4206240"/>
                <a:gd name="connsiteY6" fmla="*/ 2385752 h 2801389"/>
                <a:gd name="connsiteX7" fmla="*/ 814647 w 4206240"/>
                <a:gd name="connsiteY7" fmla="*/ 2277687 h 2801389"/>
                <a:gd name="connsiteX8" fmla="*/ 814647 w 4206240"/>
                <a:gd name="connsiteY8" fmla="*/ 2277687 h 2801389"/>
                <a:gd name="connsiteX9" fmla="*/ 922713 w 4206240"/>
                <a:gd name="connsiteY9" fmla="*/ 2202872 h 2801389"/>
                <a:gd name="connsiteX10" fmla="*/ 1047404 w 4206240"/>
                <a:gd name="connsiteY10" fmla="*/ 2177934 h 2801389"/>
                <a:gd name="connsiteX11" fmla="*/ 1213658 w 4206240"/>
                <a:gd name="connsiteY11" fmla="*/ 2078181 h 2801389"/>
                <a:gd name="connsiteX12" fmla="*/ 1280160 w 4206240"/>
                <a:gd name="connsiteY12" fmla="*/ 2078181 h 2801389"/>
                <a:gd name="connsiteX13" fmla="*/ 1313411 w 4206240"/>
                <a:gd name="connsiteY13" fmla="*/ 2036618 h 2801389"/>
                <a:gd name="connsiteX14" fmla="*/ 1371600 w 4206240"/>
                <a:gd name="connsiteY14" fmla="*/ 2028305 h 2801389"/>
                <a:gd name="connsiteX15" fmla="*/ 1687484 w 4206240"/>
                <a:gd name="connsiteY15" fmla="*/ 1812174 h 2801389"/>
                <a:gd name="connsiteX16" fmla="*/ 1745673 w 4206240"/>
                <a:gd name="connsiteY16" fmla="*/ 1803861 h 2801389"/>
                <a:gd name="connsiteX17" fmla="*/ 1878676 w 4206240"/>
                <a:gd name="connsiteY17" fmla="*/ 1662545 h 2801389"/>
                <a:gd name="connsiteX18" fmla="*/ 1920240 w 4206240"/>
                <a:gd name="connsiteY18" fmla="*/ 1662545 h 2801389"/>
                <a:gd name="connsiteX19" fmla="*/ 2144684 w 4206240"/>
                <a:gd name="connsiteY19" fmla="*/ 1546167 h 2801389"/>
                <a:gd name="connsiteX20" fmla="*/ 2169622 w 4206240"/>
                <a:gd name="connsiteY20" fmla="*/ 1512916 h 2801389"/>
                <a:gd name="connsiteX21" fmla="*/ 2277687 w 4206240"/>
                <a:gd name="connsiteY21" fmla="*/ 1404851 h 2801389"/>
                <a:gd name="connsiteX22" fmla="*/ 2352502 w 4206240"/>
                <a:gd name="connsiteY22" fmla="*/ 1330036 h 2801389"/>
                <a:gd name="connsiteX23" fmla="*/ 2477193 w 4206240"/>
                <a:gd name="connsiteY23" fmla="*/ 1305098 h 2801389"/>
                <a:gd name="connsiteX24" fmla="*/ 2568633 w 4206240"/>
                <a:gd name="connsiteY24" fmla="*/ 1205345 h 2801389"/>
                <a:gd name="connsiteX25" fmla="*/ 2635135 w 4206240"/>
                <a:gd name="connsiteY25" fmla="*/ 1197032 h 2801389"/>
                <a:gd name="connsiteX26" fmla="*/ 2801389 w 4206240"/>
                <a:gd name="connsiteY26" fmla="*/ 1047403 h 2801389"/>
                <a:gd name="connsiteX27" fmla="*/ 2867891 w 4206240"/>
                <a:gd name="connsiteY27" fmla="*/ 997527 h 2801389"/>
                <a:gd name="connsiteX28" fmla="*/ 2984269 w 4206240"/>
                <a:gd name="connsiteY28" fmla="*/ 897774 h 2801389"/>
                <a:gd name="connsiteX29" fmla="*/ 3183775 w 4206240"/>
                <a:gd name="connsiteY29" fmla="*/ 739832 h 2801389"/>
                <a:gd name="connsiteX30" fmla="*/ 3225338 w 4206240"/>
                <a:gd name="connsiteY30" fmla="*/ 723207 h 2801389"/>
                <a:gd name="connsiteX31" fmla="*/ 3325091 w 4206240"/>
                <a:gd name="connsiteY31" fmla="*/ 640080 h 2801389"/>
                <a:gd name="connsiteX32" fmla="*/ 3399906 w 4206240"/>
                <a:gd name="connsiteY32" fmla="*/ 623454 h 2801389"/>
                <a:gd name="connsiteX33" fmla="*/ 3616036 w 4206240"/>
                <a:gd name="connsiteY33" fmla="*/ 415636 h 2801389"/>
                <a:gd name="connsiteX34" fmla="*/ 3690851 w 4206240"/>
                <a:gd name="connsiteY34" fmla="*/ 415636 h 2801389"/>
                <a:gd name="connsiteX35" fmla="*/ 3798916 w 4206240"/>
                <a:gd name="connsiteY35" fmla="*/ 274320 h 2801389"/>
                <a:gd name="connsiteX36" fmla="*/ 3915295 w 4206240"/>
                <a:gd name="connsiteY36" fmla="*/ 232756 h 2801389"/>
                <a:gd name="connsiteX37" fmla="*/ 4056611 w 4206240"/>
                <a:gd name="connsiteY37" fmla="*/ 91440 h 2801389"/>
                <a:gd name="connsiteX38" fmla="*/ 4206240 w 4206240"/>
                <a:gd name="connsiteY38" fmla="*/ 0 h 2801389"/>
                <a:gd name="connsiteX39" fmla="*/ 4206240 w 4206240"/>
                <a:gd name="connsiteY39" fmla="*/ 1338349 h 2801389"/>
                <a:gd name="connsiteX40" fmla="*/ 4123113 w 4206240"/>
                <a:gd name="connsiteY40" fmla="*/ 1388225 h 2801389"/>
                <a:gd name="connsiteX41" fmla="*/ 4056611 w 4206240"/>
                <a:gd name="connsiteY41" fmla="*/ 1371600 h 2801389"/>
                <a:gd name="connsiteX42" fmla="*/ 3923607 w 4206240"/>
                <a:gd name="connsiteY42" fmla="*/ 1446414 h 2801389"/>
                <a:gd name="connsiteX43" fmla="*/ 3832167 w 4206240"/>
                <a:gd name="connsiteY43" fmla="*/ 1479665 h 2801389"/>
                <a:gd name="connsiteX44" fmla="*/ 3732415 w 4206240"/>
                <a:gd name="connsiteY44" fmla="*/ 1529541 h 2801389"/>
                <a:gd name="connsiteX45" fmla="*/ 3574473 w 4206240"/>
                <a:gd name="connsiteY45" fmla="*/ 1571105 h 2801389"/>
                <a:gd name="connsiteX46" fmla="*/ 3466407 w 4206240"/>
                <a:gd name="connsiteY46" fmla="*/ 1645920 h 2801389"/>
                <a:gd name="connsiteX47" fmla="*/ 3391593 w 4206240"/>
                <a:gd name="connsiteY47" fmla="*/ 1662545 h 2801389"/>
                <a:gd name="connsiteX48" fmla="*/ 3333404 w 4206240"/>
                <a:gd name="connsiteY48" fmla="*/ 1704109 h 2801389"/>
                <a:gd name="connsiteX49" fmla="*/ 3258589 w 4206240"/>
                <a:gd name="connsiteY49" fmla="*/ 1704109 h 2801389"/>
                <a:gd name="connsiteX50" fmla="*/ 3142211 w 4206240"/>
                <a:gd name="connsiteY50" fmla="*/ 1737360 h 2801389"/>
                <a:gd name="connsiteX51" fmla="*/ 2917767 w 4206240"/>
                <a:gd name="connsiteY51" fmla="*/ 1853738 h 2801389"/>
                <a:gd name="connsiteX52" fmla="*/ 2751513 w 4206240"/>
                <a:gd name="connsiteY52" fmla="*/ 1886989 h 2801389"/>
                <a:gd name="connsiteX53" fmla="*/ 2709949 w 4206240"/>
                <a:gd name="connsiteY53" fmla="*/ 1936865 h 2801389"/>
                <a:gd name="connsiteX54" fmla="*/ 2576946 w 4206240"/>
                <a:gd name="connsiteY54" fmla="*/ 1986741 h 2801389"/>
                <a:gd name="connsiteX55" fmla="*/ 2468880 w 4206240"/>
                <a:gd name="connsiteY55" fmla="*/ 2028305 h 2801389"/>
                <a:gd name="connsiteX56" fmla="*/ 2394066 w 4206240"/>
                <a:gd name="connsiteY56" fmla="*/ 2094807 h 2801389"/>
                <a:gd name="connsiteX57" fmla="*/ 2269375 w 4206240"/>
                <a:gd name="connsiteY57" fmla="*/ 2111432 h 2801389"/>
                <a:gd name="connsiteX58" fmla="*/ 2128058 w 4206240"/>
                <a:gd name="connsiteY58" fmla="*/ 2169621 h 2801389"/>
                <a:gd name="connsiteX59" fmla="*/ 2019993 w 4206240"/>
                <a:gd name="connsiteY59" fmla="*/ 2219498 h 2801389"/>
                <a:gd name="connsiteX60" fmla="*/ 1795549 w 4206240"/>
                <a:gd name="connsiteY60" fmla="*/ 2302625 h 2801389"/>
                <a:gd name="connsiteX61" fmla="*/ 1687484 w 4206240"/>
                <a:gd name="connsiteY61" fmla="*/ 2344189 h 2801389"/>
                <a:gd name="connsiteX62" fmla="*/ 1446415 w 4206240"/>
                <a:gd name="connsiteY62" fmla="*/ 2435629 h 2801389"/>
                <a:gd name="connsiteX63" fmla="*/ 1338349 w 4206240"/>
                <a:gd name="connsiteY63" fmla="*/ 2468880 h 2801389"/>
                <a:gd name="connsiteX64" fmla="*/ 1238596 w 4206240"/>
                <a:gd name="connsiteY64" fmla="*/ 2493818 h 2801389"/>
                <a:gd name="connsiteX65" fmla="*/ 1113906 w 4206240"/>
                <a:gd name="connsiteY65" fmla="*/ 2568632 h 2801389"/>
                <a:gd name="connsiteX66" fmla="*/ 1039091 w 4206240"/>
                <a:gd name="connsiteY66" fmla="*/ 2543694 h 2801389"/>
                <a:gd name="connsiteX67" fmla="*/ 922713 w 4206240"/>
                <a:gd name="connsiteY67" fmla="*/ 2585258 h 2801389"/>
                <a:gd name="connsiteX68" fmla="*/ 822960 w 4206240"/>
                <a:gd name="connsiteY68" fmla="*/ 2601883 h 2801389"/>
                <a:gd name="connsiteX69" fmla="*/ 798022 w 4206240"/>
                <a:gd name="connsiteY69" fmla="*/ 2668385 h 2801389"/>
                <a:gd name="connsiteX70" fmla="*/ 739833 w 4206240"/>
                <a:gd name="connsiteY70" fmla="*/ 2610196 h 2801389"/>
                <a:gd name="connsiteX71" fmla="*/ 698269 w 4206240"/>
                <a:gd name="connsiteY71" fmla="*/ 2651760 h 2801389"/>
                <a:gd name="connsiteX72" fmla="*/ 565266 w 4206240"/>
                <a:gd name="connsiteY72" fmla="*/ 2701636 h 2801389"/>
                <a:gd name="connsiteX73" fmla="*/ 307571 w 4206240"/>
                <a:gd name="connsiteY73" fmla="*/ 2743200 h 2801389"/>
                <a:gd name="connsiteX74" fmla="*/ 116378 w 4206240"/>
                <a:gd name="connsiteY74" fmla="*/ 2801389 h 2801389"/>
                <a:gd name="connsiteX75" fmla="*/ 0 w 4206240"/>
                <a:gd name="connsiteY75" fmla="*/ 2801389 h 2801389"/>
                <a:gd name="connsiteX76" fmla="*/ 0 w 4206240"/>
                <a:gd name="connsiteY76" fmla="*/ 2601883 h 2801389"/>
                <a:gd name="connsiteX0" fmla="*/ 0 w 4206240"/>
                <a:gd name="connsiteY0" fmla="*/ 2601883 h 2801389"/>
                <a:gd name="connsiteX1" fmla="*/ 99753 w 4206240"/>
                <a:gd name="connsiteY1" fmla="*/ 2585258 h 2801389"/>
                <a:gd name="connsiteX2" fmla="*/ 199506 w 4206240"/>
                <a:gd name="connsiteY2" fmla="*/ 2552007 h 2801389"/>
                <a:gd name="connsiteX3" fmla="*/ 266007 w 4206240"/>
                <a:gd name="connsiteY3" fmla="*/ 2543694 h 2801389"/>
                <a:gd name="connsiteX4" fmla="*/ 415636 w 4206240"/>
                <a:gd name="connsiteY4" fmla="*/ 2460567 h 2801389"/>
                <a:gd name="connsiteX5" fmla="*/ 515389 w 4206240"/>
                <a:gd name="connsiteY5" fmla="*/ 2385752 h 2801389"/>
                <a:gd name="connsiteX6" fmla="*/ 673331 w 4206240"/>
                <a:gd name="connsiteY6" fmla="*/ 2385752 h 2801389"/>
                <a:gd name="connsiteX7" fmla="*/ 814647 w 4206240"/>
                <a:gd name="connsiteY7" fmla="*/ 2277687 h 2801389"/>
                <a:gd name="connsiteX8" fmla="*/ 814647 w 4206240"/>
                <a:gd name="connsiteY8" fmla="*/ 2277687 h 2801389"/>
                <a:gd name="connsiteX9" fmla="*/ 922713 w 4206240"/>
                <a:gd name="connsiteY9" fmla="*/ 2202872 h 2801389"/>
                <a:gd name="connsiteX10" fmla="*/ 1047404 w 4206240"/>
                <a:gd name="connsiteY10" fmla="*/ 2177934 h 2801389"/>
                <a:gd name="connsiteX11" fmla="*/ 1213658 w 4206240"/>
                <a:gd name="connsiteY11" fmla="*/ 2078181 h 2801389"/>
                <a:gd name="connsiteX12" fmla="*/ 1280160 w 4206240"/>
                <a:gd name="connsiteY12" fmla="*/ 2078181 h 2801389"/>
                <a:gd name="connsiteX13" fmla="*/ 1313411 w 4206240"/>
                <a:gd name="connsiteY13" fmla="*/ 2036618 h 2801389"/>
                <a:gd name="connsiteX14" fmla="*/ 1371600 w 4206240"/>
                <a:gd name="connsiteY14" fmla="*/ 2028305 h 2801389"/>
                <a:gd name="connsiteX15" fmla="*/ 1687484 w 4206240"/>
                <a:gd name="connsiteY15" fmla="*/ 1812174 h 2801389"/>
                <a:gd name="connsiteX16" fmla="*/ 1745673 w 4206240"/>
                <a:gd name="connsiteY16" fmla="*/ 1803861 h 2801389"/>
                <a:gd name="connsiteX17" fmla="*/ 1878676 w 4206240"/>
                <a:gd name="connsiteY17" fmla="*/ 1662545 h 2801389"/>
                <a:gd name="connsiteX18" fmla="*/ 1920240 w 4206240"/>
                <a:gd name="connsiteY18" fmla="*/ 1662545 h 2801389"/>
                <a:gd name="connsiteX19" fmla="*/ 2144684 w 4206240"/>
                <a:gd name="connsiteY19" fmla="*/ 1546167 h 2801389"/>
                <a:gd name="connsiteX20" fmla="*/ 2169622 w 4206240"/>
                <a:gd name="connsiteY20" fmla="*/ 1512916 h 2801389"/>
                <a:gd name="connsiteX21" fmla="*/ 2277687 w 4206240"/>
                <a:gd name="connsiteY21" fmla="*/ 1404851 h 2801389"/>
                <a:gd name="connsiteX22" fmla="*/ 2352502 w 4206240"/>
                <a:gd name="connsiteY22" fmla="*/ 1330036 h 2801389"/>
                <a:gd name="connsiteX23" fmla="*/ 2477193 w 4206240"/>
                <a:gd name="connsiteY23" fmla="*/ 1305098 h 2801389"/>
                <a:gd name="connsiteX24" fmla="*/ 2568633 w 4206240"/>
                <a:gd name="connsiteY24" fmla="*/ 1205345 h 2801389"/>
                <a:gd name="connsiteX25" fmla="*/ 2635135 w 4206240"/>
                <a:gd name="connsiteY25" fmla="*/ 1197032 h 2801389"/>
                <a:gd name="connsiteX26" fmla="*/ 2801389 w 4206240"/>
                <a:gd name="connsiteY26" fmla="*/ 1047403 h 2801389"/>
                <a:gd name="connsiteX27" fmla="*/ 2867891 w 4206240"/>
                <a:gd name="connsiteY27" fmla="*/ 997527 h 2801389"/>
                <a:gd name="connsiteX28" fmla="*/ 2984269 w 4206240"/>
                <a:gd name="connsiteY28" fmla="*/ 897774 h 2801389"/>
                <a:gd name="connsiteX29" fmla="*/ 3183775 w 4206240"/>
                <a:gd name="connsiteY29" fmla="*/ 739832 h 2801389"/>
                <a:gd name="connsiteX30" fmla="*/ 3225338 w 4206240"/>
                <a:gd name="connsiteY30" fmla="*/ 723207 h 2801389"/>
                <a:gd name="connsiteX31" fmla="*/ 3325091 w 4206240"/>
                <a:gd name="connsiteY31" fmla="*/ 640080 h 2801389"/>
                <a:gd name="connsiteX32" fmla="*/ 3399906 w 4206240"/>
                <a:gd name="connsiteY32" fmla="*/ 623454 h 2801389"/>
                <a:gd name="connsiteX33" fmla="*/ 3616036 w 4206240"/>
                <a:gd name="connsiteY33" fmla="*/ 415636 h 2801389"/>
                <a:gd name="connsiteX34" fmla="*/ 3690851 w 4206240"/>
                <a:gd name="connsiteY34" fmla="*/ 415636 h 2801389"/>
                <a:gd name="connsiteX35" fmla="*/ 3798916 w 4206240"/>
                <a:gd name="connsiteY35" fmla="*/ 274320 h 2801389"/>
                <a:gd name="connsiteX36" fmla="*/ 3915295 w 4206240"/>
                <a:gd name="connsiteY36" fmla="*/ 232756 h 2801389"/>
                <a:gd name="connsiteX37" fmla="*/ 4056611 w 4206240"/>
                <a:gd name="connsiteY37" fmla="*/ 91440 h 2801389"/>
                <a:gd name="connsiteX38" fmla="*/ 4206240 w 4206240"/>
                <a:gd name="connsiteY38" fmla="*/ 0 h 2801389"/>
                <a:gd name="connsiteX39" fmla="*/ 4206240 w 4206240"/>
                <a:gd name="connsiteY39" fmla="*/ 1338349 h 2801389"/>
                <a:gd name="connsiteX40" fmla="*/ 4123113 w 4206240"/>
                <a:gd name="connsiteY40" fmla="*/ 1388225 h 2801389"/>
                <a:gd name="connsiteX41" fmla="*/ 4056611 w 4206240"/>
                <a:gd name="connsiteY41" fmla="*/ 1371600 h 2801389"/>
                <a:gd name="connsiteX42" fmla="*/ 3923607 w 4206240"/>
                <a:gd name="connsiteY42" fmla="*/ 1446414 h 2801389"/>
                <a:gd name="connsiteX43" fmla="*/ 3832167 w 4206240"/>
                <a:gd name="connsiteY43" fmla="*/ 1479665 h 2801389"/>
                <a:gd name="connsiteX44" fmla="*/ 3732415 w 4206240"/>
                <a:gd name="connsiteY44" fmla="*/ 1529541 h 2801389"/>
                <a:gd name="connsiteX45" fmla="*/ 3574473 w 4206240"/>
                <a:gd name="connsiteY45" fmla="*/ 1571105 h 2801389"/>
                <a:gd name="connsiteX46" fmla="*/ 3466407 w 4206240"/>
                <a:gd name="connsiteY46" fmla="*/ 1645920 h 2801389"/>
                <a:gd name="connsiteX47" fmla="*/ 3391593 w 4206240"/>
                <a:gd name="connsiteY47" fmla="*/ 1662545 h 2801389"/>
                <a:gd name="connsiteX48" fmla="*/ 3333404 w 4206240"/>
                <a:gd name="connsiteY48" fmla="*/ 1704109 h 2801389"/>
                <a:gd name="connsiteX49" fmla="*/ 3258589 w 4206240"/>
                <a:gd name="connsiteY49" fmla="*/ 1704109 h 2801389"/>
                <a:gd name="connsiteX50" fmla="*/ 3142211 w 4206240"/>
                <a:gd name="connsiteY50" fmla="*/ 1737360 h 2801389"/>
                <a:gd name="connsiteX51" fmla="*/ 2917767 w 4206240"/>
                <a:gd name="connsiteY51" fmla="*/ 1853738 h 2801389"/>
                <a:gd name="connsiteX52" fmla="*/ 2751513 w 4206240"/>
                <a:gd name="connsiteY52" fmla="*/ 1886989 h 2801389"/>
                <a:gd name="connsiteX53" fmla="*/ 2709949 w 4206240"/>
                <a:gd name="connsiteY53" fmla="*/ 1936865 h 2801389"/>
                <a:gd name="connsiteX54" fmla="*/ 2576946 w 4206240"/>
                <a:gd name="connsiteY54" fmla="*/ 1986741 h 2801389"/>
                <a:gd name="connsiteX55" fmla="*/ 2468880 w 4206240"/>
                <a:gd name="connsiteY55" fmla="*/ 2028305 h 2801389"/>
                <a:gd name="connsiteX56" fmla="*/ 2394066 w 4206240"/>
                <a:gd name="connsiteY56" fmla="*/ 2094807 h 2801389"/>
                <a:gd name="connsiteX57" fmla="*/ 2269375 w 4206240"/>
                <a:gd name="connsiteY57" fmla="*/ 2111432 h 2801389"/>
                <a:gd name="connsiteX58" fmla="*/ 2128058 w 4206240"/>
                <a:gd name="connsiteY58" fmla="*/ 2169621 h 2801389"/>
                <a:gd name="connsiteX59" fmla="*/ 2019993 w 4206240"/>
                <a:gd name="connsiteY59" fmla="*/ 2219498 h 2801389"/>
                <a:gd name="connsiteX60" fmla="*/ 1795549 w 4206240"/>
                <a:gd name="connsiteY60" fmla="*/ 2302625 h 2801389"/>
                <a:gd name="connsiteX61" fmla="*/ 1687484 w 4206240"/>
                <a:gd name="connsiteY61" fmla="*/ 2344189 h 2801389"/>
                <a:gd name="connsiteX62" fmla="*/ 1446415 w 4206240"/>
                <a:gd name="connsiteY62" fmla="*/ 2435629 h 2801389"/>
                <a:gd name="connsiteX63" fmla="*/ 1338349 w 4206240"/>
                <a:gd name="connsiteY63" fmla="*/ 2468880 h 2801389"/>
                <a:gd name="connsiteX64" fmla="*/ 1238596 w 4206240"/>
                <a:gd name="connsiteY64" fmla="*/ 2493818 h 2801389"/>
                <a:gd name="connsiteX65" fmla="*/ 1113906 w 4206240"/>
                <a:gd name="connsiteY65" fmla="*/ 2568632 h 2801389"/>
                <a:gd name="connsiteX66" fmla="*/ 1039091 w 4206240"/>
                <a:gd name="connsiteY66" fmla="*/ 2543694 h 2801389"/>
                <a:gd name="connsiteX67" fmla="*/ 922713 w 4206240"/>
                <a:gd name="connsiteY67" fmla="*/ 2585258 h 2801389"/>
                <a:gd name="connsiteX68" fmla="*/ 822960 w 4206240"/>
                <a:gd name="connsiteY68" fmla="*/ 2601883 h 2801389"/>
                <a:gd name="connsiteX69" fmla="*/ 798022 w 4206240"/>
                <a:gd name="connsiteY69" fmla="*/ 2668385 h 2801389"/>
                <a:gd name="connsiteX70" fmla="*/ 739833 w 4206240"/>
                <a:gd name="connsiteY70" fmla="*/ 2610196 h 2801389"/>
                <a:gd name="connsiteX71" fmla="*/ 698269 w 4206240"/>
                <a:gd name="connsiteY71" fmla="*/ 2651760 h 2801389"/>
                <a:gd name="connsiteX72" fmla="*/ 565266 w 4206240"/>
                <a:gd name="connsiteY72" fmla="*/ 2701636 h 2801389"/>
                <a:gd name="connsiteX73" fmla="*/ 307571 w 4206240"/>
                <a:gd name="connsiteY73" fmla="*/ 2743200 h 2801389"/>
                <a:gd name="connsiteX74" fmla="*/ 116378 w 4206240"/>
                <a:gd name="connsiteY74" fmla="*/ 2801389 h 2801389"/>
                <a:gd name="connsiteX75" fmla="*/ 7143 w 4206240"/>
                <a:gd name="connsiteY75" fmla="*/ 2801389 h 2801389"/>
                <a:gd name="connsiteX76" fmla="*/ 0 w 4206240"/>
                <a:gd name="connsiteY76" fmla="*/ 2601883 h 2801389"/>
                <a:gd name="connsiteX0" fmla="*/ 0 w 4201478"/>
                <a:gd name="connsiteY0" fmla="*/ 2601883 h 2801389"/>
                <a:gd name="connsiteX1" fmla="*/ 94991 w 4201478"/>
                <a:gd name="connsiteY1" fmla="*/ 2585258 h 2801389"/>
                <a:gd name="connsiteX2" fmla="*/ 194744 w 4201478"/>
                <a:gd name="connsiteY2" fmla="*/ 2552007 h 2801389"/>
                <a:gd name="connsiteX3" fmla="*/ 261245 w 4201478"/>
                <a:gd name="connsiteY3" fmla="*/ 2543694 h 2801389"/>
                <a:gd name="connsiteX4" fmla="*/ 410874 w 4201478"/>
                <a:gd name="connsiteY4" fmla="*/ 2460567 h 2801389"/>
                <a:gd name="connsiteX5" fmla="*/ 510627 w 4201478"/>
                <a:gd name="connsiteY5" fmla="*/ 2385752 h 2801389"/>
                <a:gd name="connsiteX6" fmla="*/ 668569 w 4201478"/>
                <a:gd name="connsiteY6" fmla="*/ 2385752 h 2801389"/>
                <a:gd name="connsiteX7" fmla="*/ 809885 w 4201478"/>
                <a:gd name="connsiteY7" fmla="*/ 2277687 h 2801389"/>
                <a:gd name="connsiteX8" fmla="*/ 809885 w 4201478"/>
                <a:gd name="connsiteY8" fmla="*/ 2277687 h 2801389"/>
                <a:gd name="connsiteX9" fmla="*/ 917951 w 4201478"/>
                <a:gd name="connsiteY9" fmla="*/ 2202872 h 2801389"/>
                <a:gd name="connsiteX10" fmla="*/ 1042642 w 4201478"/>
                <a:gd name="connsiteY10" fmla="*/ 2177934 h 2801389"/>
                <a:gd name="connsiteX11" fmla="*/ 1208896 w 4201478"/>
                <a:gd name="connsiteY11" fmla="*/ 2078181 h 2801389"/>
                <a:gd name="connsiteX12" fmla="*/ 1275398 w 4201478"/>
                <a:gd name="connsiteY12" fmla="*/ 2078181 h 2801389"/>
                <a:gd name="connsiteX13" fmla="*/ 1308649 w 4201478"/>
                <a:gd name="connsiteY13" fmla="*/ 2036618 h 2801389"/>
                <a:gd name="connsiteX14" fmla="*/ 1366838 w 4201478"/>
                <a:gd name="connsiteY14" fmla="*/ 2028305 h 2801389"/>
                <a:gd name="connsiteX15" fmla="*/ 1682722 w 4201478"/>
                <a:gd name="connsiteY15" fmla="*/ 1812174 h 2801389"/>
                <a:gd name="connsiteX16" fmla="*/ 1740911 w 4201478"/>
                <a:gd name="connsiteY16" fmla="*/ 1803861 h 2801389"/>
                <a:gd name="connsiteX17" fmla="*/ 1873914 w 4201478"/>
                <a:gd name="connsiteY17" fmla="*/ 1662545 h 2801389"/>
                <a:gd name="connsiteX18" fmla="*/ 1915478 w 4201478"/>
                <a:gd name="connsiteY18" fmla="*/ 1662545 h 2801389"/>
                <a:gd name="connsiteX19" fmla="*/ 2139922 w 4201478"/>
                <a:gd name="connsiteY19" fmla="*/ 1546167 h 2801389"/>
                <a:gd name="connsiteX20" fmla="*/ 2164860 w 4201478"/>
                <a:gd name="connsiteY20" fmla="*/ 1512916 h 2801389"/>
                <a:gd name="connsiteX21" fmla="*/ 2272925 w 4201478"/>
                <a:gd name="connsiteY21" fmla="*/ 1404851 h 2801389"/>
                <a:gd name="connsiteX22" fmla="*/ 2347740 w 4201478"/>
                <a:gd name="connsiteY22" fmla="*/ 1330036 h 2801389"/>
                <a:gd name="connsiteX23" fmla="*/ 2472431 w 4201478"/>
                <a:gd name="connsiteY23" fmla="*/ 1305098 h 2801389"/>
                <a:gd name="connsiteX24" fmla="*/ 2563871 w 4201478"/>
                <a:gd name="connsiteY24" fmla="*/ 1205345 h 2801389"/>
                <a:gd name="connsiteX25" fmla="*/ 2630373 w 4201478"/>
                <a:gd name="connsiteY25" fmla="*/ 1197032 h 2801389"/>
                <a:gd name="connsiteX26" fmla="*/ 2796627 w 4201478"/>
                <a:gd name="connsiteY26" fmla="*/ 1047403 h 2801389"/>
                <a:gd name="connsiteX27" fmla="*/ 2863129 w 4201478"/>
                <a:gd name="connsiteY27" fmla="*/ 997527 h 2801389"/>
                <a:gd name="connsiteX28" fmla="*/ 2979507 w 4201478"/>
                <a:gd name="connsiteY28" fmla="*/ 897774 h 2801389"/>
                <a:gd name="connsiteX29" fmla="*/ 3179013 w 4201478"/>
                <a:gd name="connsiteY29" fmla="*/ 739832 h 2801389"/>
                <a:gd name="connsiteX30" fmla="*/ 3220576 w 4201478"/>
                <a:gd name="connsiteY30" fmla="*/ 723207 h 2801389"/>
                <a:gd name="connsiteX31" fmla="*/ 3320329 w 4201478"/>
                <a:gd name="connsiteY31" fmla="*/ 640080 h 2801389"/>
                <a:gd name="connsiteX32" fmla="*/ 3395144 w 4201478"/>
                <a:gd name="connsiteY32" fmla="*/ 623454 h 2801389"/>
                <a:gd name="connsiteX33" fmla="*/ 3611274 w 4201478"/>
                <a:gd name="connsiteY33" fmla="*/ 415636 h 2801389"/>
                <a:gd name="connsiteX34" fmla="*/ 3686089 w 4201478"/>
                <a:gd name="connsiteY34" fmla="*/ 415636 h 2801389"/>
                <a:gd name="connsiteX35" fmla="*/ 3794154 w 4201478"/>
                <a:gd name="connsiteY35" fmla="*/ 274320 h 2801389"/>
                <a:gd name="connsiteX36" fmla="*/ 3910533 w 4201478"/>
                <a:gd name="connsiteY36" fmla="*/ 232756 h 2801389"/>
                <a:gd name="connsiteX37" fmla="*/ 4051849 w 4201478"/>
                <a:gd name="connsiteY37" fmla="*/ 91440 h 2801389"/>
                <a:gd name="connsiteX38" fmla="*/ 4201478 w 4201478"/>
                <a:gd name="connsiteY38" fmla="*/ 0 h 2801389"/>
                <a:gd name="connsiteX39" fmla="*/ 4201478 w 4201478"/>
                <a:gd name="connsiteY39" fmla="*/ 1338349 h 2801389"/>
                <a:gd name="connsiteX40" fmla="*/ 4118351 w 4201478"/>
                <a:gd name="connsiteY40" fmla="*/ 1388225 h 2801389"/>
                <a:gd name="connsiteX41" fmla="*/ 4051849 w 4201478"/>
                <a:gd name="connsiteY41" fmla="*/ 1371600 h 2801389"/>
                <a:gd name="connsiteX42" fmla="*/ 3918845 w 4201478"/>
                <a:gd name="connsiteY42" fmla="*/ 1446414 h 2801389"/>
                <a:gd name="connsiteX43" fmla="*/ 3827405 w 4201478"/>
                <a:gd name="connsiteY43" fmla="*/ 1479665 h 2801389"/>
                <a:gd name="connsiteX44" fmla="*/ 3727653 w 4201478"/>
                <a:gd name="connsiteY44" fmla="*/ 1529541 h 2801389"/>
                <a:gd name="connsiteX45" fmla="*/ 3569711 w 4201478"/>
                <a:gd name="connsiteY45" fmla="*/ 1571105 h 2801389"/>
                <a:gd name="connsiteX46" fmla="*/ 3461645 w 4201478"/>
                <a:gd name="connsiteY46" fmla="*/ 1645920 h 2801389"/>
                <a:gd name="connsiteX47" fmla="*/ 3386831 w 4201478"/>
                <a:gd name="connsiteY47" fmla="*/ 1662545 h 2801389"/>
                <a:gd name="connsiteX48" fmla="*/ 3328642 w 4201478"/>
                <a:gd name="connsiteY48" fmla="*/ 1704109 h 2801389"/>
                <a:gd name="connsiteX49" fmla="*/ 3253827 w 4201478"/>
                <a:gd name="connsiteY49" fmla="*/ 1704109 h 2801389"/>
                <a:gd name="connsiteX50" fmla="*/ 3137449 w 4201478"/>
                <a:gd name="connsiteY50" fmla="*/ 1737360 h 2801389"/>
                <a:gd name="connsiteX51" fmla="*/ 2913005 w 4201478"/>
                <a:gd name="connsiteY51" fmla="*/ 1853738 h 2801389"/>
                <a:gd name="connsiteX52" fmla="*/ 2746751 w 4201478"/>
                <a:gd name="connsiteY52" fmla="*/ 1886989 h 2801389"/>
                <a:gd name="connsiteX53" fmla="*/ 2705187 w 4201478"/>
                <a:gd name="connsiteY53" fmla="*/ 1936865 h 2801389"/>
                <a:gd name="connsiteX54" fmla="*/ 2572184 w 4201478"/>
                <a:gd name="connsiteY54" fmla="*/ 1986741 h 2801389"/>
                <a:gd name="connsiteX55" fmla="*/ 2464118 w 4201478"/>
                <a:gd name="connsiteY55" fmla="*/ 2028305 h 2801389"/>
                <a:gd name="connsiteX56" fmla="*/ 2389304 w 4201478"/>
                <a:gd name="connsiteY56" fmla="*/ 2094807 h 2801389"/>
                <a:gd name="connsiteX57" fmla="*/ 2264613 w 4201478"/>
                <a:gd name="connsiteY57" fmla="*/ 2111432 h 2801389"/>
                <a:gd name="connsiteX58" fmla="*/ 2123296 w 4201478"/>
                <a:gd name="connsiteY58" fmla="*/ 2169621 h 2801389"/>
                <a:gd name="connsiteX59" fmla="*/ 2015231 w 4201478"/>
                <a:gd name="connsiteY59" fmla="*/ 2219498 h 2801389"/>
                <a:gd name="connsiteX60" fmla="*/ 1790787 w 4201478"/>
                <a:gd name="connsiteY60" fmla="*/ 2302625 h 2801389"/>
                <a:gd name="connsiteX61" fmla="*/ 1682722 w 4201478"/>
                <a:gd name="connsiteY61" fmla="*/ 2344189 h 2801389"/>
                <a:gd name="connsiteX62" fmla="*/ 1441653 w 4201478"/>
                <a:gd name="connsiteY62" fmla="*/ 2435629 h 2801389"/>
                <a:gd name="connsiteX63" fmla="*/ 1333587 w 4201478"/>
                <a:gd name="connsiteY63" fmla="*/ 2468880 h 2801389"/>
                <a:gd name="connsiteX64" fmla="*/ 1233834 w 4201478"/>
                <a:gd name="connsiteY64" fmla="*/ 2493818 h 2801389"/>
                <a:gd name="connsiteX65" fmla="*/ 1109144 w 4201478"/>
                <a:gd name="connsiteY65" fmla="*/ 2568632 h 2801389"/>
                <a:gd name="connsiteX66" fmla="*/ 1034329 w 4201478"/>
                <a:gd name="connsiteY66" fmla="*/ 2543694 h 2801389"/>
                <a:gd name="connsiteX67" fmla="*/ 917951 w 4201478"/>
                <a:gd name="connsiteY67" fmla="*/ 2585258 h 2801389"/>
                <a:gd name="connsiteX68" fmla="*/ 818198 w 4201478"/>
                <a:gd name="connsiteY68" fmla="*/ 2601883 h 2801389"/>
                <a:gd name="connsiteX69" fmla="*/ 793260 w 4201478"/>
                <a:gd name="connsiteY69" fmla="*/ 2668385 h 2801389"/>
                <a:gd name="connsiteX70" fmla="*/ 735071 w 4201478"/>
                <a:gd name="connsiteY70" fmla="*/ 2610196 h 2801389"/>
                <a:gd name="connsiteX71" fmla="*/ 693507 w 4201478"/>
                <a:gd name="connsiteY71" fmla="*/ 2651760 h 2801389"/>
                <a:gd name="connsiteX72" fmla="*/ 560504 w 4201478"/>
                <a:gd name="connsiteY72" fmla="*/ 2701636 h 2801389"/>
                <a:gd name="connsiteX73" fmla="*/ 302809 w 4201478"/>
                <a:gd name="connsiteY73" fmla="*/ 2743200 h 2801389"/>
                <a:gd name="connsiteX74" fmla="*/ 111616 w 4201478"/>
                <a:gd name="connsiteY74" fmla="*/ 2801389 h 2801389"/>
                <a:gd name="connsiteX75" fmla="*/ 2381 w 4201478"/>
                <a:gd name="connsiteY75" fmla="*/ 2801389 h 2801389"/>
                <a:gd name="connsiteX76" fmla="*/ 0 w 4201478"/>
                <a:gd name="connsiteY76" fmla="*/ 2601883 h 2801389"/>
                <a:gd name="connsiteX0" fmla="*/ 0 w 4201478"/>
                <a:gd name="connsiteY0" fmla="*/ 2601883 h 2801389"/>
                <a:gd name="connsiteX1" fmla="*/ 94991 w 4201478"/>
                <a:gd name="connsiteY1" fmla="*/ 2585258 h 2801389"/>
                <a:gd name="connsiteX2" fmla="*/ 194744 w 4201478"/>
                <a:gd name="connsiteY2" fmla="*/ 2552007 h 2801389"/>
                <a:gd name="connsiteX3" fmla="*/ 261245 w 4201478"/>
                <a:gd name="connsiteY3" fmla="*/ 2543694 h 2801389"/>
                <a:gd name="connsiteX4" fmla="*/ 402423 w 4201478"/>
                <a:gd name="connsiteY4" fmla="*/ 2460567 h 2801389"/>
                <a:gd name="connsiteX5" fmla="*/ 510627 w 4201478"/>
                <a:gd name="connsiteY5" fmla="*/ 2385752 h 2801389"/>
                <a:gd name="connsiteX6" fmla="*/ 668569 w 4201478"/>
                <a:gd name="connsiteY6" fmla="*/ 2385752 h 2801389"/>
                <a:gd name="connsiteX7" fmla="*/ 809885 w 4201478"/>
                <a:gd name="connsiteY7" fmla="*/ 2277687 h 2801389"/>
                <a:gd name="connsiteX8" fmla="*/ 809885 w 4201478"/>
                <a:gd name="connsiteY8" fmla="*/ 2277687 h 2801389"/>
                <a:gd name="connsiteX9" fmla="*/ 917951 w 4201478"/>
                <a:gd name="connsiteY9" fmla="*/ 2202872 h 2801389"/>
                <a:gd name="connsiteX10" fmla="*/ 1042642 w 4201478"/>
                <a:gd name="connsiteY10" fmla="*/ 2177934 h 2801389"/>
                <a:gd name="connsiteX11" fmla="*/ 1208896 w 4201478"/>
                <a:gd name="connsiteY11" fmla="*/ 2078181 h 2801389"/>
                <a:gd name="connsiteX12" fmla="*/ 1275398 w 4201478"/>
                <a:gd name="connsiteY12" fmla="*/ 2078181 h 2801389"/>
                <a:gd name="connsiteX13" fmla="*/ 1308649 w 4201478"/>
                <a:gd name="connsiteY13" fmla="*/ 2036618 h 2801389"/>
                <a:gd name="connsiteX14" fmla="*/ 1366838 w 4201478"/>
                <a:gd name="connsiteY14" fmla="*/ 2028305 h 2801389"/>
                <a:gd name="connsiteX15" fmla="*/ 1682722 w 4201478"/>
                <a:gd name="connsiteY15" fmla="*/ 1812174 h 2801389"/>
                <a:gd name="connsiteX16" fmla="*/ 1740911 w 4201478"/>
                <a:gd name="connsiteY16" fmla="*/ 1803861 h 2801389"/>
                <a:gd name="connsiteX17" fmla="*/ 1873914 w 4201478"/>
                <a:gd name="connsiteY17" fmla="*/ 1662545 h 2801389"/>
                <a:gd name="connsiteX18" fmla="*/ 1915478 w 4201478"/>
                <a:gd name="connsiteY18" fmla="*/ 1662545 h 2801389"/>
                <a:gd name="connsiteX19" fmla="*/ 2139922 w 4201478"/>
                <a:gd name="connsiteY19" fmla="*/ 1546167 h 2801389"/>
                <a:gd name="connsiteX20" fmla="*/ 2164860 w 4201478"/>
                <a:gd name="connsiteY20" fmla="*/ 1512916 h 2801389"/>
                <a:gd name="connsiteX21" fmla="*/ 2272925 w 4201478"/>
                <a:gd name="connsiteY21" fmla="*/ 1404851 h 2801389"/>
                <a:gd name="connsiteX22" fmla="*/ 2347740 w 4201478"/>
                <a:gd name="connsiteY22" fmla="*/ 1330036 h 2801389"/>
                <a:gd name="connsiteX23" fmla="*/ 2472431 w 4201478"/>
                <a:gd name="connsiteY23" fmla="*/ 1305098 h 2801389"/>
                <a:gd name="connsiteX24" fmla="*/ 2563871 w 4201478"/>
                <a:gd name="connsiteY24" fmla="*/ 1205345 h 2801389"/>
                <a:gd name="connsiteX25" fmla="*/ 2630373 w 4201478"/>
                <a:gd name="connsiteY25" fmla="*/ 1197032 h 2801389"/>
                <a:gd name="connsiteX26" fmla="*/ 2796627 w 4201478"/>
                <a:gd name="connsiteY26" fmla="*/ 1047403 h 2801389"/>
                <a:gd name="connsiteX27" fmla="*/ 2863129 w 4201478"/>
                <a:gd name="connsiteY27" fmla="*/ 997527 h 2801389"/>
                <a:gd name="connsiteX28" fmla="*/ 2979507 w 4201478"/>
                <a:gd name="connsiteY28" fmla="*/ 897774 h 2801389"/>
                <a:gd name="connsiteX29" fmla="*/ 3179013 w 4201478"/>
                <a:gd name="connsiteY29" fmla="*/ 739832 h 2801389"/>
                <a:gd name="connsiteX30" fmla="*/ 3220576 w 4201478"/>
                <a:gd name="connsiteY30" fmla="*/ 723207 h 2801389"/>
                <a:gd name="connsiteX31" fmla="*/ 3320329 w 4201478"/>
                <a:gd name="connsiteY31" fmla="*/ 640080 h 2801389"/>
                <a:gd name="connsiteX32" fmla="*/ 3395144 w 4201478"/>
                <a:gd name="connsiteY32" fmla="*/ 623454 h 2801389"/>
                <a:gd name="connsiteX33" fmla="*/ 3611274 w 4201478"/>
                <a:gd name="connsiteY33" fmla="*/ 415636 h 2801389"/>
                <a:gd name="connsiteX34" fmla="*/ 3686089 w 4201478"/>
                <a:gd name="connsiteY34" fmla="*/ 415636 h 2801389"/>
                <a:gd name="connsiteX35" fmla="*/ 3794154 w 4201478"/>
                <a:gd name="connsiteY35" fmla="*/ 274320 h 2801389"/>
                <a:gd name="connsiteX36" fmla="*/ 3910533 w 4201478"/>
                <a:gd name="connsiteY36" fmla="*/ 232756 h 2801389"/>
                <a:gd name="connsiteX37" fmla="*/ 4051849 w 4201478"/>
                <a:gd name="connsiteY37" fmla="*/ 91440 h 2801389"/>
                <a:gd name="connsiteX38" fmla="*/ 4201478 w 4201478"/>
                <a:gd name="connsiteY38" fmla="*/ 0 h 2801389"/>
                <a:gd name="connsiteX39" fmla="*/ 4201478 w 4201478"/>
                <a:gd name="connsiteY39" fmla="*/ 1338349 h 2801389"/>
                <a:gd name="connsiteX40" fmla="*/ 4118351 w 4201478"/>
                <a:gd name="connsiteY40" fmla="*/ 1388225 h 2801389"/>
                <a:gd name="connsiteX41" fmla="*/ 4051849 w 4201478"/>
                <a:gd name="connsiteY41" fmla="*/ 1371600 h 2801389"/>
                <a:gd name="connsiteX42" fmla="*/ 3918845 w 4201478"/>
                <a:gd name="connsiteY42" fmla="*/ 1446414 h 2801389"/>
                <a:gd name="connsiteX43" fmla="*/ 3827405 w 4201478"/>
                <a:gd name="connsiteY43" fmla="*/ 1479665 h 2801389"/>
                <a:gd name="connsiteX44" fmla="*/ 3727653 w 4201478"/>
                <a:gd name="connsiteY44" fmla="*/ 1529541 h 2801389"/>
                <a:gd name="connsiteX45" fmla="*/ 3569711 w 4201478"/>
                <a:gd name="connsiteY45" fmla="*/ 1571105 h 2801389"/>
                <a:gd name="connsiteX46" fmla="*/ 3461645 w 4201478"/>
                <a:gd name="connsiteY46" fmla="*/ 1645920 h 2801389"/>
                <a:gd name="connsiteX47" fmla="*/ 3386831 w 4201478"/>
                <a:gd name="connsiteY47" fmla="*/ 1662545 h 2801389"/>
                <a:gd name="connsiteX48" fmla="*/ 3328642 w 4201478"/>
                <a:gd name="connsiteY48" fmla="*/ 1704109 h 2801389"/>
                <a:gd name="connsiteX49" fmla="*/ 3253827 w 4201478"/>
                <a:gd name="connsiteY49" fmla="*/ 1704109 h 2801389"/>
                <a:gd name="connsiteX50" fmla="*/ 3137449 w 4201478"/>
                <a:gd name="connsiteY50" fmla="*/ 1737360 h 2801389"/>
                <a:gd name="connsiteX51" fmla="*/ 2913005 w 4201478"/>
                <a:gd name="connsiteY51" fmla="*/ 1853738 h 2801389"/>
                <a:gd name="connsiteX52" fmla="*/ 2746751 w 4201478"/>
                <a:gd name="connsiteY52" fmla="*/ 1886989 h 2801389"/>
                <a:gd name="connsiteX53" fmla="*/ 2705187 w 4201478"/>
                <a:gd name="connsiteY53" fmla="*/ 1936865 h 2801389"/>
                <a:gd name="connsiteX54" fmla="*/ 2572184 w 4201478"/>
                <a:gd name="connsiteY54" fmla="*/ 1986741 h 2801389"/>
                <a:gd name="connsiteX55" fmla="*/ 2464118 w 4201478"/>
                <a:gd name="connsiteY55" fmla="*/ 2028305 h 2801389"/>
                <a:gd name="connsiteX56" fmla="*/ 2389304 w 4201478"/>
                <a:gd name="connsiteY56" fmla="*/ 2094807 h 2801389"/>
                <a:gd name="connsiteX57" fmla="*/ 2264613 w 4201478"/>
                <a:gd name="connsiteY57" fmla="*/ 2111432 h 2801389"/>
                <a:gd name="connsiteX58" fmla="*/ 2123296 w 4201478"/>
                <a:gd name="connsiteY58" fmla="*/ 2169621 h 2801389"/>
                <a:gd name="connsiteX59" fmla="*/ 2015231 w 4201478"/>
                <a:gd name="connsiteY59" fmla="*/ 2219498 h 2801389"/>
                <a:gd name="connsiteX60" fmla="*/ 1790787 w 4201478"/>
                <a:gd name="connsiteY60" fmla="*/ 2302625 h 2801389"/>
                <a:gd name="connsiteX61" fmla="*/ 1682722 w 4201478"/>
                <a:gd name="connsiteY61" fmla="*/ 2344189 h 2801389"/>
                <a:gd name="connsiteX62" fmla="*/ 1441653 w 4201478"/>
                <a:gd name="connsiteY62" fmla="*/ 2435629 h 2801389"/>
                <a:gd name="connsiteX63" fmla="*/ 1333587 w 4201478"/>
                <a:gd name="connsiteY63" fmla="*/ 2468880 h 2801389"/>
                <a:gd name="connsiteX64" fmla="*/ 1233834 w 4201478"/>
                <a:gd name="connsiteY64" fmla="*/ 2493818 h 2801389"/>
                <a:gd name="connsiteX65" fmla="*/ 1109144 w 4201478"/>
                <a:gd name="connsiteY65" fmla="*/ 2568632 h 2801389"/>
                <a:gd name="connsiteX66" fmla="*/ 1034329 w 4201478"/>
                <a:gd name="connsiteY66" fmla="*/ 2543694 h 2801389"/>
                <a:gd name="connsiteX67" fmla="*/ 917951 w 4201478"/>
                <a:gd name="connsiteY67" fmla="*/ 2585258 h 2801389"/>
                <a:gd name="connsiteX68" fmla="*/ 818198 w 4201478"/>
                <a:gd name="connsiteY68" fmla="*/ 2601883 h 2801389"/>
                <a:gd name="connsiteX69" fmla="*/ 793260 w 4201478"/>
                <a:gd name="connsiteY69" fmla="*/ 2668385 h 2801389"/>
                <a:gd name="connsiteX70" fmla="*/ 735071 w 4201478"/>
                <a:gd name="connsiteY70" fmla="*/ 2610196 h 2801389"/>
                <a:gd name="connsiteX71" fmla="*/ 693507 w 4201478"/>
                <a:gd name="connsiteY71" fmla="*/ 2651760 h 2801389"/>
                <a:gd name="connsiteX72" fmla="*/ 560504 w 4201478"/>
                <a:gd name="connsiteY72" fmla="*/ 2701636 h 2801389"/>
                <a:gd name="connsiteX73" fmla="*/ 302809 w 4201478"/>
                <a:gd name="connsiteY73" fmla="*/ 2743200 h 2801389"/>
                <a:gd name="connsiteX74" fmla="*/ 111616 w 4201478"/>
                <a:gd name="connsiteY74" fmla="*/ 2801389 h 2801389"/>
                <a:gd name="connsiteX75" fmla="*/ 2381 w 4201478"/>
                <a:gd name="connsiteY75" fmla="*/ 2801389 h 2801389"/>
                <a:gd name="connsiteX76" fmla="*/ 0 w 4201478"/>
                <a:gd name="connsiteY76" fmla="*/ 2601883 h 2801389"/>
                <a:gd name="connsiteX0" fmla="*/ 0 w 4201478"/>
                <a:gd name="connsiteY0" fmla="*/ 2601883 h 2801389"/>
                <a:gd name="connsiteX1" fmla="*/ 94991 w 4201478"/>
                <a:gd name="connsiteY1" fmla="*/ 2585258 h 2801389"/>
                <a:gd name="connsiteX2" fmla="*/ 194744 w 4201478"/>
                <a:gd name="connsiteY2" fmla="*/ 2552007 h 2801389"/>
                <a:gd name="connsiteX3" fmla="*/ 261245 w 4201478"/>
                <a:gd name="connsiteY3" fmla="*/ 2543694 h 2801389"/>
                <a:gd name="connsiteX4" fmla="*/ 402423 w 4201478"/>
                <a:gd name="connsiteY4" fmla="*/ 2460567 h 2801389"/>
                <a:gd name="connsiteX5" fmla="*/ 510627 w 4201478"/>
                <a:gd name="connsiteY5" fmla="*/ 2385752 h 2801389"/>
                <a:gd name="connsiteX6" fmla="*/ 668569 w 4201478"/>
                <a:gd name="connsiteY6" fmla="*/ 2385752 h 2801389"/>
                <a:gd name="connsiteX7" fmla="*/ 809885 w 4201478"/>
                <a:gd name="connsiteY7" fmla="*/ 2277687 h 2801389"/>
                <a:gd name="connsiteX8" fmla="*/ 809885 w 4201478"/>
                <a:gd name="connsiteY8" fmla="*/ 2277687 h 2801389"/>
                <a:gd name="connsiteX9" fmla="*/ 917951 w 4201478"/>
                <a:gd name="connsiteY9" fmla="*/ 2202872 h 2801389"/>
                <a:gd name="connsiteX10" fmla="*/ 1042642 w 4201478"/>
                <a:gd name="connsiteY10" fmla="*/ 2177934 h 2801389"/>
                <a:gd name="connsiteX11" fmla="*/ 1208896 w 4201478"/>
                <a:gd name="connsiteY11" fmla="*/ 2078181 h 2801389"/>
                <a:gd name="connsiteX12" fmla="*/ 1275398 w 4201478"/>
                <a:gd name="connsiteY12" fmla="*/ 2078181 h 2801389"/>
                <a:gd name="connsiteX13" fmla="*/ 1308649 w 4201478"/>
                <a:gd name="connsiteY13" fmla="*/ 2036618 h 2801389"/>
                <a:gd name="connsiteX14" fmla="*/ 1366838 w 4201478"/>
                <a:gd name="connsiteY14" fmla="*/ 2028305 h 2801389"/>
                <a:gd name="connsiteX15" fmla="*/ 1682722 w 4201478"/>
                <a:gd name="connsiteY15" fmla="*/ 1812174 h 2801389"/>
                <a:gd name="connsiteX16" fmla="*/ 1740911 w 4201478"/>
                <a:gd name="connsiteY16" fmla="*/ 1803861 h 2801389"/>
                <a:gd name="connsiteX17" fmla="*/ 1873914 w 4201478"/>
                <a:gd name="connsiteY17" fmla="*/ 1662545 h 2801389"/>
                <a:gd name="connsiteX18" fmla="*/ 1915478 w 4201478"/>
                <a:gd name="connsiteY18" fmla="*/ 1662545 h 2801389"/>
                <a:gd name="connsiteX19" fmla="*/ 2139922 w 4201478"/>
                <a:gd name="connsiteY19" fmla="*/ 1546167 h 2801389"/>
                <a:gd name="connsiteX20" fmla="*/ 2164860 w 4201478"/>
                <a:gd name="connsiteY20" fmla="*/ 1512916 h 2801389"/>
                <a:gd name="connsiteX21" fmla="*/ 2272925 w 4201478"/>
                <a:gd name="connsiteY21" fmla="*/ 1404851 h 2801389"/>
                <a:gd name="connsiteX22" fmla="*/ 2347740 w 4201478"/>
                <a:gd name="connsiteY22" fmla="*/ 1330036 h 2801389"/>
                <a:gd name="connsiteX23" fmla="*/ 2472431 w 4201478"/>
                <a:gd name="connsiteY23" fmla="*/ 1305098 h 2801389"/>
                <a:gd name="connsiteX24" fmla="*/ 2563871 w 4201478"/>
                <a:gd name="connsiteY24" fmla="*/ 1205345 h 2801389"/>
                <a:gd name="connsiteX25" fmla="*/ 2630373 w 4201478"/>
                <a:gd name="connsiteY25" fmla="*/ 1197032 h 2801389"/>
                <a:gd name="connsiteX26" fmla="*/ 2796627 w 4201478"/>
                <a:gd name="connsiteY26" fmla="*/ 1047403 h 2801389"/>
                <a:gd name="connsiteX27" fmla="*/ 2863129 w 4201478"/>
                <a:gd name="connsiteY27" fmla="*/ 997527 h 2801389"/>
                <a:gd name="connsiteX28" fmla="*/ 2979507 w 4201478"/>
                <a:gd name="connsiteY28" fmla="*/ 897774 h 2801389"/>
                <a:gd name="connsiteX29" fmla="*/ 3179013 w 4201478"/>
                <a:gd name="connsiteY29" fmla="*/ 739832 h 2801389"/>
                <a:gd name="connsiteX30" fmla="*/ 3220576 w 4201478"/>
                <a:gd name="connsiteY30" fmla="*/ 723207 h 2801389"/>
                <a:gd name="connsiteX31" fmla="*/ 3320329 w 4201478"/>
                <a:gd name="connsiteY31" fmla="*/ 640080 h 2801389"/>
                <a:gd name="connsiteX32" fmla="*/ 3395144 w 4201478"/>
                <a:gd name="connsiteY32" fmla="*/ 623454 h 2801389"/>
                <a:gd name="connsiteX33" fmla="*/ 3611274 w 4201478"/>
                <a:gd name="connsiteY33" fmla="*/ 415636 h 2801389"/>
                <a:gd name="connsiteX34" fmla="*/ 3686089 w 4201478"/>
                <a:gd name="connsiteY34" fmla="*/ 415636 h 2801389"/>
                <a:gd name="connsiteX35" fmla="*/ 3794154 w 4201478"/>
                <a:gd name="connsiteY35" fmla="*/ 274320 h 2801389"/>
                <a:gd name="connsiteX36" fmla="*/ 3910533 w 4201478"/>
                <a:gd name="connsiteY36" fmla="*/ 232756 h 2801389"/>
                <a:gd name="connsiteX37" fmla="*/ 4051849 w 4201478"/>
                <a:gd name="connsiteY37" fmla="*/ 91440 h 2801389"/>
                <a:gd name="connsiteX38" fmla="*/ 4201478 w 4201478"/>
                <a:gd name="connsiteY38" fmla="*/ 0 h 2801389"/>
                <a:gd name="connsiteX39" fmla="*/ 4201478 w 4201478"/>
                <a:gd name="connsiteY39" fmla="*/ 1338349 h 2801389"/>
                <a:gd name="connsiteX40" fmla="*/ 4118351 w 4201478"/>
                <a:gd name="connsiteY40" fmla="*/ 1388225 h 2801389"/>
                <a:gd name="connsiteX41" fmla="*/ 4051849 w 4201478"/>
                <a:gd name="connsiteY41" fmla="*/ 1371600 h 2801389"/>
                <a:gd name="connsiteX42" fmla="*/ 3918845 w 4201478"/>
                <a:gd name="connsiteY42" fmla="*/ 1446414 h 2801389"/>
                <a:gd name="connsiteX43" fmla="*/ 3827405 w 4201478"/>
                <a:gd name="connsiteY43" fmla="*/ 1479665 h 2801389"/>
                <a:gd name="connsiteX44" fmla="*/ 3727653 w 4201478"/>
                <a:gd name="connsiteY44" fmla="*/ 1529541 h 2801389"/>
                <a:gd name="connsiteX45" fmla="*/ 3569711 w 4201478"/>
                <a:gd name="connsiteY45" fmla="*/ 1571105 h 2801389"/>
                <a:gd name="connsiteX46" fmla="*/ 3461645 w 4201478"/>
                <a:gd name="connsiteY46" fmla="*/ 1645920 h 2801389"/>
                <a:gd name="connsiteX47" fmla="*/ 3386831 w 4201478"/>
                <a:gd name="connsiteY47" fmla="*/ 1662545 h 2801389"/>
                <a:gd name="connsiteX48" fmla="*/ 3328642 w 4201478"/>
                <a:gd name="connsiteY48" fmla="*/ 1704109 h 2801389"/>
                <a:gd name="connsiteX49" fmla="*/ 3253827 w 4201478"/>
                <a:gd name="connsiteY49" fmla="*/ 1704109 h 2801389"/>
                <a:gd name="connsiteX50" fmla="*/ 3137449 w 4201478"/>
                <a:gd name="connsiteY50" fmla="*/ 1737360 h 2801389"/>
                <a:gd name="connsiteX51" fmla="*/ 2913005 w 4201478"/>
                <a:gd name="connsiteY51" fmla="*/ 1853738 h 2801389"/>
                <a:gd name="connsiteX52" fmla="*/ 2746751 w 4201478"/>
                <a:gd name="connsiteY52" fmla="*/ 1886989 h 2801389"/>
                <a:gd name="connsiteX53" fmla="*/ 2705187 w 4201478"/>
                <a:gd name="connsiteY53" fmla="*/ 1936865 h 2801389"/>
                <a:gd name="connsiteX54" fmla="*/ 2572184 w 4201478"/>
                <a:gd name="connsiteY54" fmla="*/ 1986741 h 2801389"/>
                <a:gd name="connsiteX55" fmla="*/ 2464118 w 4201478"/>
                <a:gd name="connsiteY55" fmla="*/ 2028305 h 2801389"/>
                <a:gd name="connsiteX56" fmla="*/ 2389304 w 4201478"/>
                <a:gd name="connsiteY56" fmla="*/ 2094807 h 2801389"/>
                <a:gd name="connsiteX57" fmla="*/ 2264613 w 4201478"/>
                <a:gd name="connsiteY57" fmla="*/ 2111432 h 2801389"/>
                <a:gd name="connsiteX58" fmla="*/ 2123296 w 4201478"/>
                <a:gd name="connsiteY58" fmla="*/ 2169621 h 2801389"/>
                <a:gd name="connsiteX59" fmla="*/ 2015231 w 4201478"/>
                <a:gd name="connsiteY59" fmla="*/ 2219498 h 2801389"/>
                <a:gd name="connsiteX60" fmla="*/ 1790787 w 4201478"/>
                <a:gd name="connsiteY60" fmla="*/ 2302625 h 2801389"/>
                <a:gd name="connsiteX61" fmla="*/ 1682722 w 4201478"/>
                <a:gd name="connsiteY61" fmla="*/ 2344189 h 2801389"/>
                <a:gd name="connsiteX62" fmla="*/ 1441653 w 4201478"/>
                <a:gd name="connsiteY62" fmla="*/ 2435629 h 2801389"/>
                <a:gd name="connsiteX63" fmla="*/ 1333587 w 4201478"/>
                <a:gd name="connsiteY63" fmla="*/ 2468880 h 2801389"/>
                <a:gd name="connsiteX64" fmla="*/ 1233834 w 4201478"/>
                <a:gd name="connsiteY64" fmla="*/ 2493818 h 2801389"/>
                <a:gd name="connsiteX65" fmla="*/ 1109144 w 4201478"/>
                <a:gd name="connsiteY65" fmla="*/ 2568632 h 2801389"/>
                <a:gd name="connsiteX66" fmla="*/ 1034329 w 4201478"/>
                <a:gd name="connsiteY66" fmla="*/ 2543694 h 2801389"/>
                <a:gd name="connsiteX67" fmla="*/ 917951 w 4201478"/>
                <a:gd name="connsiteY67" fmla="*/ 2585258 h 2801389"/>
                <a:gd name="connsiteX68" fmla="*/ 818198 w 4201478"/>
                <a:gd name="connsiteY68" fmla="*/ 2601883 h 2801389"/>
                <a:gd name="connsiteX69" fmla="*/ 793260 w 4201478"/>
                <a:gd name="connsiteY69" fmla="*/ 2668385 h 2801389"/>
                <a:gd name="connsiteX70" fmla="*/ 735071 w 4201478"/>
                <a:gd name="connsiteY70" fmla="*/ 2610196 h 2801389"/>
                <a:gd name="connsiteX71" fmla="*/ 693507 w 4201478"/>
                <a:gd name="connsiteY71" fmla="*/ 2651760 h 2801389"/>
                <a:gd name="connsiteX72" fmla="*/ 560504 w 4201478"/>
                <a:gd name="connsiteY72" fmla="*/ 2701636 h 2801389"/>
                <a:gd name="connsiteX73" fmla="*/ 400850 w 4201478"/>
                <a:gd name="connsiteY73" fmla="*/ 2725245 h 2801389"/>
                <a:gd name="connsiteX74" fmla="*/ 302809 w 4201478"/>
                <a:gd name="connsiteY74" fmla="*/ 2743200 h 2801389"/>
                <a:gd name="connsiteX75" fmla="*/ 111616 w 4201478"/>
                <a:gd name="connsiteY75" fmla="*/ 2801389 h 2801389"/>
                <a:gd name="connsiteX76" fmla="*/ 2381 w 4201478"/>
                <a:gd name="connsiteY76" fmla="*/ 2801389 h 2801389"/>
                <a:gd name="connsiteX77" fmla="*/ 0 w 4201478"/>
                <a:gd name="connsiteY77" fmla="*/ 2601883 h 2801389"/>
                <a:gd name="connsiteX0" fmla="*/ 0 w 4201478"/>
                <a:gd name="connsiteY0" fmla="*/ 2601883 h 2801389"/>
                <a:gd name="connsiteX1" fmla="*/ 94991 w 4201478"/>
                <a:gd name="connsiteY1" fmla="*/ 2585258 h 2801389"/>
                <a:gd name="connsiteX2" fmla="*/ 194744 w 4201478"/>
                <a:gd name="connsiteY2" fmla="*/ 2552007 h 2801389"/>
                <a:gd name="connsiteX3" fmla="*/ 261245 w 4201478"/>
                <a:gd name="connsiteY3" fmla="*/ 2543694 h 2801389"/>
                <a:gd name="connsiteX4" fmla="*/ 402423 w 4201478"/>
                <a:gd name="connsiteY4" fmla="*/ 2460567 h 2801389"/>
                <a:gd name="connsiteX5" fmla="*/ 510627 w 4201478"/>
                <a:gd name="connsiteY5" fmla="*/ 2385752 h 2801389"/>
                <a:gd name="connsiteX6" fmla="*/ 668569 w 4201478"/>
                <a:gd name="connsiteY6" fmla="*/ 2385752 h 2801389"/>
                <a:gd name="connsiteX7" fmla="*/ 809885 w 4201478"/>
                <a:gd name="connsiteY7" fmla="*/ 2277687 h 2801389"/>
                <a:gd name="connsiteX8" fmla="*/ 809885 w 4201478"/>
                <a:gd name="connsiteY8" fmla="*/ 2277687 h 2801389"/>
                <a:gd name="connsiteX9" fmla="*/ 917951 w 4201478"/>
                <a:gd name="connsiteY9" fmla="*/ 2202872 h 2801389"/>
                <a:gd name="connsiteX10" fmla="*/ 1042642 w 4201478"/>
                <a:gd name="connsiteY10" fmla="*/ 2177934 h 2801389"/>
                <a:gd name="connsiteX11" fmla="*/ 1208896 w 4201478"/>
                <a:gd name="connsiteY11" fmla="*/ 2078181 h 2801389"/>
                <a:gd name="connsiteX12" fmla="*/ 1275398 w 4201478"/>
                <a:gd name="connsiteY12" fmla="*/ 2078181 h 2801389"/>
                <a:gd name="connsiteX13" fmla="*/ 1308649 w 4201478"/>
                <a:gd name="connsiteY13" fmla="*/ 2036618 h 2801389"/>
                <a:gd name="connsiteX14" fmla="*/ 1366838 w 4201478"/>
                <a:gd name="connsiteY14" fmla="*/ 2028305 h 2801389"/>
                <a:gd name="connsiteX15" fmla="*/ 1682722 w 4201478"/>
                <a:gd name="connsiteY15" fmla="*/ 1812174 h 2801389"/>
                <a:gd name="connsiteX16" fmla="*/ 1740911 w 4201478"/>
                <a:gd name="connsiteY16" fmla="*/ 1803861 h 2801389"/>
                <a:gd name="connsiteX17" fmla="*/ 1873914 w 4201478"/>
                <a:gd name="connsiteY17" fmla="*/ 1662545 h 2801389"/>
                <a:gd name="connsiteX18" fmla="*/ 1915478 w 4201478"/>
                <a:gd name="connsiteY18" fmla="*/ 1662545 h 2801389"/>
                <a:gd name="connsiteX19" fmla="*/ 2139922 w 4201478"/>
                <a:gd name="connsiteY19" fmla="*/ 1546167 h 2801389"/>
                <a:gd name="connsiteX20" fmla="*/ 2164860 w 4201478"/>
                <a:gd name="connsiteY20" fmla="*/ 1512916 h 2801389"/>
                <a:gd name="connsiteX21" fmla="*/ 2272925 w 4201478"/>
                <a:gd name="connsiteY21" fmla="*/ 1404851 h 2801389"/>
                <a:gd name="connsiteX22" fmla="*/ 2347740 w 4201478"/>
                <a:gd name="connsiteY22" fmla="*/ 1330036 h 2801389"/>
                <a:gd name="connsiteX23" fmla="*/ 2472431 w 4201478"/>
                <a:gd name="connsiteY23" fmla="*/ 1305098 h 2801389"/>
                <a:gd name="connsiteX24" fmla="*/ 2563871 w 4201478"/>
                <a:gd name="connsiteY24" fmla="*/ 1205345 h 2801389"/>
                <a:gd name="connsiteX25" fmla="*/ 2630373 w 4201478"/>
                <a:gd name="connsiteY25" fmla="*/ 1197032 h 2801389"/>
                <a:gd name="connsiteX26" fmla="*/ 2796627 w 4201478"/>
                <a:gd name="connsiteY26" fmla="*/ 1047403 h 2801389"/>
                <a:gd name="connsiteX27" fmla="*/ 2863129 w 4201478"/>
                <a:gd name="connsiteY27" fmla="*/ 997527 h 2801389"/>
                <a:gd name="connsiteX28" fmla="*/ 2979507 w 4201478"/>
                <a:gd name="connsiteY28" fmla="*/ 897774 h 2801389"/>
                <a:gd name="connsiteX29" fmla="*/ 3179013 w 4201478"/>
                <a:gd name="connsiteY29" fmla="*/ 739832 h 2801389"/>
                <a:gd name="connsiteX30" fmla="*/ 3220576 w 4201478"/>
                <a:gd name="connsiteY30" fmla="*/ 723207 h 2801389"/>
                <a:gd name="connsiteX31" fmla="*/ 3320329 w 4201478"/>
                <a:gd name="connsiteY31" fmla="*/ 640080 h 2801389"/>
                <a:gd name="connsiteX32" fmla="*/ 3395144 w 4201478"/>
                <a:gd name="connsiteY32" fmla="*/ 623454 h 2801389"/>
                <a:gd name="connsiteX33" fmla="*/ 3611274 w 4201478"/>
                <a:gd name="connsiteY33" fmla="*/ 415636 h 2801389"/>
                <a:gd name="connsiteX34" fmla="*/ 3686089 w 4201478"/>
                <a:gd name="connsiteY34" fmla="*/ 415636 h 2801389"/>
                <a:gd name="connsiteX35" fmla="*/ 3794154 w 4201478"/>
                <a:gd name="connsiteY35" fmla="*/ 274320 h 2801389"/>
                <a:gd name="connsiteX36" fmla="*/ 3910533 w 4201478"/>
                <a:gd name="connsiteY36" fmla="*/ 232756 h 2801389"/>
                <a:gd name="connsiteX37" fmla="*/ 4051849 w 4201478"/>
                <a:gd name="connsiteY37" fmla="*/ 91440 h 2801389"/>
                <a:gd name="connsiteX38" fmla="*/ 4201478 w 4201478"/>
                <a:gd name="connsiteY38" fmla="*/ 0 h 2801389"/>
                <a:gd name="connsiteX39" fmla="*/ 4201478 w 4201478"/>
                <a:gd name="connsiteY39" fmla="*/ 1338349 h 2801389"/>
                <a:gd name="connsiteX40" fmla="*/ 4118351 w 4201478"/>
                <a:gd name="connsiteY40" fmla="*/ 1388225 h 2801389"/>
                <a:gd name="connsiteX41" fmla="*/ 4051849 w 4201478"/>
                <a:gd name="connsiteY41" fmla="*/ 1371600 h 2801389"/>
                <a:gd name="connsiteX42" fmla="*/ 3918845 w 4201478"/>
                <a:gd name="connsiteY42" fmla="*/ 1446414 h 2801389"/>
                <a:gd name="connsiteX43" fmla="*/ 3827405 w 4201478"/>
                <a:gd name="connsiteY43" fmla="*/ 1479665 h 2801389"/>
                <a:gd name="connsiteX44" fmla="*/ 3727653 w 4201478"/>
                <a:gd name="connsiteY44" fmla="*/ 1529541 h 2801389"/>
                <a:gd name="connsiteX45" fmla="*/ 3569711 w 4201478"/>
                <a:gd name="connsiteY45" fmla="*/ 1571105 h 2801389"/>
                <a:gd name="connsiteX46" fmla="*/ 3461645 w 4201478"/>
                <a:gd name="connsiteY46" fmla="*/ 1645920 h 2801389"/>
                <a:gd name="connsiteX47" fmla="*/ 3386831 w 4201478"/>
                <a:gd name="connsiteY47" fmla="*/ 1662545 h 2801389"/>
                <a:gd name="connsiteX48" fmla="*/ 3328642 w 4201478"/>
                <a:gd name="connsiteY48" fmla="*/ 1704109 h 2801389"/>
                <a:gd name="connsiteX49" fmla="*/ 3253827 w 4201478"/>
                <a:gd name="connsiteY49" fmla="*/ 1704109 h 2801389"/>
                <a:gd name="connsiteX50" fmla="*/ 3137449 w 4201478"/>
                <a:gd name="connsiteY50" fmla="*/ 1737360 h 2801389"/>
                <a:gd name="connsiteX51" fmla="*/ 2913005 w 4201478"/>
                <a:gd name="connsiteY51" fmla="*/ 1853738 h 2801389"/>
                <a:gd name="connsiteX52" fmla="*/ 2746751 w 4201478"/>
                <a:gd name="connsiteY52" fmla="*/ 1886989 h 2801389"/>
                <a:gd name="connsiteX53" fmla="*/ 2705187 w 4201478"/>
                <a:gd name="connsiteY53" fmla="*/ 1936865 h 2801389"/>
                <a:gd name="connsiteX54" fmla="*/ 2572184 w 4201478"/>
                <a:gd name="connsiteY54" fmla="*/ 1986741 h 2801389"/>
                <a:gd name="connsiteX55" fmla="*/ 2464118 w 4201478"/>
                <a:gd name="connsiteY55" fmla="*/ 2028305 h 2801389"/>
                <a:gd name="connsiteX56" fmla="*/ 2389304 w 4201478"/>
                <a:gd name="connsiteY56" fmla="*/ 2094807 h 2801389"/>
                <a:gd name="connsiteX57" fmla="*/ 2264613 w 4201478"/>
                <a:gd name="connsiteY57" fmla="*/ 2111432 h 2801389"/>
                <a:gd name="connsiteX58" fmla="*/ 2123296 w 4201478"/>
                <a:gd name="connsiteY58" fmla="*/ 2169621 h 2801389"/>
                <a:gd name="connsiteX59" fmla="*/ 2015231 w 4201478"/>
                <a:gd name="connsiteY59" fmla="*/ 2219498 h 2801389"/>
                <a:gd name="connsiteX60" fmla="*/ 1790787 w 4201478"/>
                <a:gd name="connsiteY60" fmla="*/ 2302625 h 2801389"/>
                <a:gd name="connsiteX61" fmla="*/ 1682722 w 4201478"/>
                <a:gd name="connsiteY61" fmla="*/ 2344189 h 2801389"/>
                <a:gd name="connsiteX62" fmla="*/ 1441653 w 4201478"/>
                <a:gd name="connsiteY62" fmla="*/ 2435629 h 2801389"/>
                <a:gd name="connsiteX63" fmla="*/ 1333587 w 4201478"/>
                <a:gd name="connsiteY63" fmla="*/ 2468880 h 2801389"/>
                <a:gd name="connsiteX64" fmla="*/ 1233834 w 4201478"/>
                <a:gd name="connsiteY64" fmla="*/ 2493818 h 2801389"/>
                <a:gd name="connsiteX65" fmla="*/ 1109144 w 4201478"/>
                <a:gd name="connsiteY65" fmla="*/ 2568632 h 2801389"/>
                <a:gd name="connsiteX66" fmla="*/ 1034329 w 4201478"/>
                <a:gd name="connsiteY66" fmla="*/ 2543694 h 2801389"/>
                <a:gd name="connsiteX67" fmla="*/ 917951 w 4201478"/>
                <a:gd name="connsiteY67" fmla="*/ 2585258 h 2801389"/>
                <a:gd name="connsiteX68" fmla="*/ 818198 w 4201478"/>
                <a:gd name="connsiteY68" fmla="*/ 2601883 h 2801389"/>
                <a:gd name="connsiteX69" fmla="*/ 793260 w 4201478"/>
                <a:gd name="connsiteY69" fmla="*/ 2668385 h 2801389"/>
                <a:gd name="connsiteX70" fmla="*/ 735071 w 4201478"/>
                <a:gd name="connsiteY70" fmla="*/ 2610196 h 2801389"/>
                <a:gd name="connsiteX71" fmla="*/ 693507 w 4201478"/>
                <a:gd name="connsiteY71" fmla="*/ 2651760 h 2801389"/>
                <a:gd name="connsiteX72" fmla="*/ 560504 w 4201478"/>
                <a:gd name="connsiteY72" fmla="*/ 2701636 h 2801389"/>
                <a:gd name="connsiteX73" fmla="*/ 400850 w 4201478"/>
                <a:gd name="connsiteY73" fmla="*/ 2725245 h 2801389"/>
                <a:gd name="connsiteX74" fmla="*/ 111616 w 4201478"/>
                <a:gd name="connsiteY74" fmla="*/ 2801389 h 2801389"/>
                <a:gd name="connsiteX75" fmla="*/ 2381 w 4201478"/>
                <a:gd name="connsiteY75" fmla="*/ 2801389 h 2801389"/>
                <a:gd name="connsiteX76" fmla="*/ 0 w 4201478"/>
                <a:gd name="connsiteY76" fmla="*/ 2601883 h 2801389"/>
                <a:gd name="connsiteX0" fmla="*/ 0 w 4201478"/>
                <a:gd name="connsiteY0" fmla="*/ 2601883 h 2801389"/>
                <a:gd name="connsiteX1" fmla="*/ 94991 w 4201478"/>
                <a:gd name="connsiteY1" fmla="*/ 2585258 h 2801389"/>
                <a:gd name="connsiteX2" fmla="*/ 194744 w 4201478"/>
                <a:gd name="connsiteY2" fmla="*/ 2552007 h 2801389"/>
                <a:gd name="connsiteX3" fmla="*/ 261245 w 4201478"/>
                <a:gd name="connsiteY3" fmla="*/ 2543694 h 2801389"/>
                <a:gd name="connsiteX4" fmla="*/ 402423 w 4201478"/>
                <a:gd name="connsiteY4" fmla="*/ 2460567 h 2801389"/>
                <a:gd name="connsiteX5" fmla="*/ 510627 w 4201478"/>
                <a:gd name="connsiteY5" fmla="*/ 2385752 h 2801389"/>
                <a:gd name="connsiteX6" fmla="*/ 668569 w 4201478"/>
                <a:gd name="connsiteY6" fmla="*/ 2385752 h 2801389"/>
                <a:gd name="connsiteX7" fmla="*/ 809885 w 4201478"/>
                <a:gd name="connsiteY7" fmla="*/ 2277687 h 2801389"/>
                <a:gd name="connsiteX8" fmla="*/ 809885 w 4201478"/>
                <a:gd name="connsiteY8" fmla="*/ 2277687 h 2801389"/>
                <a:gd name="connsiteX9" fmla="*/ 917951 w 4201478"/>
                <a:gd name="connsiteY9" fmla="*/ 2202872 h 2801389"/>
                <a:gd name="connsiteX10" fmla="*/ 1042642 w 4201478"/>
                <a:gd name="connsiteY10" fmla="*/ 2177934 h 2801389"/>
                <a:gd name="connsiteX11" fmla="*/ 1208896 w 4201478"/>
                <a:gd name="connsiteY11" fmla="*/ 2078181 h 2801389"/>
                <a:gd name="connsiteX12" fmla="*/ 1275398 w 4201478"/>
                <a:gd name="connsiteY12" fmla="*/ 2078181 h 2801389"/>
                <a:gd name="connsiteX13" fmla="*/ 1308649 w 4201478"/>
                <a:gd name="connsiteY13" fmla="*/ 2036618 h 2801389"/>
                <a:gd name="connsiteX14" fmla="*/ 1366838 w 4201478"/>
                <a:gd name="connsiteY14" fmla="*/ 2028305 h 2801389"/>
                <a:gd name="connsiteX15" fmla="*/ 1682722 w 4201478"/>
                <a:gd name="connsiteY15" fmla="*/ 1812174 h 2801389"/>
                <a:gd name="connsiteX16" fmla="*/ 1740911 w 4201478"/>
                <a:gd name="connsiteY16" fmla="*/ 1803861 h 2801389"/>
                <a:gd name="connsiteX17" fmla="*/ 1873914 w 4201478"/>
                <a:gd name="connsiteY17" fmla="*/ 1662545 h 2801389"/>
                <a:gd name="connsiteX18" fmla="*/ 1915478 w 4201478"/>
                <a:gd name="connsiteY18" fmla="*/ 1662545 h 2801389"/>
                <a:gd name="connsiteX19" fmla="*/ 2139922 w 4201478"/>
                <a:gd name="connsiteY19" fmla="*/ 1546167 h 2801389"/>
                <a:gd name="connsiteX20" fmla="*/ 2164860 w 4201478"/>
                <a:gd name="connsiteY20" fmla="*/ 1512916 h 2801389"/>
                <a:gd name="connsiteX21" fmla="*/ 2272925 w 4201478"/>
                <a:gd name="connsiteY21" fmla="*/ 1404851 h 2801389"/>
                <a:gd name="connsiteX22" fmla="*/ 2347740 w 4201478"/>
                <a:gd name="connsiteY22" fmla="*/ 1330036 h 2801389"/>
                <a:gd name="connsiteX23" fmla="*/ 2472431 w 4201478"/>
                <a:gd name="connsiteY23" fmla="*/ 1305098 h 2801389"/>
                <a:gd name="connsiteX24" fmla="*/ 2563871 w 4201478"/>
                <a:gd name="connsiteY24" fmla="*/ 1205345 h 2801389"/>
                <a:gd name="connsiteX25" fmla="*/ 2630373 w 4201478"/>
                <a:gd name="connsiteY25" fmla="*/ 1197032 h 2801389"/>
                <a:gd name="connsiteX26" fmla="*/ 2796627 w 4201478"/>
                <a:gd name="connsiteY26" fmla="*/ 1047403 h 2801389"/>
                <a:gd name="connsiteX27" fmla="*/ 2863129 w 4201478"/>
                <a:gd name="connsiteY27" fmla="*/ 997527 h 2801389"/>
                <a:gd name="connsiteX28" fmla="*/ 2979507 w 4201478"/>
                <a:gd name="connsiteY28" fmla="*/ 897774 h 2801389"/>
                <a:gd name="connsiteX29" fmla="*/ 3179013 w 4201478"/>
                <a:gd name="connsiteY29" fmla="*/ 739832 h 2801389"/>
                <a:gd name="connsiteX30" fmla="*/ 3220576 w 4201478"/>
                <a:gd name="connsiteY30" fmla="*/ 723207 h 2801389"/>
                <a:gd name="connsiteX31" fmla="*/ 3320329 w 4201478"/>
                <a:gd name="connsiteY31" fmla="*/ 640080 h 2801389"/>
                <a:gd name="connsiteX32" fmla="*/ 3395144 w 4201478"/>
                <a:gd name="connsiteY32" fmla="*/ 623454 h 2801389"/>
                <a:gd name="connsiteX33" fmla="*/ 3611274 w 4201478"/>
                <a:gd name="connsiteY33" fmla="*/ 415636 h 2801389"/>
                <a:gd name="connsiteX34" fmla="*/ 3686089 w 4201478"/>
                <a:gd name="connsiteY34" fmla="*/ 415636 h 2801389"/>
                <a:gd name="connsiteX35" fmla="*/ 3794154 w 4201478"/>
                <a:gd name="connsiteY35" fmla="*/ 274320 h 2801389"/>
                <a:gd name="connsiteX36" fmla="*/ 3910533 w 4201478"/>
                <a:gd name="connsiteY36" fmla="*/ 232756 h 2801389"/>
                <a:gd name="connsiteX37" fmla="*/ 4051849 w 4201478"/>
                <a:gd name="connsiteY37" fmla="*/ 91440 h 2801389"/>
                <a:gd name="connsiteX38" fmla="*/ 4201478 w 4201478"/>
                <a:gd name="connsiteY38" fmla="*/ 0 h 2801389"/>
                <a:gd name="connsiteX39" fmla="*/ 4201478 w 4201478"/>
                <a:gd name="connsiteY39" fmla="*/ 1338349 h 2801389"/>
                <a:gd name="connsiteX40" fmla="*/ 4118351 w 4201478"/>
                <a:gd name="connsiteY40" fmla="*/ 1388225 h 2801389"/>
                <a:gd name="connsiteX41" fmla="*/ 4051849 w 4201478"/>
                <a:gd name="connsiteY41" fmla="*/ 1371600 h 2801389"/>
                <a:gd name="connsiteX42" fmla="*/ 3918845 w 4201478"/>
                <a:gd name="connsiteY42" fmla="*/ 1446414 h 2801389"/>
                <a:gd name="connsiteX43" fmla="*/ 3827405 w 4201478"/>
                <a:gd name="connsiteY43" fmla="*/ 1479665 h 2801389"/>
                <a:gd name="connsiteX44" fmla="*/ 3727653 w 4201478"/>
                <a:gd name="connsiteY44" fmla="*/ 1529541 h 2801389"/>
                <a:gd name="connsiteX45" fmla="*/ 3569711 w 4201478"/>
                <a:gd name="connsiteY45" fmla="*/ 1571105 h 2801389"/>
                <a:gd name="connsiteX46" fmla="*/ 3461645 w 4201478"/>
                <a:gd name="connsiteY46" fmla="*/ 1645920 h 2801389"/>
                <a:gd name="connsiteX47" fmla="*/ 3386831 w 4201478"/>
                <a:gd name="connsiteY47" fmla="*/ 1662545 h 2801389"/>
                <a:gd name="connsiteX48" fmla="*/ 3328642 w 4201478"/>
                <a:gd name="connsiteY48" fmla="*/ 1704109 h 2801389"/>
                <a:gd name="connsiteX49" fmla="*/ 3253827 w 4201478"/>
                <a:gd name="connsiteY49" fmla="*/ 1704109 h 2801389"/>
                <a:gd name="connsiteX50" fmla="*/ 3137449 w 4201478"/>
                <a:gd name="connsiteY50" fmla="*/ 1737360 h 2801389"/>
                <a:gd name="connsiteX51" fmla="*/ 2913005 w 4201478"/>
                <a:gd name="connsiteY51" fmla="*/ 1853738 h 2801389"/>
                <a:gd name="connsiteX52" fmla="*/ 2746751 w 4201478"/>
                <a:gd name="connsiteY52" fmla="*/ 1886989 h 2801389"/>
                <a:gd name="connsiteX53" fmla="*/ 2705187 w 4201478"/>
                <a:gd name="connsiteY53" fmla="*/ 1936865 h 2801389"/>
                <a:gd name="connsiteX54" fmla="*/ 2572184 w 4201478"/>
                <a:gd name="connsiteY54" fmla="*/ 1986741 h 2801389"/>
                <a:gd name="connsiteX55" fmla="*/ 2464118 w 4201478"/>
                <a:gd name="connsiteY55" fmla="*/ 2028305 h 2801389"/>
                <a:gd name="connsiteX56" fmla="*/ 2389304 w 4201478"/>
                <a:gd name="connsiteY56" fmla="*/ 2094807 h 2801389"/>
                <a:gd name="connsiteX57" fmla="*/ 2264613 w 4201478"/>
                <a:gd name="connsiteY57" fmla="*/ 2111432 h 2801389"/>
                <a:gd name="connsiteX58" fmla="*/ 2123296 w 4201478"/>
                <a:gd name="connsiteY58" fmla="*/ 2169621 h 2801389"/>
                <a:gd name="connsiteX59" fmla="*/ 2015231 w 4201478"/>
                <a:gd name="connsiteY59" fmla="*/ 2219498 h 2801389"/>
                <a:gd name="connsiteX60" fmla="*/ 1790787 w 4201478"/>
                <a:gd name="connsiteY60" fmla="*/ 2302625 h 2801389"/>
                <a:gd name="connsiteX61" fmla="*/ 1682722 w 4201478"/>
                <a:gd name="connsiteY61" fmla="*/ 2344189 h 2801389"/>
                <a:gd name="connsiteX62" fmla="*/ 1441653 w 4201478"/>
                <a:gd name="connsiteY62" fmla="*/ 2435629 h 2801389"/>
                <a:gd name="connsiteX63" fmla="*/ 1333587 w 4201478"/>
                <a:gd name="connsiteY63" fmla="*/ 2468880 h 2801389"/>
                <a:gd name="connsiteX64" fmla="*/ 1233834 w 4201478"/>
                <a:gd name="connsiteY64" fmla="*/ 2493818 h 2801389"/>
                <a:gd name="connsiteX65" fmla="*/ 1109144 w 4201478"/>
                <a:gd name="connsiteY65" fmla="*/ 2568632 h 2801389"/>
                <a:gd name="connsiteX66" fmla="*/ 1034329 w 4201478"/>
                <a:gd name="connsiteY66" fmla="*/ 2543694 h 2801389"/>
                <a:gd name="connsiteX67" fmla="*/ 917951 w 4201478"/>
                <a:gd name="connsiteY67" fmla="*/ 2585258 h 2801389"/>
                <a:gd name="connsiteX68" fmla="*/ 818198 w 4201478"/>
                <a:gd name="connsiteY68" fmla="*/ 2601883 h 2801389"/>
                <a:gd name="connsiteX69" fmla="*/ 793260 w 4201478"/>
                <a:gd name="connsiteY69" fmla="*/ 2668385 h 2801389"/>
                <a:gd name="connsiteX70" fmla="*/ 735071 w 4201478"/>
                <a:gd name="connsiteY70" fmla="*/ 2610196 h 2801389"/>
                <a:gd name="connsiteX71" fmla="*/ 693507 w 4201478"/>
                <a:gd name="connsiteY71" fmla="*/ 2651760 h 2801389"/>
                <a:gd name="connsiteX72" fmla="*/ 560504 w 4201478"/>
                <a:gd name="connsiteY72" fmla="*/ 2701636 h 2801389"/>
                <a:gd name="connsiteX73" fmla="*/ 400850 w 4201478"/>
                <a:gd name="connsiteY73" fmla="*/ 2725245 h 2801389"/>
                <a:gd name="connsiteX74" fmla="*/ 2381 w 4201478"/>
                <a:gd name="connsiteY74" fmla="*/ 2801389 h 2801389"/>
                <a:gd name="connsiteX75" fmla="*/ 0 w 4201478"/>
                <a:gd name="connsiteY75" fmla="*/ 2601883 h 2801389"/>
                <a:gd name="connsiteX0" fmla="*/ 0 w 4201478"/>
                <a:gd name="connsiteY0" fmla="*/ 2601883 h 2725245"/>
                <a:gd name="connsiteX1" fmla="*/ 94991 w 4201478"/>
                <a:gd name="connsiteY1" fmla="*/ 2585258 h 2725245"/>
                <a:gd name="connsiteX2" fmla="*/ 194744 w 4201478"/>
                <a:gd name="connsiteY2" fmla="*/ 2552007 h 2725245"/>
                <a:gd name="connsiteX3" fmla="*/ 261245 w 4201478"/>
                <a:gd name="connsiteY3" fmla="*/ 2543694 h 2725245"/>
                <a:gd name="connsiteX4" fmla="*/ 402423 w 4201478"/>
                <a:gd name="connsiteY4" fmla="*/ 2460567 h 2725245"/>
                <a:gd name="connsiteX5" fmla="*/ 510627 w 4201478"/>
                <a:gd name="connsiteY5" fmla="*/ 2385752 h 2725245"/>
                <a:gd name="connsiteX6" fmla="*/ 668569 w 4201478"/>
                <a:gd name="connsiteY6" fmla="*/ 2385752 h 2725245"/>
                <a:gd name="connsiteX7" fmla="*/ 809885 w 4201478"/>
                <a:gd name="connsiteY7" fmla="*/ 2277687 h 2725245"/>
                <a:gd name="connsiteX8" fmla="*/ 809885 w 4201478"/>
                <a:gd name="connsiteY8" fmla="*/ 2277687 h 2725245"/>
                <a:gd name="connsiteX9" fmla="*/ 917951 w 4201478"/>
                <a:gd name="connsiteY9" fmla="*/ 2202872 h 2725245"/>
                <a:gd name="connsiteX10" fmla="*/ 1042642 w 4201478"/>
                <a:gd name="connsiteY10" fmla="*/ 2177934 h 2725245"/>
                <a:gd name="connsiteX11" fmla="*/ 1208896 w 4201478"/>
                <a:gd name="connsiteY11" fmla="*/ 2078181 h 2725245"/>
                <a:gd name="connsiteX12" fmla="*/ 1275398 w 4201478"/>
                <a:gd name="connsiteY12" fmla="*/ 2078181 h 2725245"/>
                <a:gd name="connsiteX13" fmla="*/ 1308649 w 4201478"/>
                <a:gd name="connsiteY13" fmla="*/ 2036618 h 2725245"/>
                <a:gd name="connsiteX14" fmla="*/ 1366838 w 4201478"/>
                <a:gd name="connsiteY14" fmla="*/ 2028305 h 2725245"/>
                <a:gd name="connsiteX15" fmla="*/ 1682722 w 4201478"/>
                <a:gd name="connsiteY15" fmla="*/ 1812174 h 2725245"/>
                <a:gd name="connsiteX16" fmla="*/ 1740911 w 4201478"/>
                <a:gd name="connsiteY16" fmla="*/ 1803861 h 2725245"/>
                <a:gd name="connsiteX17" fmla="*/ 1873914 w 4201478"/>
                <a:gd name="connsiteY17" fmla="*/ 1662545 h 2725245"/>
                <a:gd name="connsiteX18" fmla="*/ 1915478 w 4201478"/>
                <a:gd name="connsiteY18" fmla="*/ 1662545 h 2725245"/>
                <a:gd name="connsiteX19" fmla="*/ 2139922 w 4201478"/>
                <a:gd name="connsiteY19" fmla="*/ 1546167 h 2725245"/>
                <a:gd name="connsiteX20" fmla="*/ 2164860 w 4201478"/>
                <a:gd name="connsiteY20" fmla="*/ 1512916 h 2725245"/>
                <a:gd name="connsiteX21" fmla="*/ 2272925 w 4201478"/>
                <a:gd name="connsiteY21" fmla="*/ 1404851 h 2725245"/>
                <a:gd name="connsiteX22" fmla="*/ 2347740 w 4201478"/>
                <a:gd name="connsiteY22" fmla="*/ 1330036 h 2725245"/>
                <a:gd name="connsiteX23" fmla="*/ 2472431 w 4201478"/>
                <a:gd name="connsiteY23" fmla="*/ 1305098 h 2725245"/>
                <a:gd name="connsiteX24" fmla="*/ 2563871 w 4201478"/>
                <a:gd name="connsiteY24" fmla="*/ 1205345 h 2725245"/>
                <a:gd name="connsiteX25" fmla="*/ 2630373 w 4201478"/>
                <a:gd name="connsiteY25" fmla="*/ 1197032 h 2725245"/>
                <a:gd name="connsiteX26" fmla="*/ 2796627 w 4201478"/>
                <a:gd name="connsiteY26" fmla="*/ 1047403 h 2725245"/>
                <a:gd name="connsiteX27" fmla="*/ 2863129 w 4201478"/>
                <a:gd name="connsiteY27" fmla="*/ 997527 h 2725245"/>
                <a:gd name="connsiteX28" fmla="*/ 2979507 w 4201478"/>
                <a:gd name="connsiteY28" fmla="*/ 897774 h 2725245"/>
                <a:gd name="connsiteX29" fmla="*/ 3179013 w 4201478"/>
                <a:gd name="connsiteY29" fmla="*/ 739832 h 2725245"/>
                <a:gd name="connsiteX30" fmla="*/ 3220576 w 4201478"/>
                <a:gd name="connsiteY30" fmla="*/ 723207 h 2725245"/>
                <a:gd name="connsiteX31" fmla="*/ 3320329 w 4201478"/>
                <a:gd name="connsiteY31" fmla="*/ 640080 h 2725245"/>
                <a:gd name="connsiteX32" fmla="*/ 3395144 w 4201478"/>
                <a:gd name="connsiteY32" fmla="*/ 623454 h 2725245"/>
                <a:gd name="connsiteX33" fmla="*/ 3611274 w 4201478"/>
                <a:gd name="connsiteY33" fmla="*/ 415636 h 2725245"/>
                <a:gd name="connsiteX34" fmla="*/ 3686089 w 4201478"/>
                <a:gd name="connsiteY34" fmla="*/ 415636 h 2725245"/>
                <a:gd name="connsiteX35" fmla="*/ 3794154 w 4201478"/>
                <a:gd name="connsiteY35" fmla="*/ 274320 h 2725245"/>
                <a:gd name="connsiteX36" fmla="*/ 3910533 w 4201478"/>
                <a:gd name="connsiteY36" fmla="*/ 232756 h 2725245"/>
                <a:gd name="connsiteX37" fmla="*/ 4051849 w 4201478"/>
                <a:gd name="connsiteY37" fmla="*/ 91440 h 2725245"/>
                <a:gd name="connsiteX38" fmla="*/ 4201478 w 4201478"/>
                <a:gd name="connsiteY38" fmla="*/ 0 h 2725245"/>
                <a:gd name="connsiteX39" fmla="*/ 4201478 w 4201478"/>
                <a:gd name="connsiteY39" fmla="*/ 1338349 h 2725245"/>
                <a:gd name="connsiteX40" fmla="*/ 4118351 w 4201478"/>
                <a:gd name="connsiteY40" fmla="*/ 1388225 h 2725245"/>
                <a:gd name="connsiteX41" fmla="*/ 4051849 w 4201478"/>
                <a:gd name="connsiteY41" fmla="*/ 1371600 h 2725245"/>
                <a:gd name="connsiteX42" fmla="*/ 3918845 w 4201478"/>
                <a:gd name="connsiteY42" fmla="*/ 1446414 h 2725245"/>
                <a:gd name="connsiteX43" fmla="*/ 3827405 w 4201478"/>
                <a:gd name="connsiteY43" fmla="*/ 1479665 h 2725245"/>
                <a:gd name="connsiteX44" fmla="*/ 3727653 w 4201478"/>
                <a:gd name="connsiteY44" fmla="*/ 1529541 h 2725245"/>
                <a:gd name="connsiteX45" fmla="*/ 3569711 w 4201478"/>
                <a:gd name="connsiteY45" fmla="*/ 1571105 h 2725245"/>
                <a:gd name="connsiteX46" fmla="*/ 3461645 w 4201478"/>
                <a:gd name="connsiteY46" fmla="*/ 1645920 h 2725245"/>
                <a:gd name="connsiteX47" fmla="*/ 3386831 w 4201478"/>
                <a:gd name="connsiteY47" fmla="*/ 1662545 h 2725245"/>
                <a:gd name="connsiteX48" fmla="*/ 3328642 w 4201478"/>
                <a:gd name="connsiteY48" fmla="*/ 1704109 h 2725245"/>
                <a:gd name="connsiteX49" fmla="*/ 3253827 w 4201478"/>
                <a:gd name="connsiteY49" fmla="*/ 1704109 h 2725245"/>
                <a:gd name="connsiteX50" fmla="*/ 3137449 w 4201478"/>
                <a:gd name="connsiteY50" fmla="*/ 1737360 h 2725245"/>
                <a:gd name="connsiteX51" fmla="*/ 2913005 w 4201478"/>
                <a:gd name="connsiteY51" fmla="*/ 1853738 h 2725245"/>
                <a:gd name="connsiteX52" fmla="*/ 2746751 w 4201478"/>
                <a:gd name="connsiteY52" fmla="*/ 1886989 h 2725245"/>
                <a:gd name="connsiteX53" fmla="*/ 2705187 w 4201478"/>
                <a:gd name="connsiteY53" fmla="*/ 1936865 h 2725245"/>
                <a:gd name="connsiteX54" fmla="*/ 2572184 w 4201478"/>
                <a:gd name="connsiteY54" fmla="*/ 1986741 h 2725245"/>
                <a:gd name="connsiteX55" fmla="*/ 2464118 w 4201478"/>
                <a:gd name="connsiteY55" fmla="*/ 2028305 h 2725245"/>
                <a:gd name="connsiteX56" fmla="*/ 2389304 w 4201478"/>
                <a:gd name="connsiteY56" fmla="*/ 2094807 h 2725245"/>
                <a:gd name="connsiteX57" fmla="*/ 2264613 w 4201478"/>
                <a:gd name="connsiteY57" fmla="*/ 2111432 h 2725245"/>
                <a:gd name="connsiteX58" fmla="*/ 2123296 w 4201478"/>
                <a:gd name="connsiteY58" fmla="*/ 2169621 h 2725245"/>
                <a:gd name="connsiteX59" fmla="*/ 2015231 w 4201478"/>
                <a:gd name="connsiteY59" fmla="*/ 2219498 h 2725245"/>
                <a:gd name="connsiteX60" fmla="*/ 1790787 w 4201478"/>
                <a:gd name="connsiteY60" fmla="*/ 2302625 h 2725245"/>
                <a:gd name="connsiteX61" fmla="*/ 1682722 w 4201478"/>
                <a:gd name="connsiteY61" fmla="*/ 2344189 h 2725245"/>
                <a:gd name="connsiteX62" fmla="*/ 1441653 w 4201478"/>
                <a:gd name="connsiteY62" fmla="*/ 2435629 h 2725245"/>
                <a:gd name="connsiteX63" fmla="*/ 1333587 w 4201478"/>
                <a:gd name="connsiteY63" fmla="*/ 2468880 h 2725245"/>
                <a:gd name="connsiteX64" fmla="*/ 1233834 w 4201478"/>
                <a:gd name="connsiteY64" fmla="*/ 2493818 h 2725245"/>
                <a:gd name="connsiteX65" fmla="*/ 1109144 w 4201478"/>
                <a:gd name="connsiteY65" fmla="*/ 2568632 h 2725245"/>
                <a:gd name="connsiteX66" fmla="*/ 1034329 w 4201478"/>
                <a:gd name="connsiteY66" fmla="*/ 2543694 h 2725245"/>
                <a:gd name="connsiteX67" fmla="*/ 917951 w 4201478"/>
                <a:gd name="connsiteY67" fmla="*/ 2585258 h 2725245"/>
                <a:gd name="connsiteX68" fmla="*/ 818198 w 4201478"/>
                <a:gd name="connsiteY68" fmla="*/ 2601883 h 2725245"/>
                <a:gd name="connsiteX69" fmla="*/ 793260 w 4201478"/>
                <a:gd name="connsiteY69" fmla="*/ 2668385 h 2725245"/>
                <a:gd name="connsiteX70" fmla="*/ 735071 w 4201478"/>
                <a:gd name="connsiteY70" fmla="*/ 2610196 h 2725245"/>
                <a:gd name="connsiteX71" fmla="*/ 693507 w 4201478"/>
                <a:gd name="connsiteY71" fmla="*/ 2651760 h 2725245"/>
                <a:gd name="connsiteX72" fmla="*/ 560504 w 4201478"/>
                <a:gd name="connsiteY72" fmla="*/ 2701636 h 2725245"/>
                <a:gd name="connsiteX73" fmla="*/ 400850 w 4201478"/>
                <a:gd name="connsiteY73" fmla="*/ 2725245 h 2725245"/>
                <a:gd name="connsiteX74" fmla="*/ 0 w 4201478"/>
                <a:gd name="connsiteY74" fmla="*/ 2601883 h 2725245"/>
                <a:gd name="connsiteX0" fmla="*/ 305859 w 4106487"/>
                <a:gd name="connsiteY0" fmla="*/ 2725245 h 2725245"/>
                <a:gd name="connsiteX1" fmla="*/ 0 w 4106487"/>
                <a:gd name="connsiteY1" fmla="*/ 2585258 h 2725245"/>
                <a:gd name="connsiteX2" fmla="*/ 99753 w 4106487"/>
                <a:gd name="connsiteY2" fmla="*/ 2552007 h 2725245"/>
                <a:gd name="connsiteX3" fmla="*/ 166254 w 4106487"/>
                <a:gd name="connsiteY3" fmla="*/ 2543694 h 2725245"/>
                <a:gd name="connsiteX4" fmla="*/ 307432 w 4106487"/>
                <a:gd name="connsiteY4" fmla="*/ 2460567 h 2725245"/>
                <a:gd name="connsiteX5" fmla="*/ 415636 w 4106487"/>
                <a:gd name="connsiteY5" fmla="*/ 2385752 h 2725245"/>
                <a:gd name="connsiteX6" fmla="*/ 573578 w 4106487"/>
                <a:gd name="connsiteY6" fmla="*/ 2385752 h 2725245"/>
                <a:gd name="connsiteX7" fmla="*/ 714894 w 4106487"/>
                <a:gd name="connsiteY7" fmla="*/ 2277687 h 2725245"/>
                <a:gd name="connsiteX8" fmla="*/ 714894 w 4106487"/>
                <a:gd name="connsiteY8" fmla="*/ 2277687 h 2725245"/>
                <a:gd name="connsiteX9" fmla="*/ 822960 w 4106487"/>
                <a:gd name="connsiteY9" fmla="*/ 2202872 h 2725245"/>
                <a:gd name="connsiteX10" fmla="*/ 947651 w 4106487"/>
                <a:gd name="connsiteY10" fmla="*/ 2177934 h 2725245"/>
                <a:gd name="connsiteX11" fmla="*/ 1113905 w 4106487"/>
                <a:gd name="connsiteY11" fmla="*/ 2078181 h 2725245"/>
                <a:gd name="connsiteX12" fmla="*/ 1180407 w 4106487"/>
                <a:gd name="connsiteY12" fmla="*/ 2078181 h 2725245"/>
                <a:gd name="connsiteX13" fmla="*/ 1213658 w 4106487"/>
                <a:gd name="connsiteY13" fmla="*/ 2036618 h 2725245"/>
                <a:gd name="connsiteX14" fmla="*/ 1271847 w 4106487"/>
                <a:gd name="connsiteY14" fmla="*/ 2028305 h 2725245"/>
                <a:gd name="connsiteX15" fmla="*/ 1587731 w 4106487"/>
                <a:gd name="connsiteY15" fmla="*/ 1812174 h 2725245"/>
                <a:gd name="connsiteX16" fmla="*/ 1645920 w 4106487"/>
                <a:gd name="connsiteY16" fmla="*/ 1803861 h 2725245"/>
                <a:gd name="connsiteX17" fmla="*/ 1778923 w 4106487"/>
                <a:gd name="connsiteY17" fmla="*/ 1662545 h 2725245"/>
                <a:gd name="connsiteX18" fmla="*/ 1820487 w 4106487"/>
                <a:gd name="connsiteY18" fmla="*/ 1662545 h 2725245"/>
                <a:gd name="connsiteX19" fmla="*/ 2044931 w 4106487"/>
                <a:gd name="connsiteY19" fmla="*/ 1546167 h 2725245"/>
                <a:gd name="connsiteX20" fmla="*/ 2069869 w 4106487"/>
                <a:gd name="connsiteY20" fmla="*/ 1512916 h 2725245"/>
                <a:gd name="connsiteX21" fmla="*/ 2177934 w 4106487"/>
                <a:gd name="connsiteY21" fmla="*/ 1404851 h 2725245"/>
                <a:gd name="connsiteX22" fmla="*/ 2252749 w 4106487"/>
                <a:gd name="connsiteY22" fmla="*/ 1330036 h 2725245"/>
                <a:gd name="connsiteX23" fmla="*/ 2377440 w 4106487"/>
                <a:gd name="connsiteY23" fmla="*/ 1305098 h 2725245"/>
                <a:gd name="connsiteX24" fmla="*/ 2468880 w 4106487"/>
                <a:gd name="connsiteY24" fmla="*/ 1205345 h 2725245"/>
                <a:gd name="connsiteX25" fmla="*/ 2535382 w 4106487"/>
                <a:gd name="connsiteY25" fmla="*/ 1197032 h 2725245"/>
                <a:gd name="connsiteX26" fmla="*/ 2701636 w 4106487"/>
                <a:gd name="connsiteY26" fmla="*/ 1047403 h 2725245"/>
                <a:gd name="connsiteX27" fmla="*/ 2768138 w 4106487"/>
                <a:gd name="connsiteY27" fmla="*/ 997527 h 2725245"/>
                <a:gd name="connsiteX28" fmla="*/ 2884516 w 4106487"/>
                <a:gd name="connsiteY28" fmla="*/ 897774 h 2725245"/>
                <a:gd name="connsiteX29" fmla="*/ 3084022 w 4106487"/>
                <a:gd name="connsiteY29" fmla="*/ 739832 h 2725245"/>
                <a:gd name="connsiteX30" fmla="*/ 3125585 w 4106487"/>
                <a:gd name="connsiteY30" fmla="*/ 723207 h 2725245"/>
                <a:gd name="connsiteX31" fmla="*/ 3225338 w 4106487"/>
                <a:gd name="connsiteY31" fmla="*/ 640080 h 2725245"/>
                <a:gd name="connsiteX32" fmla="*/ 3300153 w 4106487"/>
                <a:gd name="connsiteY32" fmla="*/ 623454 h 2725245"/>
                <a:gd name="connsiteX33" fmla="*/ 3516283 w 4106487"/>
                <a:gd name="connsiteY33" fmla="*/ 415636 h 2725245"/>
                <a:gd name="connsiteX34" fmla="*/ 3591098 w 4106487"/>
                <a:gd name="connsiteY34" fmla="*/ 415636 h 2725245"/>
                <a:gd name="connsiteX35" fmla="*/ 3699163 w 4106487"/>
                <a:gd name="connsiteY35" fmla="*/ 274320 h 2725245"/>
                <a:gd name="connsiteX36" fmla="*/ 3815542 w 4106487"/>
                <a:gd name="connsiteY36" fmla="*/ 232756 h 2725245"/>
                <a:gd name="connsiteX37" fmla="*/ 3956858 w 4106487"/>
                <a:gd name="connsiteY37" fmla="*/ 91440 h 2725245"/>
                <a:gd name="connsiteX38" fmla="*/ 4106487 w 4106487"/>
                <a:gd name="connsiteY38" fmla="*/ 0 h 2725245"/>
                <a:gd name="connsiteX39" fmla="*/ 4106487 w 4106487"/>
                <a:gd name="connsiteY39" fmla="*/ 1338349 h 2725245"/>
                <a:gd name="connsiteX40" fmla="*/ 4023360 w 4106487"/>
                <a:gd name="connsiteY40" fmla="*/ 1388225 h 2725245"/>
                <a:gd name="connsiteX41" fmla="*/ 3956858 w 4106487"/>
                <a:gd name="connsiteY41" fmla="*/ 1371600 h 2725245"/>
                <a:gd name="connsiteX42" fmla="*/ 3823854 w 4106487"/>
                <a:gd name="connsiteY42" fmla="*/ 1446414 h 2725245"/>
                <a:gd name="connsiteX43" fmla="*/ 3732414 w 4106487"/>
                <a:gd name="connsiteY43" fmla="*/ 1479665 h 2725245"/>
                <a:gd name="connsiteX44" fmla="*/ 3632662 w 4106487"/>
                <a:gd name="connsiteY44" fmla="*/ 1529541 h 2725245"/>
                <a:gd name="connsiteX45" fmla="*/ 3474720 w 4106487"/>
                <a:gd name="connsiteY45" fmla="*/ 1571105 h 2725245"/>
                <a:gd name="connsiteX46" fmla="*/ 3366654 w 4106487"/>
                <a:gd name="connsiteY46" fmla="*/ 1645920 h 2725245"/>
                <a:gd name="connsiteX47" fmla="*/ 3291840 w 4106487"/>
                <a:gd name="connsiteY47" fmla="*/ 1662545 h 2725245"/>
                <a:gd name="connsiteX48" fmla="*/ 3233651 w 4106487"/>
                <a:gd name="connsiteY48" fmla="*/ 1704109 h 2725245"/>
                <a:gd name="connsiteX49" fmla="*/ 3158836 w 4106487"/>
                <a:gd name="connsiteY49" fmla="*/ 1704109 h 2725245"/>
                <a:gd name="connsiteX50" fmla="*/ 3042458 w 4106487"/>
                <a:gd name="connsiteY50" fmla="*/ 1737360 h 2725245"/>
                <a:gd name="connsiteX51" fmla="*/ 2818014 w 4106487"/>
                <a:gd name="connsiteY51" fmla="*/ 1853738 h 2725245"/>
                <a:gd name="connsiteX52" fmla="*/ 2651760 w 4106487"/>
                <a:gd name="connsiteY52" fmla="*/ 1886989 h 2725245"/>
                <a:gd name="connsiteX53" fmla="*/ 2610196 w 4106487"/>
                <a:gd name="connsiteY53" fmla="*/ 1936865 h 2725245"/>
                <a:gd name="connsiteX54" fmla="*/ 2477193 w 4106487"/>
                <a:gd name="connsiteY54" fmla="*/ 1986741 h 2725245"/>
                <a:gd name="connsiteX55" fmla="*/ 2369127 w 4106487"/>
                <a:gd name="connsiteY55" fmla="*/ 2028305 h 2725245"/>
                <a:gd name="connsiteX56" fmla="*/ 2294313 w 4106487"/>
                <a:gd name="connsiteY56" fmla="*/ 2094807 h 2725245"/>
                <a:gd name="connsiteX57" fmla="*/ 2169622 w 4106487"/>
                <a:gd name="connsiteY57" fmla="*/ 2111432 h 2725245"/>
                <a:gd name="connsiteX58" fmla="*/ 2028305 w 4106487"/>
                <a:gd name="connsiteY58" fmla="*/ 2169621 h 2725245"/>
                <a:gd name="connsiteX59" fmla="*/ 1920240 w 4106487"/>
                <a:gd name="connsiteY59" fmla="*/ 2219498 h 2725245"/>
                <a:gd name="connsiteX60" fmla="*/ 1695796 w 4106487"/>
                <a:gd name="connsiteY60" fmla="*/ 2302625 h 2725245"/>
                <a:gd name="connsiteX61" fmla="*/ 1587731 w 4106487"/>
                <a:gd name="connsiteY61" fmla="*/ 2344189 h 2725245"/>
                <a:gd name="connsiteX62" fmla="*/ 1346662 w 4106487"/>
                <a:gd name="connsiteY62" fmla="*/ 2435629 h 2725245"/>
                <a:gd name="connsiteX63" fmla="*/ 1238596 w 4106487"/>
                <a:gd name="connsiteY63" fmla="*/ 2468880 h 2725245"/>
                <a:gd name="connsiteX64" fmla="*/ 1138843 w 4106487"/>
                <a:gd name="connsiteY64" fmla="*/ 2493818 h 2725245"/>
                <a:gd name="connsiteX65" fmla="*/ 1014153 w 4106487"/>
                <a:gd name="connsiteY65" fmla="*/ 2568632 h 2725245"/>
                <a:gd name="connsiteX66" fmla="*/ 939338 w 4106487"/>
                <a:gd name="connsiteY66" fmla="*/ 2543694 h 2725245"/>
                <a:gd name="connsiteX67" fmla="*/ 822960 w 4106487"/>
                <a:gd name="connsiteY67" fmla="*/ 2585258 h 2725245"/>
                <a:gd name="connsiteX68" fmla="*/ 723207 w 4106487"/>
                <a:gd name="connsiteY68" fmla="*/ 2601883 h 2725245"/>
                <a:gd name="connsiteX69" fmla="*/ 698269 w 4106487"/>
                <a:gd name="connsiteY69" fmla="*/ 2668385 h 2725245"/>
                <a:gd name="connsiteX70" fmla="*/ 640080 w 4106487"/>
                <a:gd name="connsiteY70" fmla="*/ 2610196 h 2725245"/>
                <a:gd name="connsiteX71" fmla="*/ 598516 w 4106487"/>
                <a:gd name="connsiteY71" fmla="*/ 2651760 h 2725245"/>
                <a:gd name="connsiteX72" fmla="*/ 465513 w 4106487"/>
                <a:gd name="connsiteY72" fmla="*/ 2701636 h 2725245"/>
                <a:gd name="connsiteX73" fmla="*/ 305859 w 4106487"/>
                <a:gd name="connsiteY73" fmla="*/ 2725245 h 2725245"/>
                <a:gd name="connsiteX0" fmla="*/ 206106 w 4006734"/>
                <a:gd name="connsiteY0" fmla="*/ 2725245 h 2725245"/>
                <a:gd name="connsiteX1" fmla="*/ 0 w 4006734"/>
                <a:gd name="connsiteY1" fmla="*/ 2552007 h 2725245"/>
                <a:gd name="connsiteX2" fmla="*/ 66501 w 4006734"/>
                <a:gd name="connsiteY2" fmla="*/ 2543694 h 2725245"/>
                <a:gd name="connsiteX3" fmla="*/ 207679 w 4006734"/>
                <a:gd name="connsiteY3" fmla="*/ 2460567 h 2725245"/>
                <a:gd name="connsiteX4" fmla="*/ 315883 w 4006734"/>
                <a:gd name="connsiteY4" fmla="*/ 2385752 h 2725245"/>
                <a:gd name="connsiteX5" fmla="*/ 473825 w 4006734"/>
                <a:gd name="connsiteY5" fmla="*/ 2385752 h 2725245"/>
                <a:gd name="connsiteX6" fmla="*/ 615141 w 4006734"/>
                <a:gd name="connsiteY6" fmla="*/ 2277687 h 2725245"/>
                <a:gd name="connsiteX7" fmla="*/ 615141 w 4006734"/>
                <a:gd name="connsiteY7" fmla="*/ 2277687 h 2725245"/>
                <a:gd name="connsiteX8" fmla="*/ 723207 w 4006734"/>
                <a:gd name="connsiteY8" fmla="*/ 2202872 h 2725245"/>
                <a:gd name="connsiteX9" fmla="*/ 847898 w 4006734"/>
                <a:gd name="connsiteY9" fmla="*/ 2177934 h 2725245"/>
                <a:gd name="connsiteX10" fmla="*/ 1014152 w 4006734"/>
                <a:gd name="connsiteY10" fmla="*/ 2078181 h 2725245"/>
                <a:gd name="connsiteX11" fmla="*/ 1080654 w 4006734"/>
                <a:gd name="connsiteY11" fmla="*/ 2078181 h 2725245"/>
                <a:gd name="connsiteX12" fmla="*/ 1113905 w 4006734"/>
                <a:gd name="connsiteY12" fmla="*/ 2036618 h 2725245"/>
                <a:gd name="connsiteX13" fmla="*/ 1172094 w 4006734"/>
                <a:gd name="connsiteY13" fmla="*/ 2028305 h 2725245"/>
                <a:gd name="connsiteX14" fmla="*/ 1487978 w 4006734"/>
                <a:gd name="connsiteY14" fmla="*/ 1812174 h 2725245"/>
                <a:gd name="connsiteX15" fmla="*/ 1546167 w 4006734"/>
                <a:gd name="connsiteY15" fmla="*/ 1803861 h 2725245"/>
                <a:gd name="connsiteX16" fmla="*/ 1679170 w 4006734"/>
                <a:gd name="connsiteY16" fmla="*/ 1662545 h 2725245"/>
                <a:gd name="connsiteX17" fmla="*/ 1720734 w 4006734"/>
                <a:gd name="connsiteY17" fmla="*/ 1662545 h 2725245"/>
                <a:gd name="connsiteX18" fmla="*/ 1945178 w 4006734"/>
                <a:gd name="connsiteY18" fmla="*/ 1546167 h 2725245"/>
                <a:gd name="connsiteX19" fmla="*/ 1970116 w 4006734"/>
                <a:gd name="connsiteY19" fmla="*/ 1512916 h 2725245"/>
                <a:gd name="connsiteX20" fmla="*/ 2078181 w 4006734"/>
                <a:gd name="connsiteY20" fmla="*/ 1404851 h 2725245"/>
                <a:gd name="connsiteX21" fmla="*/ 2152996 w 4006734"/>
                <a:gd name="connsiteY21" fmla="*/ 1330036 h 2725245"/>
                <a:gd name="connsiteX22" fmla="*/ 2277687 w 4006734"/>
                <a:gd name="connsiteY22" fmla="*/ 1305098 h 2725245"/>
                <a:gd name="connsiteX23" fmla="*/ 2369127 w 4006734"/>
                <a:gd name="connsiteY23" fmla="*/ 1205345 h 2725245"/>
                <a:gd name="connsiteX24" fmla="*/ 2435629 w 4006734"/>
                <a:gd name="connsiteY24" fmla="*/ 1197032 h 2725245"/>
                <a:gd name="connsiteX25" fmla="*/ 2601883 w 4006734"/>
                <a:gd name="connsiteY25" fmla="*/ 1047403 h 2725245"/>
                <a:gd name="connsiteX26" fmla="*/ 2668385 w 4006734"/>
                <a:gd name="connsiteY26" fmla="*/ 997527 h 2725245"/>
                <a:gd name="connsiteX27" fmla="*/ 2784763 w 4006734"/>
                <a:gd name="connsiteY27" fmla="*/ 897774 h 2725245"/>
                <a:gd name="connsiteX28" fmla="*/ 2984269 w 4006734"/>
                <a:gd name="connsiteY28" fmla="*/ 739832 h 2725245"/>
                <a:gd name="connsiteX29" fmla="*/ 3025832 w 4006734"/>
                <a:gd name="connsiteY29" fmla="*/ 723207 h 2725245"/>
                <a:gd name="connsiteX30" fmla="*/ 3125585 w 4006734"/>
                <a:gd name="connsiteY30" fmla="*/ 640080 h 2725245"/>
                <a:gd name="connsiteX31" fmla="*/ 3200400 w 4006734"/>
                <a:gd name="connsiteY31" fmla="*/ 623454 h 2725245"/>
                <a:gd name="connsiteX32" fmla="*/ 3416530 w 4006734"/>
                <a:gd name="connsiteY32" fmla="*/ 415636 h 2725245"/>
                <a:gd name="connsiteX33" fmla="*/ 3491345 w 4006734"/>
                <a:gd name="connsiteY33" fmla="*/ 415636 h 2725245"/>
                <a:gd name="connsiteX34" fmla="*/ 3599410 w 4006734"/>
                <a:gd name="connsiteY34" fmla="*/ 274320 h 2725245"/>
                <a:gd name="connsiteX35" fmla="*/ 3715789 w 4006734"/>
                <a:gd name="connsiteY35" fmla="*/ 232756 h 2725245"/>
                <a:gd name="connsiteX36" fmla="*/ 3857105 w 4006734"/>
                <a:gd name="connsiteY36" fmla="*/ 91440 h 2725245"/>
                <a:gd name="connsiteX37" fmla="*/ 4006734 w 4006734"/>
                <a:gd name="connsiteY37" fmla="*/ 0 h 2725245"/>
                <a:gd name="connsiteX38" fmla="*/ 4006734 w 4006734"/>
                <a:gd name="connsiteY38" fmla="*/ 1338349 h 2725245"/>
                <a:gd name="connsiteX39" fmla="*/ 3923607 w 4006734"/>
                <a:gd name="connsiteY39" fmla="*/ 1388225 h 2725245"/>
                <a:gd name="connsiteX40" fmla="*/ 3857105 w 4006734"/>
                <a:gd name="connsiteY40" fmla="*/ 1371600 h 2725245"/>
                <a:gd name="connsiteX41" fmla="*/ 3724101 w 4006734"/>
                <a:gd name="connsiteY41" fmla="*/ 1446414 h 2725245"/>
                <a:gd name="connsiteX42" fmla="*/ 3632661 w 4006734"/>
                <a:gd name="connsiteY42" fmla="*/ 1479665 h 2725245"/>
                <a:gd name="connsiteX43" fmla="*/ 3532909 w 4006734"/>
                <a:gd name="connsiteY43" fmla="*/ 1529541 h 2725245"/>
                <a:gd name="connsiteX44" fmla="*/ 3374967 w 4006734"/>
                <a:gd name="connsiteY44" fmla="*/ 1571105 h 2725245"/>
                <a:gd name="connsiteX45" fmla="*/ 3266901 w 4006734"/>
                <a:gd name="connsiteY45" fmla="*/ 1645920 h 2725245"/>
                <a:gd name="connsiteX46" fmla="*/ 3192087 w 4006734"/>
                <a:gd name="connsiteY46" fmla="*/ 1662545 h 2725245"/>
                <a:gd name="connsiteX47" fmla="*/ 3133898 w 4006734"/>
                <a:gd name="connsiteY47" fmla="*/ 1704109 h 2725245"/>
                <a:gd name="connsiteX48" fmla="*/ 3059083 w 4006734"/>
                <a:gd name="connsiteY48" fmla="*/ 1704109 h 2725245"/>
                <a:gd name="connsiteX49" fmla="*/ 2942705 w 4006734"/>
                <a:gd name="connsiteY49" fmla="*/ 1737360 h 2725245"/>
                <a:gd name="connsiteX50" fmla="*/ 2718261 w 4006734"/>
                <a:gd name="connsiteY50" fmla="*/ 1853738 h 2725245"/>
                <a:gd name="connsiteX51" fmla="*/ 2552007 w 4006734"/>
                <a:gd name="connsiteY51" fmla="*/ 1886989 h 2725245"/>
                <a:gd name="connsiteX52" fmla="*/ 2510443 w 4006734"/>
                <a:gd name="connsiteY52" fmla="*/ 1936865 h 2725245"/>
                <a:gd name="connsiteX53" fmla="*/ 2377440 w 4006734"/>
                <a:gd name="connsiteY53" fmla="*/ 1986741 h 2725245"/>
                <a:gd name="connsiteX54" fmla="*/ 2269374 w 4006734"/>
                <a:gd name="connsiteY54" fmla="*/ 2028305 h 2725245"/>
                <a:gd name="connsiteX55" fmla="*/ 2194560 w 4006734"/>
                <a:gd name="connsiteY55" fmla="*/ 2094807 h 2725245"/>
                <a:gd name="connsiteX56" fmla="*/ 2069869 w 4006734"/>
                <a:gd name="connsiteY56" fmla="*/ 2111432 h 2725245"/>
                <a:gd name="connsiteX57" fmla="*/ 1928552 w 4006734"/>
                <a:gd name="connsiteY57" fmla="*/ 2169621 h 2725245"/>
                <a:gd name="connsiteX58" fmla="*/ 1820487 w 4006734"/>
                <a:gd name="connsiteY58" fmla="*/ 2219498 h 2725245"/>
                <a:gd name="connsiteX59" fmla="*/ 1596043 w 4006734"/>
                <a:gd name="connsiteY59" fmla="*/ 2302625 h 2725245"/>
                <a:gd name="connsiteX60" fmla="*/ 1487978 w 4006734"/>
                <a:gd name="connsiteY60" fmla="*/ 2344189 h 2725245"/>
                <a:gd name="connsiteX61" fmla="*/ 1246909 w 4006734"/>
                <a:gd name="connsiteY61" fmla="*/ 2435629 h 2725245"/>
                <a:gd name="connsiteX62" fmla="*/ 1138843 w 4006734"/>
                <a:gd name="connsiteY62" fmla="*/ 2468880 h 2725245"/>
                <a:gd name="connsiteX63" fmla="*/ 1039090 w 4006734"/>
                <a:gd name="connsiteY63" fmla="*/ 2493818 h 2725245"/>
                <a:gd name="connsiteX64" fmla="*/ 914400 w 4006734"/>
                <a:gd name="connsiteY64" fmla="*/ 2568632 h 2725245"/>
                <a:gd name="connsiteX65" fmla="*/ 839585 w 4006734"/>
                <a:gd name="connsiteY65" fmla="*/ 2543694 h 2725245"/>
                <a:gd name="connsiteX66" fmla="*/ 723207 w 4006734"/>
                <a:gd name="connsiteY66" fmla="*/ 2585258 h 2725245"/>
                <a:gd name="connsiteX67" fmla="*/ 623454 w 4006734"/>
                <a:gd name="connsiteY67" fmla="*/ 2601883 h 2725245"/>
                <a:gd name="connsiteX68" fmla="*/ 598516 w 4006734"/>
                <a:gd name="connsiteY68" fmla="*/ 2668385 h 2725245"/>
                <a:gd name="connsiteX69" fmla="*/ 540327 w 4006734"/>
                <a:gd name="connsiteY69" fmla="*/ 2610196 h 2725245"/>
                <a:gd name="connsiteX70" fmla="*/ 498763 w 4006734"/>
                <a:gd name="connsiteY70" fmla="*/ 2651760 h 2725245"/>
                <a:gd name="connsiteX71" fmla="*/ 365760 w 4006734"/>
                <a:gd name="connsiteY71" fmla="*/ 2701636 h 2725245"/>
                <a:gd name="connsiteX72" fmla="*/ 206106 w 4006734"/>
                <a:gd name="connsiteY72" fmla="*/ 2725245 h 2725245"/>
                <a:gd name="connsiteX0" fmla="*/ 139605 w 3940233"/>
                <a:gd name="connsiteY0" fmla="*/ 2725245 h 2725245"/>
                <a:gd name="connsiteX1" fmla="*/ 0 w 3940233"/>
                <a:gd name="connsiteY1" fmla="*/ 2543694 h 2725245"/>
                <a:gd name="connsiteX2" fmla="*/ 141178 w 3940233"/>
                <a:gd name="connsiteY2" fmla="*/ 2460567 h 2725245"/>
                <a:gd name="connsiteX3" fmla="*/ 249382 w 3940233"/>
                <a:gd name="connsiteY3" fmla="*/ 2385752 h 2725245"/>
                <a:gd name="connsiteX4" fmla="*/ 407324 w 3940233"/>
                <a:gd name="connsiteY4" fmla="*/ 2385752 h 2725245"/>
                <a:gd name="connsiteX5" fmla="*/ 548640 w 3940233"/>
                <a:gd name="connsiteY5" fmla="*/ 2277687 h 2725245"/>
                <a:gd name="connsiteX6" fmla="*/ 548640 w 3940233"/>
                <a:gd name="connsiteY6" fmla="*/ 2277687 h 2725245"/>
                <a:gd name="connsiteX7" fmla="*/ 656706 w 3940233"/>
                <a:gd name="connsiteY7" fmla="*/ 2202872 h 2725245"/>
                <a:gd name="connsiteX8" fmla="*/ 781397 w 3940233"/>
                <a:gd name="connsiteY8" fmla="*/ 2177934 h 2725245"/>
                <a:gd name="connsiteX9" fmla="*/ 947651 w 3940233"/>
                <a:gd name="connsiteY9" fmla="*/ 2078181 h 2725245"/>
                <a:gd name="connsiteX10" fmla="*/ 1014153 w 3940233"/>
                <a:gd name="connsiteY10" fmla="*/ 2078181 h 2725245"/>
                <a:gd name="connsiteX11" fmla="*/ 1047404 w 3940233"/>
                <a:gd name="connsiteY11" fmla="*/ 2036618 h 2725245"/>
                <a:gd name="connsiteX12" fmla="*/ 1105593 w 3940233"/>
                <a:gd name="connsiteY12" fmla="*/ 2028305 h 2725245"/>
                <a:gd name="connsiteX13" fmla="*/ 1421477 w 3940233"/>
                <a:gd name="connsiteY13" fmla="*/ 1812174 h 2725245"/>
                <a:gd name="connsiteX14" fmla="*/ 1479666 w 3940233"/>
                <a:gd name="connsiteY14" fmla="*/ 1803861 h 2725245"/>
                <a:gd name="connsiteX15" fmla="*/ 1612669 w 3940233"/>
                <a:gd name="connsiteY15" fmla="*/ 1662545 h 2725245"/>
                <a:gd name="connsiteX16" fmla="*/ 1654233 w 3940233"/>
                <a:gd name="connsiteY16" fmla="*/ 1662545 h 2725245"/>
                <a:gd name="connsiteX17" fmla="*/ 1878677 w 3940233"/>
                <a:gd name="connsiteY17" fmla="*/ 1546167 h 2725245"/>
                <a:gd name="connsiteX18" fmla="*/ 1903615 w 3940233"/>
                <a:gd name="connsiteY18" fmla="*/ 1512916 h 2725245"/>
                <a:gd name="connsiteX19" fmla="*/ 2011680 w 3940233"/>
                <a:gd name="connsiteY19" fmla="*/ 1404851 h 2725245"/>
                <a:gd name="connsiteX20" fmla="*/ 2086495 w 3940233"/>
                <a:gd name="connsiteY20" fmla="*/ 1330036 h 2725245"/>
                <a:gd name="connsiteX21" fmla="*/ 2211186 w 3940233"/>
                <a:gd name="connsiteY21" fmla="*/ 1305098 h 2725245"/>
                <a:gd name="connsiteX22" fmla="*/ 2302626 w 3940233"/>
                <a:gd name="connsiteY22" fmla="*/ 1205345 h 2725245"/>
                <a:gd name="connsiteX23" fmla="*/ 2369128 w 3940233"/>
                <a:gd name="connsiteY23" fmla="*/ 1197032 h 2725245"/>
                <a:gd name="connsiteX24" fmla="*/ 2535382 w 3940233"/>
                <a:gd name="connsiteY24" fmla="*/ 1047403 h 2725245"/>
                <a:gd name="connsiteX25" fmla="*/ 2601884 w 3940233"/>
                <a:gd name="connsiteY25" fmla="*/ 997527 h 2725245"/>
                <a:gd name="connsiteX26" fmla="*/ 2718262 w 3940233"/>
                <a:gd name="connsiteY26" fmla="*/ 897774 h 2725245"/>
                <a:gd name="connsiteX27" fmla="*/ 2917768 w 3940233"/>
                <a:gd name="connsiteY27" fmla="*/ 739832 h 2725245"/>
                <a:gd name="connsiteX28" fmla="*/ 2959331 w 3940233"/>
                <a:gd name="connsiteY28" fmla="*/ 723207 h 2725245"/>
                <a:gd name="connsiteX29" fmla="*/ 3059084 w 3940233"/>
                <a:gd name="connsiteY29" fmla="*/ 640080 h 2725245"/>
                <a:gd name="connsiteX30" fmla="*/ 3133899 w 3940233"/>
                <a:gd name="connsiteY30" fmla="*/ 623454 h 2725245"/>
                <a:gd name="connsiteX31" fmla="*/ 3350029 w 3940233"/>
                <a:gd name="connsiteY31" fmla="*/ 415636 h 2725245"/>
                <a:gd name="connsiteX32" fmla="*/ 3424844 w 3940233"/>
                <a:gd name="connsiteY32" fmla="*/ 415636 h 2725245"/>
                <a:gd name="connsiteX33" fmla="*/ 3532909 w 3940233"/>
                <a:gd name="connsiteY33" fmla="*/ 274320 h 2725245"/>
                <a:gd name="connsiteX34" fmla="*/ 3649288 w 3940233"/>
                <a:gd name="connsiteY34" fmla="*/ 232756 h 2725245"/>
                <a:gd name="connsiteX35" fmla="*/ 3790604 w 3940233"/>
                <a:gd name="connsiteY35" fmla="*/ 91440 h 2725245"/>
                <a:gd name="connsiteX36" fmla="*/ 3940233 w 3940233"/>
                <a:gd name="connsiteY36" fmla="*/ 0 h 2725245"/>
                <a:gd name="connsiteX37" fmla="*/ 3940233 w 3940233"/>
                <a:gd name="connsiteY37" fmla="*/ 1338349 h 2725245"/>
                <a:gd name="connsiteX38" fmla="*/ 3857106 w 3940233"/>
                <a:gd name="connsiteY38" fmla="*/ 1388225 h 2725245"/>
                <a:gd name="connsiteX39" fmla="*/ 3790604 w 3940233"/>
                <a:gd name="connsiteY39" fmla="*/ 1371600 h 2725245"/>
                <a:gd name="connsiteX40" fmla="*/ 3657600 w 3940233"/>
                <a:gd name="connsiteY40" fmla="*/ 1446414 h 2725245"/>
                <a:gd name="connsiteX41" fmla="*/ 3566160 w 3940233"/>
                <a:gd name="connsiteY41" fmla="*/ 1479665 h 2725245"/>
                <a:gd name="connsiteX42" fmla="*/ 3466408 w 3940233"/>
                <a:gd name="connsiteY42" fmla="*/ 1529541 h 2725245"/>
                <a:gd name="connsiteX43" fmla="*/ 3308466 w 3940233"/>
                <a:gd name="connsiteY43" fmla="*/ 1571105 h 2725245"/>
                <a:gd name="connsiteX44" fmla="*/ 3200400 w 3940233"/>
                <a:gd name="connsiteY44" fmla="*/ 1645920 h 2725245"/>
                <a:gd name="connsiteX45" fmla="*/ 3125586 w 3940233"/>
                <a:gd name="connsiteY45" fmla="*/ 1662545 h 2725245"/>
                <a:gd name="connsiteX46" fmla="*/ 3067397 w 3940233"/>
                <a:gd name="connsiteY46" fmla="*/ 1704109 h 2725245"/>
                <a:gd name="connsiteX47" fmla="*/ 2992582 w 3940233"/>
                <a:gd name="connsiteY47" fmla="*/ 1704109 h 2725245"/>
                <a:gd name="connsiteX48" fmla="*/ 2876204 w 3940233"/>
                <a:gd name="connsiteY48" fmla="*/ 1737360 h 2725245"/>
                <a:gd name="connsiteX49" fmla="*/ 2651760 w 3940233"/>
                <a:gd name="connsiteY49" fmla="*/ 1853738 h 2725245"/>
                <a:gd name="connsiteX50" fmla="*/ 2485506 w 3940233"/>
                <a:gd name="connsiteY50" fmla="*/ 1886989 h 2725245"/>
                <a:gd name="connsiteX51" fmla="*/ 2443942 w 3940233"/>
                <a:gd name="connsiteY51" fmla="*/ 1936865 h 2725245"/>
                <a:gd name="connsiteX52" fmla="*/ 2310939 w 3940233"/>
                <a:gd name="connsiteY52" fmla="*/ 1986741 h 2725245"/>
                <a:gd name="connsiteX53" fmla="*/ 2202873 w 3940233"/>
                <a:gd name="connsiteY53" fmla="*/ 2028305 h 2725245"/>
                <a:gd name="connsiteX54" fmla="*/ 2128059 w 3940233"/>
                <a:gd name="connsiteY54" fmla="*/ 2094807 h 2725245"/>
                <a:gd name="connsiteX55" fmla="*/ 2003368 w 3940233"/>
                <a:gd name="connsiteY55" fmla="*/ 2111432 h 2725245"/>
                <a:gd name="connsiteX56" fmla="*/ 1862051 w 3940233"/>
                <a:gd name="connsiteY56" fmla="*/ 2169621 h 2725245"/>
                <a:gd name="connsiteX57" fmla="*/ 1753986 w 3940233"/>
                <a:gd name="connsiteY57" fmla="*/ 2219498 h 2725245"/>
                <a:gd name="connsiteX58" fmla="*/ 1529542 w 3940233"/>
                <a:gd name="connsiteY58" fmla="*/ 2302625 h 2725245"/>
                <a:gd name="connsiteX59" fmla="*/ 1421477 w 3940233"/>
                <a:gd name="connsiteY59" fmla="*/ 2344189 h 2725245"/>
                <a:gd name="connsiteX60" fmla="*/ 1180408 w 3940233"/>
                <a:gd name="connsiteY60" fmla="*/ 2435629 h 2725245"/>
                <a:gd name="connsiteX61" fmla="*/ 1072342 w 3940233"/>
                <a:gd name="connsiteY61" fmla="*/ 2468880 h 2725245"/>
                <a:gd name="connsiteX62" fmla="*/ 972589 w 3940233"/>
                <a:gd name="connsiteY62" fmla="*/ 2493818 h 2725245"/>
                <a:gd name="connsiteX63" fmla="*/ 847899 w 3940233"/>
                <a:gd name="connsiteY63" fmla="*/ 2568632 h 2725245"/>
                <a:gd name="connsiteX64" fmla="*/ 773084 w 3940233"/>
                <a:gd name="connsiteY64" fmla="*/ 2543694 h 2725245"/>
                <a:gd name="connsiteX65" fmla="*/ 656706 w 3940233"/>
                <a:gd name="connsiteY65" fmla="*/ 2585258 h 2725245"/>
                <a:gd name="connsiteX66" fmla="*/ 556953 w 3940233"/>
                <a:gd name="connsiteY66" fmla="*/ 2601883 h 2725245"/>
                <a:gd name="connsiteX67" fmla="*/ 532015 w 3940233"/>
                <a:gd name="connsiteY67" fmla="*/ 2668385 h 2725245"/>
                <a:gd name="connsiteX68" fmla="*/ 473826 w 3940233"/>
                <a:gd name="connsiteY68" fmla="*/ 2610196 h 2725245"/>
                <a:gd name="connsiteX69" fmla="*/ 432262 w 3940233"/>
                <a:gd name="connsiteY69" fmla="*/ 2651760 h 2725245"/>
                <a:gd name="connsiteX70" fmla="*/ 299259 w 3940233"/>
                <a:gd name="connsiteY70" fmla="*/ 2701636 h 2725245"/>
                <a:gd name="connsiteX71" fmla="*/ 139605 w 3940233"/>
                <a:gd name="connsiteY71" fmla="*/ 2725245 h 2725245"/>
                <a:gd name="connsiteX0" fmla="*/ 0 w 3800628"/>
                <a:gd name="connsiteY0" fmla="*/ 2725245 h 2725245"/>
                <a:gd name="connsiteX1" fmla="*/ 1573 w 3800628"/>
                <a:gd name="connsiteY1" fmla="*/ 2460567 h 2725245"/>
                <a:gd name="connsiteX2" fmla="*/ 109777 w 3800628"/>
                <a:gd name="connsiteY2" fmla="*/ 2385752 h 2725245"/>
                <a:gd name="connsiteX3" fmla="*/ 267719 w 3800628"/>
                <a:gd name="connsiteY3" fmla="*/ 2385752 h 2725245"/>
                <a:gd name="connsiteX4" fmla="*/ 409035 w 3800628"/>
                <a:gd name="connsiteY4" fmla="*/ 2277687 h 2725245"/>
                <a:gd name="connsiteX5" fmla="*/ 409035 w 3800628"/>
                <a:gd name="connsiteY5" fmla="*/ 2277687 h 2725245"/>
                <a:gd name="connsiteX6" fmla="*/ 517101 w 3800628"/>
                <a:gd name="connsiteY6" fmla="*/ 2202872 h 2725245"/>
                <a:gd name="connsiteX7" fmla="*/ 641792 w 3800628"/>
                <a:gd name="connsiteY7" fmla="*/ 2177934 h 2725245"/>
                <a:gd name="connsiteX8" fmla="*/ 808046 w 3800628"/>
                <a:gd name="connsiteY8" fmla="*/ 2078181 h 2725245"/>
                <a:gd name="connsiteX9" fmla="*/ 874548 w 3800628"/>
                <a:gd name="connsiteY9" fmla="*/ 2078181 h 2725245"/>
                <a:gd name="connsiteX10" fmla="*/ 907799 w 3800628"/>
                <a:gd name="connsiteY10" fmla="*/ 2036618 h 2725245"/>
                <a:gd name="connsiteX11" fmla="*/ 965988 w 3800628"/>
                <a:gd name="connsiteY11" fmla="*/ 2028305 h 2725245"/>
                <a:gd name="connsiteX12" fmla="*/ 1281872 w 3800628"/>
                <a:gd name="connsiteY12" fmla="*/ 1812174 h 2725245"/>
                <a:gd name="connsiteX13" fmla="*/ 1340061 w 3800628"/>
                <a:gd name="connsiteY13" fmla="*/ 1803861 h 2725245"/>
                <a:gd name="connsiteX14" fmla="*/ 1473064 w 3800628"/>
                <a:gd name="connsiteY14" fmla="*/ 1662545 h 2725245"/>
                <a:gd name="connsiteX15" fmla="*/ 1514628 w 3800628"/>
                <a:gd name="connsiteY15" fmla="*/ 1662545 h 2725245"/>
                <a:gd name="connsiteX16" fmla="*/ 1739072 w 3800628"/>
                <a:gd name="connsiteY16" fmla="*/ 1546167 h 2725245"/>
                <a:gd name="connsiteX17" fmla="*/ 1764010 w 3800628"/>
                <a:gd name="connsiteY17" fmla="*/ 1512916 h 2725245"/>
                <a:gd name="connsiteX18" fmla="*/ 1872075 w 3800628"/>
                <a:gd name="connsiteY18" fmla="*/ 1404851 h 2725245"/>
                <a:gd name="connsiteX19" fmla="*/ 1946890 w 3800628"/>
                <a:gd name="connsiteY19" fmla="*/ 1330036 h 2725245"/>
                <a:gd name="connsiteX20" fmla="*/ 2071581 w 3800628"/>
                <a:gd name="connsiteY20" fmla="*/ 1305098 h 2725245"/>
                <a:gd name="connsiteX21" fmla="*/ 2163021 w 3800628"/>
                <a:gd name="connsiteY21" fmla="*/ 1205345 h 2725245"/>
                <a:gd name="connsiteX22" fmla="*/ 2229523 w 3800628"/>
                <a:gd name="connsiteY22" fmla="*/ 1197032 h 2725245"/>
                <a:gd name="connsiteX23" fmla="*/ 2395777 w 3800628"/>
                <a:gd name="connsiteY23" fmla="*/ 1047403 h 2725245"/>
                <a:gd name="connsiteX24" fmla="*/ 2462279 w 3800628"/>
                <a:gd name="connsiteY24" fmla="*/ 997527 h 2725245"/>
                <a:gd name="connsiteX25" fmla="*/ 2578657 w 3800628"/>
                <a:gd name="connsiteY25" fmla="*/ 897774 h 2725245"/>
                <a:gd name="connsiteX26" fmla="*/ 2778163 w 3800628"/>
                <a:gd name="connsiteY26" fmla="*/ 739832 h 2725245"/>
                <a:gd name="connsiteX27" fmla="*/ 2819726 w 3800628"/>
                <a:gd name="connsiteY27" fmla="*/ 723207 h 2725245"/>
                <a:gd name="connsiteX28" fmla="*/ 2919479 w 3800628"/>
                <a:gd name="connsiteY28" fmla="*/ 640080 h 2725245"/>
                <a:gd name="connsiteX29" fmla="*/ 2994294 w 3800628"/>
                <a:gd name="connsiteY29" fmla="*/ 623454 h 2725245"/>
                <a:gd name="connsiteX30" fmla="*/ 3210424 w 3800628"/>
                <a:gd name="connsiteY30" fmla="*/ 415636 h 2725245"/>
                <a:gd name="connsiteX31" fmla="*/ 3285239 w 3800628"/>
                <a:gd name="connsiteY31" fmla="*/ 415636 h 2725245"/>
                <a:gd name="connsiteX32" fmla="*/ 3393304 w 3800628"/>
                <a:gd name="connsiteY32" fmla="*/ 274320 h 2725245"/>
                <a:gd name="connsiteX33" fmla="*/ 3509683 w 3800628"/>
                <a:gd name="connsiteY33" fmla="*/ 232756 h 2725245"/>
                <a:gd name="connsiteX34" fmla="*/ 3650999 w 3800628"/>
                <a:gd name="connsiteY34" fmla="*/ 91440 h 2725245"/>
                <a:gd name="connsiteX35" fmla="*/ 3800628 w 3800628"/>
                <a:gd name="connsiteY35" fmla="*/ 0 h 2725245"/>
                <a:gd name="connsiteX36" fmla="*/ 3800628 w 3800628"/>
                <a:gd name="connsiteY36" fmla="*/ 1338349 h 2725245"/>
                <a:gd name="connsiteX37" fmla="*/ 3717501 w 3800628"/>
                <a:gd name="connsiteY37" fmla="*/ 1388225 h 2725245"/>
                <a:gd name="connsiteX38" fmla="*/ 3650999 w 3800628"/>
                <a:gd name="connsiteY38" fmla="*/ 1371600 h 2725245"/>
                <a:gd name="connsiteX39" fmla="*/ 3517995 w 3800628"/>
                <a:gd name="connsiteY39" fmla="*/ 1446414 h 2725245"/>
                <a:gd name="connsiteX40" fmla="*/ 3426555 w 3800628"/>
                <a:gd name="connsiteY40" fmla="*/ 1479665 h 2725245"/>
                <a:gd name="connsiteX41" fmla="*/ 3326803 w 3800628"/>
                <a:gd name="connsiteY41" fmla="*/ 1529541 h 2725245"/>
                <a:gd name="connsiteX42" fmla="*/ 3168861 w 3800628"/>
                <a:gd name="connsiteY42" fmla="*/ 1571105 h 2725245"/>
                <a:gd name="connsiteX43" fmla="*/ 3060795 w 3800628"/>
                <a:gd name="connsiteY43" fmla="*/ 1645920 h 2725245"/>
                <a:gd name="connsiteX44" fmla="*/ 2985981 w 3800628"/>
                <a:gd name="connsiteY44" fmla="*/ 1662545 h 2725245"/>
                <a:gd name="connsiteX45" fmla="*/ 2927792 w 3800628"/>
                <a:gd name="connsiteY45" fmla="*/ 1704109 h 2725245"/>
                <a:gd name="connsiteX46" fmla="*/ 2852977 w 3800628"/>
                <a:gd name="connsiteY46" fmla="*/ 1704109 h 2725245"/>
                <a:gd name="connsiteX47" fmla="*/ 2736599 w 3800628"/>
                <a:gd name="connsiteY47" fmla="*/ 1737360 h 2725245"/>
                <a:gd name="connsiteX48" fmla="*/ 2512155 w 3800628"/>
                <a:gd name="connsiteY48" fmla="*/ 1853738 h 2725245"/>
                <a:gd name="connsiteX49" fmla="*/ 2345901 w 3800628"/>
                <a:gd name="connsiteY49" fmla="*/ 1886989 h 2725245"/>
                <a:gd name="connsiteX50" fmla="*/ 2304337 w 3800628"/>
                <a:gd name="connsiteY50" fmla="*/ 1936865 h 2725245"/>
                <a:gd name="connsiteX51" fmla="*/ 2171334 w 3800628"/>
                <a:gd name="connsiteY51" fmla="*/ 1986741 h 2725245"/>
                <a:gd name="connsiteX52" fmla="*/ 2063268 w 3800628"/>
                <a:gd name="connsiteY52" fmla="*/ 2028305 h 2725245"/>
                <a:gd name="connsiteX53" fmla="*/ 1988454 w 3800628"/>
                <a:gd name="connsiteY53" fmla="*/ 2094807 h 2725245"/>
                <a:gd name="connsiteX54" fmla="*/ 1863763 w 3800628"/>
                <a:gd name="connsiteY54" fmla="*/ 2111432 h 2725245"/>
                <a:gd name="connsiteX55" fmla="*/ 1722446 w 3800628"/>
                <a:gd name="connsiteY55" fmla="*/ 2169621 h 2725245"/>
                <a:gd name="connsiteX56" fmla="*/ 1614381 w 3800628"/>
                <a:gd name="connsiteY56" fmla="*/ 2219498 h 2725245"/>
                <a:gd name="connsiteX57" fmla="*/ 1389937 w 3800628"/>
                <a:gd name="connsiteY57" fmla="*/ 2302625 h 2725245"/>
                <a:gd name="connsiteX58" fmla="*/ 1281872 w 3800628"/>
                <a:gd name="connsiteY58" fmla="*/ 2344189 h 2725245"/>
                <a:gd name="connsiteX59" fmla="*/ 1040803 w 3800628"/>
                <a:gd name="connsiteY59" fmla="*/ 2435629 h 2725245"/>
                <a:gd name="connsiteX60" fmla="*/ 932737 w 3800628"/>
                <a:gd name="connsiteY60" fmla="*/ 2468880 h 2725245"/>
                <a:gd name="connsiteX61" fmla="*/ 832984 w 3800628"/>
                <a:gd name="connsiteY61" fmla="*/ 2493818 h 2725245"/>
                <a:gd name="connsiteX62" fmla="*/ 708294 w 3800628"/>
                <a:gd name="connsiteY62" fmla="*/ 2568632 h 2725245"/>
                <a:gd name="connsiteX63" fmla="*/ 633479 w 3800628"/>
                <a:gd name="connsiteY63" fmla="*/ 2543694 h 2725245"/>
                <a:gd name="connsiteX64" fmla="*/ 517101 w 3800628"/>
                <a:gd name="connsiteY64" fmla="*/ 2585258 h 2725245"/>
                <a:gd name="connsiteX65" fmla="*/ 417348 w 3800628"/>
                <a:gd name="connsiteY65" fmla="*/ 2601883 h 2725245"/>
                <a:gd name="connsiteX66" fmla="*/ 392410 w 3800628"/>
                <a:gd name="connsiteY66" fmla="*/ 2668385 h 2725245"/>
                <a:gd name="connsiteX67" fmla="*/ 334221 w 3800628"/>
                <a:gd name="connsiteY67" fmla="*/ 2610196 h 2725245"/>
                <a:gd name="connsiteX68" fmla="*/ 292657 w 3800628"/>
                <a:gd name="connsiteY68" fmla="*/ 2651760 h 2725245"/>
                <a:gd name="connsiteX69" fmla="*/ 159654 w 3800628"/>
                <a:gd name="connsiteY69" fmla="*/ 2701636 h 2725245"/>
                <a:gd name="connsiteX70" fmla="*/ 0 w 3800628"/>
                <a:gd name="connsiteY70" fmla="*/ 2725245 h 2725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800628" h="2725245">
                  <a:moveTo>
                    <a:pt x="0" y="2725245"/>
                  </a:moveTo>
                  <a:cubicBezTo>
                    <a:pt x="524" y="2637019"/>
                    <a:pt x="1049" y="2548793"/>
                    <a:pt x="1573" y="2460567"/>
                  </a:cubicBezTo>
                  <a:lnTo>
                    <a:pt x="109777" y="2385752"/>
                  </a:lnTo>
                  <a:lnTo>
                    <a:pt x="267719" y="2385752"/>
                  </a:lnTo>
                  <a:lnTo>
                    <a:pt x="409035" y="2277687"/>
                  </a:lnTo>
                  <a:lnTo>
                    <a:pt x="409035" y="2277687"/>
                  </a:lnTo>
                  <a:lnTo>
                    <a:pt x="517101" y="2202872"/>
                  </a:lnTo>
                  <a:lnTo>
                    <a:pt x="641792" y="2177934"/>
                  </a:lnTo>
                  <a:lnTo>
                    <a:pt x="808046" y="2078181"/>
                  </a:lnTo>
                  <a:lnTo>
                    <a:pt x="874548" y="2078181"/>
                  </a:lnTo>
                  <a:lnTo>
                    <a:pt x="907799" y="2036618"/>
                  </a:lnTo>
                  <a:lnTo>
                    <a:pt x="965988" y="2028305"/>
                  </a:lnTo>
                  <a:lnTo>
                    <a:pt x="1281872" y="1812174"/>
                  </a:lnTo>
                  <a:lnTo>
                    <a:pt x="1340061" y="1803861"/>
                  </a:lnTo>
                  <a:lnTo>
                    <a:pt x="1473064" y="1662545"/>
                  </a:lnTo>
                  <a:lnTo>
                    <a:pt x="1514628" y="1662545"/>
                  </a:lnTo>
                  <a:lnTo>
                    <a:pt x="1739072" y="1546167"/>
                  </a:lnTo>
                  <a:lnTo>
                    <a:pt x="1764010" y="1512916"/>
                  </a:lnTo>
                  <a:lnTo>
                    <a:pt x="1872075" y="1404851"/>
                  </a:lnTo>
                  <a:lnTo>
                    <a:pt x="1946890" y="1330036"/>
                  </a:lnTo>
                  <a:lnTo>
                    <a:pt x="2071581" y="1305098"/>
                  </a:lnTo>
                  <a:lnTo>
                    <a:pt x="2163021" y="1205345"/>
                  </a:lnTo>
                  <a:lnTo>
                    <a:pt x="2229523" y="1197032"/>
                  </a:lnTo>
                  <a:lnTo>
                    <a:pt x="2395777" y="1047403"/>
                  </a:lnTo>
                  <a:lnTo>
                    <a:pt x="2462279" y="997527"/>
                  </a:lnTo>
                  <a:lnTo>
                    <a:pt x="2578657" y="897774"/>
                  </a:lnTo>
                  <a:lnTo>
                    <a:pt x="2778163" y="739832"/>
                  </a:lnTo>
                  <a:lnTo>
                    <a:pt x="2819726" y="723207"/>
                  </a:lnTo>
                  <a:lnTo>
                    <a:pt x="2919479" y="640080"/>
                  </a:lnTo>
                  <a:lnTo>
                    <a:pt x="2994294" y="623454"/>
                  </a:lnTo>
                  <a:lnTo>
                    <a:pt x="3210424" y="415636"/>
                  </a:lnTo>
                  <a:lnTo>
                    <a:pt x="3285239" y="415636"/>
                  </a:lnTo>
                  <a:lnTo>
                    <a:pt x="3393304" y="274320"/>
                  </a:lnTo>
                  <a:lnTo>
                    <a:pt x="3509683" y="232756"/>
                  </a:lnTo>
                  <a:lnTo>
                    <a:pt x="3650999" y="91440"/>
                  </a:lnTo>
                  <a:lnTo>
                    <a:pt x="3800628" y="0"/>
                  </a:lnTo>
                  <a:lnTo>
                    <a:pt x="3800628" y="1338349"/>
                  </a:lnTo>
                  <a:lnTo>
                    <a:pt x="3717501" y="1388225"/>
                  </a:lnTo>
                  <a:lnTo>
                    <a:pt x="3650999" y="1371600"/>
                  </a:lnTo>
                  <a:lnTo>
                    <a:pt x="3517995" y="1446414"/>
                  </a:lnTo>
                  <a:lnTo>
                    <a:pt x="3426555" y="1479665"/>
                  </a:lnTo>
                  <a:lnTo>
                    <a:pt x="3326803" y="1529541"/>
                  </a:lnTo>
                  <a:lnTo>
                    <a:pt x="3168861" y="1571105"/>
                  </a:lnTo>
                  <a:lnTo>
                    <a:pt x="3060795" y="1645920"/>
                  </a:lnTo>
                  <a:lnTo>
                    <a:pt x="2985981" y="1662545"/>
                  </a:lnTo>
                  <a:lnTo>
                    <a:pt x="2927792" y="1704109"/>
                  </a:lnTo>
                  <a:lnTo>
                    <a:pt x="2852977" y="1704109"/>
                  </a:lnTo>
                  <a:lnTo>
                    <a:pt x="2736599" y="1737360"/>
                  </a:lnTo>
                  <a:lnTo>
                    <a:pt x="2512155" y="1853738"/>
                  </a:lnTo>
                  <a:lnTo>
                    <a:pt x="2345901" y="1886989"/>
                  </a:lnTo>
                  <a:lnTo>
                    <a:pt x="2304337" y="1936865"/>
                  </a:lnTo>
                  <a:lnTo>
                    <a:pt x="2171334" y="1986741"/>
                  </a:lnTo>
                  <a:lnTo>
                    <a:pt x="2063268" y="2028305"/>
                  </a:lnTo>
                  <a:lnTo>
                    <a:pt x="1988454" y="2094807"/>
                  </a:lnTo>
                  <a:lnTo>
                    <a:pt x="1863763" y="2111432"/>
                  </a:lnTo>
                  <a:lnTo>
                    <a:pt x="1722446" y="2169621"/>
                  </a:lnTo>
                  <a:lnTo>
                    <a:pt x="1614381" y="2219498"/>
                  </a:lnTo>
                  <a:lnTo>
                    <a:pt x="1389937" y="2302625"/>
                  </a:lnTo>
                  <a:lnTo>
                    <a:pt x="1281872" y="2344189"/>
                  </a:lnTo>
                  <a:lnTo>
                    <a:pt x="1040803" y="2435629"/>
                  </a:lnTo>
                  <a:lnTo>
                    <a:pt x="932737" y="2468880"/>
                  </a:lnTo>
                  <a:lnTo>
                    <a:pt x="832984" y="2493818"/>
                  </a:lnTo>
                  <a:lnTo>
                    <a:pt x="708294" y="2568632"/>
                  </a:lnTo>
                  <a:lnTo>
                    <a:pt x="633479" y="2543694"/>
                  </a:lnTo>
                  <a:lnTo>
                    <a:pt x="517101" y="2585258"/>
                  </a:lnTo>
                  <a:lnTo>
                    <a:pt x="417348" y="2601883"/>
                  </a:lnTo>
                  <a:lnTo>
                    <a:pt x="392410" y="2668385"/>
                  </a:lnTo>
                  <a:lnTo>
                    <a:pt x="334221" y="2610196"/>
                  </a:lnTo>
                  <a:lnTo>
                    <a:pt x="292657" y="2651760"/>
                  </a:lnTo>
                  <a:lnTo>
                    <a:pt x="159654" y="2701636"/>
                  </a:lnTo>
                  <a:lnTo>
                    <a:pt x="0" y="272524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Forme libre 5">
              <a:extLst>
                <a:ext uri="{FF2B5EF4-FFF2-40B4-BE49-F238E27FC236}">
                  <a16:creationId xmlns:a16="http://schemas.microsoft.com/office/drawing/2014/main" id="{FC3DE2EF-DBEE-4535-9164-7121DBFCCE17}"/>
                </a:ext>
              </a:extLst>
            </p:cNvPr>
            <p:cNvSpPr/>
            <p:nvPr/>
          </p:nvSpPr>
          <p:spPr>
            <a:xfrm>
              <a:off x="5544526" y="5254352"/>
              <a:ext cx="2873314" cy="218622"/>
            </a:xfrm>
            <a:custGeom>
              <a:avLst/>
              <a:gdLst>
                <a:gd name="connsiteX0" fmla="*/ 0 w 4222866"/>
                <a:gd name="connsiteY0" fmla="*/ 374072 h 374072"/>
                <a:gd name="connsiteX1" fmla="*/ 133004 w 4222866"/>
                <a:gd name="connsiteY1" fmla="*/ 357447 h 374072"/>
                <a:gd name="connsiteX2" fmla="*/ 241069 w 4222866"/>
                <a:gd name="connsiteY2" fmla="*/ 315883 h 374072"/>
                <a:gd name="connsiteX3" fmla="*/ 399011 w 4222866"/>
                <a:gd name="connsiteY3" fmla="*/ 290945 h 374072"/>
                <a:gd name="connsiteX4" fmla="*/ 714895 w 4222866"/>
                <a:gd name="connsiteY4" fmla="*/ 207818 h 374072"/>
                <a:gd name="connsiteX5" fmla="*/ 922713 w 4222866"/>
                <a:gd name="connsiteY5" fmla="*/ 141316 h 374072"/>
                <a:gd name="connsiteX6" fmla="*/ 1288473 w 4222866"/>
                <a:gd name="connsiteY6" fmla="*/ 91440 h 374072"/>
                <a:gd name="connsiteX7" fmla="*/ 1429789 w 4222866"/>
                <a:gd name="connsiteY7" fmla="*/ 49876 h 374072"/>
                <a:gd name="connsiteX8" fmla="*/ 1654233 w 4222866"/>
                <a:gd name="connsiteY8" fmla="*/ 24938 h 374072"/>
                <a:gd name="connsiteX9" fmla="*/ 1862051 w 4222866"/>
                <a:gd name="connsiteY9" fmla="*/ 16625 h 374072"/>
                <a:gd name="connsiteX10" fmla="*/ 2028306 w 4222866"/>
                <a:gd name="connsiteY10" fmla="*/ 8312 h 374072"/>
                <a:gd name="connsiteX11" fmla="*/ 2061557 w 4222866"/>
                <a:gd name="connsiteY11" fmla="*/ 33250 h 374072"/>
                <a:gd name="connsiteX12" fmla="*/ 2236124 w 4222866"/>
                <a:gd name="connsiteY12" fmla="*/ 0 h 374072"/>
                <a:gd name="connsiteX13" fmla="*/ 2402379 w 4222866"/>
                <a:gd name="connsiteY13" fmla="*/ 8312 h 374072"/>
                <a:gd name="connsiteX14" fmla="*/ 2651760 w 4222866"/>
                <a:gd name="connsiteY14" fmla="*/ 0 h 374072"/>
                <a:gd name="connsiteX15" fmla="*/ 2776451 w 4222866"/>
                <a:gd name="connsiteY15" fmla="*/ 0 h 374072"/>
                <a:gd name="connsiteX16" fmla="*/ 3017520 w 4222866"/>
                <a:gd name="connsiteY16" fmla="*/ 8312 h 374072"/>
                <a:gd name="connsiteX17" fmla="*/ 3192088 w 4222866"/>
                <a:gd name="connsiteY17" fmla="*/ 0 h 374072"/>
                <a:gd name="connsiteX18" fmla="*/ 3358342 w 4222866"/>
                <a:gd name="connsiteY18" fmla="*/ 24938 h 374072"/>
                <a:gd name="connsiteX19" fmla="*/ 3516284 w 4222866"/>
                <a:gd name="connsiteY19" fmla="*/ 16625 h 374072"/>
                <a:gd name="connsiteX20" fmla="*/ 3715789 w 4222866"/>
                <a:gd name="connsiteY20" fmla="*/ 8312 h 374072"/>
                <a:gd name="connsiteX21" fmla="*/ 3898669 w 4222866"/>
                <a:gd name="connsiteY21" fmla="*/ 8312 h 374072"/>
                <a:gd name="connsiteX22" fmla="*/ 4148051 w 4222866"/>
                <a:gd name="connsiteY22" fmla="*/ 8312 h 374072"/>
                <a:gd name="connsiteX23" fmla="*/ 4222866 w 4222866"/>
                <a:gd name="connsiteY23" fmla="*/ 16625 h 374072"/>
                <a:gd name="connsiteX0" fmla="*/ 0 w 4206198"/>
                <a:gd name="connsiteY0" fmla="*/ 383597 h 383597"/>
                <a:gd name="connsiteX1" fmla="*/ 116336 w 4206198"/>
                <a:gd name="connsiteY1" fmla="*/ 357447 h 383597"/>
                <a:gd name="connsiteX2" fmla="*/ 224401 w 4206198"/>
                <a:gd name="connsiteY2" fmla="*/ 315883 h 383597"/>
                <a:gd name="connsiteX3" fmla="*/ 382343 w 4206198"/>
                <a:gd name="connsiteY3" fmla="*/ 290945 h 383597"/>
                <a:gd name="connsiteX4" fmla="*/ 698227 w 4206198"/>
                <a:gd name="connsiteY4" fmla="*/ 207818 h 383597"/>
                <a:gd name="connsiteX5" fmla="*/ 906045 w 4206198"/>
                <a:gd name="connsiteY5" fmla="*/ 141316 h 383597"/>
                <a:gd name="connsiteX6" fmla="*/ 1271805 w 4206198"/>
                <a:gd name="connsiteY6" fmla="*/ 91440 h 383597"/>
                <a:gd name="connsiteX7" fmla="*/ 1413121 w 4206198"/>
                <a:gd name="connsiteY7" fmla="*/ 49876 h 383597"/>
                <a:gd name="connsiteX8" fmla="*/ 1637565 w 4206198"/>
                <a:gd name="connsiteY8" fmla="*/ 24938 h 383597"/>
                <a:gd name="connsiteX9" fmla="*/ 1845383 w 4206198"/>
                <a:gd name="connsiteY9" fmla="*/ 16625 h 383597"/>
                <a:gd name="connsiteX10" fmla="*/ 2011638 w 4206198"/>
                <a:gd name="connsiteY10" fmla="*/ 8312 h 383597"/>
                <a:gd name="connsiteX11" fmla="*/ 2044889 w 4206198"/>
                <a:gd name="connsiteY11" fmla="*/ 33250 h 383597"/>
                <a:gd name="connsiteX12" fmla="*/ 2219456 w 4206198"/>
                <a:gd name="connsiteY12" fmla="*/ 0 h 383597"/>
                <a:gd name="connsiteX13" fmla="*/ 2385711 w 4206198"/>
                <a:gd name="connsiteY13" fmla="*/ 8312 h 383597"/>
                <a:gd name="connsiteX14" fmla="*/ 2635092 w 4206198"/>
                <a:gd name="connsiteY14" fmla="*/ 0 h 383597"/>
                <a:gd name="connsiteX15" fmla="*/ 2759783 w 4206198"/>
                <a:gd name="connsiteY15" fmla="*/ 0 h 383597"/>
                <a:gd name="connsiteX16" fmla="*/ 3000852 w 4206198"/>
                <a:gd name="connsiteY16" fmla="*/ 8312 h 383597"/>
                <a:gd name="connsiteX17" fmla="*/ 3175420 w 4206198"/>
                <a:gd name="connsiteY17" fmla="*/ 0 h 383597"/>
                <a:gd name="connsiteX18" fmla="*/ 3341674 w 4206198"/>
                <a:gd name="connsiteY18" fmla="*/ 24938 h 383597"/>
                <a:gd name="connsiteX19" fmla="*/ 3499616 w 4206198"/>
                <a:gd name="connsiteY19" fmla="*/ 16625 h 383597"/>
                <a:gd name="connsiteX20" fmla="*/ 3699121 w 4206198"/>
                <a:gd name="connsiteY20" fmla="*/ 8312 h 383597"/>
                <a:gd name="connsiteX21" fmla="*/ 3882001 w 4206198"/>
                <a:gd name="connsiteY21" fmla="*/ 8312 h 383597"/>
                <a:gd name="connsiteX22" fmla="*/ 4131383 w 4206198"/>
                <a:gd name="connsiteY22" fmla="*/ 8312 h 383597"/>
                <a:gd name="connsiteX23" fmla="*/ 4206198 w 4206198"/>
                <a:gd name="connsiteY23" fmla="*/ 16625 h 383597"/>
                <a:gd name="connsiteX0" fmla="*/ 0 w 4089862"/>
                <a:gd name="connsiteY0" fmla="*/ 357447 h 357446"/>
                <a:gd name="connsiteX1" fmla="*/ 108065 w 4089862"/>
                <a:gd name="connsiteY1" fmla="*/ 315883 h 357446"/>
                <a:gd name="connsiteX2" fmla="*/ 266007 w 4089862"/>
                <a:gd name="connsiteY2" fmla="*/ 290945 h 357446"/>
                <a:gd name="connsiteX3" fmla="*/ 581891 w 4089862"/>
                <a:gd name="connsiteY3" fmla="*/ 207818 h 357446"/>
                <a:gd name="connsiteX4" fmla="*/ 789709 w 4089862"/>
                <a:gd name="connsiteY4" fmla="*/ 141316 h 357446"/>
                <a:gd name="connsiteX5" fmla="*/ 1155469 w 4089862"/>
                <a:gd name="connsiteY5" fmla="*/ 91440 h 357446"/>
                <a:gd name="connsiteX6" fmla="*/ 1296785 w 4089862"/>
                <a:gd name="connsiteY6" fmla="*/ 49876 h 357446"/>
                <a:gd name="connsiteX7" fmla="*/ 1521229 w 4089862"/>
                <a:gd name="connsiteY7" fmla="*/ 24938 h 357446"/>
                <a:gd name="connsiteX8" fmla="*/ 1729047 w 4089862"/>
                <a:gd name="connsiteY8" fmla="*/ 16625 h 357446"/>
                <a:gd name="connsiteX9" fmla="*/ 1895302 w 4089862"/>
                <a:gd name="connsiteY9" fmla="*/ 8312 h 357446"/>
                <a:gd name="connsiteX10" fmla="*/ 1928553 w 4089862"/>
                <a:gd name="connsiteY10" fmla="*/ 33250 h 357446"/>
                <a:gd name="connsiteX11" fmla="*/ 2103120 w 4089862"/>
                <a:gd name="connsiteY11" fmla="*/ 0 h 357446"/>
                <a:gd name="connsiteX12" fmla="*/ 2269375 w 4089862"/>
                <a:gd name="connsiteY12" fmla="*/ 8312 h 357446"/>
                <a:gd name="connsiteX13" fmla="*/ 2518756 w 4089862"/>
                <a:gd name="connsiteY13" fmla="*/ 0 h 357446"/>
                <a:gd name="connsiteX14" fmla="*/ 2643447 w 4089862"/>
                <a:gd name="connsiteY14" fmla="*/ 0 h 357446"/>
                <a:gd name="connsiteX15" fmla="*/ 2884516 w 4089862"/>
                <a:gd name="connsiteY15" fmla="*/ 8312 h 357446"/>
                <a:gd name="connsiteX16" fmla="*/ 3059084 w 4089862"/>
                <a:gd name="connsiteY16" fmla="*/ 0 h 357446"/>
                <a:gd name="connsiteX17" fmla="*/ 3225338 w 4089862"/>
                <a:gd name="connsiteY17" fmla="*/ 24938 h 357446"/>
                <a:gd name="connsiteX18" fmla="*/ 3383280 w 4089862"/>
                <a:gd name="connsiteY18" fmla="*/ 16625 h 357446"/>
                <a:gd name="connsiteX19" fmla="*/ 3582785 w 4089862"/>
                <a:gd name="connsiteY19" fmla="*/ 8312 h 357446"/>
                <a:gd name="connsiteX20" fmla="*/ 3765665 w 4089862"/>
                <a:gd name="connsiteY20" fmla="*/ 8312 h 357446"/>
                <a:gd name="connsiteX21" fmla="*/ 4015047 w 4089862"/>
                <a:gd name="connsiteY21" fmla="*/ 8312 h 357446"/>
                <a:gd name="connsiteX22" fmla="*/ 4089862 w 4089862"/>
                <a:gd name="connsiteY22" fmla="*/ 16625 h 357446"/>
                <a:gd name="connsiteX0" fmla="*/ 0 w 3981797"/>
                <a:gd name="connsiteY0" fmla="*/ 315883 h 315883"/>
                <a:gd name="connsiteX1" fmla="*/ 157942 w 3981797"/>
                <a:gd name="connsiteY1" fmla="*/ 290945 h 315883"/>
                <a:gd name="connsiteX2" fmla="*/ 473826 w 3981797"/>
                <a:gd name="connsiteY2" fmla="*/ 207818 h 315883"/>
                <a:gd name="connsiteX3" fmla="*/ 681644 w 3981797"/>
                <a:gd name="connsiteY3" fmla="*/ 141316 h 315883"/>
                <a:gd name="connsiteX4" fmla="*/ 1047404 w 3981797"/>
                <a:gd name="connsiteY4" fmla="*/ 91440 h 315883"/>
                <a:gd name="connsiteX5" fmla="*/ 1188720 w 3981797"/>
                <a:gd name="connsiteY5" fmla="*/ 49876 h 315883"/>
                <a:gd name="connsiteX6" fmla="*/ 1413164 w 3981797"/>
                <a:gd name="connsiteY6" fmla="*/ 24938 h 315883"/>
                <a:gd name="connsiteX7" fmla="*/ 1620982 w 3981797"/>
                <a:gd name="connsiteY7" fmla="*/ 16625 h 315883"/>
                <a:gd name="connsiteX8" fmla="*/ 1787237 w 3981797"/>
                <a:gd name="connsiteY8" fmla="*/ 8312 h 315883"/>
                <a:gd name="connsiteX9" fmla="*/ 1820488 w 3981797"/>
                <a:gd name="connsiteY9" fmla="*/ 33250 h 315883"/>
                <a:gd name="connsiteX10" fmla="*/ 1995055 w 3981797"/>
                <a:gd name="connsiteY10" fmla="*/ 0 h 315883"/>
                <a:gd name="connsiteX11" fmla="*/ 2161310 w 3981797"/>
                <a:gd name="connsiteY11" fmla="*/ 8312 h 315883"/>
                <a:gd name="connsiteX12" fmla="*/ 2410691 w 3981797"/>
                <a:gd name="connsiteY12" fmla="*/ 0 h 315883"/>
                <a:gd name="connsiteX13" fmla="*/ 2535382 w 3981797"/>
                <a:gd name="connsiteY13" fmla="*/ 0 h 315883"/>
                <a:gd name="connsiteX14" fmla="*/ 2776451 w 3981797"/>
                <a:gd name="connsiteY14" fmla="*/ 8312 h 315883"/>
                <a:gd name="connsiteX15" fmla="*/ 2951019 w 3981797"/>
                <a:gd name="connsiteY15" fmla="*/ 0 h 315883"/>
                <a:gd name="connsiteX16" fmla="*/ 3117273 w 3981797"/>
                <a:gd name="connsiteY16" fmla="*/ 24938 h 315883"/>
                <a:gd name="connsiteX17" fmla="*/ 3275215 w 3981797"/>
                <a:gd name="connsiteY17" fmla="*/ 16625 h 315883"/>
                <a:gd name="connsiteX18" fmla="*/ 3474720 w 3981797"/>
                <a:gd name="connsiteY18" fmla="*/ 8312 h 315883"/>
                <a:gd name="connsiteX19" fmla="*/ 3657600 w 3981797"/>
                <a:gd name="connsiteY19" fmla="*/ 8312 h 315883"/>
                <a:gd name="connsiteX20" fmla="*/ 3906982 w 3981797"/>
                <a:gd name="connsiteY20" fmla="*/ 8312 h 315883"/>
                <a:gd name="connsiteX21" fmla="*/ 3981797 w 3981797"/>
                <a:gd name="connsiteY21" fmla="*/ 16625 h 315883"/>
                <a:gd name="connsiteX0" fmla="*/ 1 w 3823856"/>
                <a:gd name="connsiteY0" fmla="*/ 290945 h 290945"/>
                <a:gd name="connsiteX1" fmla="*/ 315885 w 3823856"/>
                <a:gd name="connsiteY1" fmla="*/ 207818 h 290945"/>
                <a:gd name="connsiteX2" fmla="*/ 523703 w 3823856"/>
                <a:gd name="connsiteY2" fmla="*/ 141316 h 290945"/>
                <a:gd name="connsiteX3" fmla="*/ 889463 w 3823856"/>
                <a:gd name="connsiteY3" fmla="*/ 91440 h 290945"/>
                <a:gd name="connsiteX4" fmla="*/ 1030779 w 3823856"/>
                <a:gd name="connsiteY4" fmla="*/ 49876 h 290945"/>
                <a:gd name="connsiteX5" fmla="*/ 1255223 w 3823856"/>
                <a:gd name="connsiteY5" fmla="*/ 24938 h 290945"/>
                <a:gd name="connsiteX6" fmla="*/ 1463041 w 3823856"/>
                <a:gd name="connsiteY6" fmla="*/ 16625 h 290945"/>
                <a:gd name="connsiteX7" fmla="*/ 1629296 w 3823856"/>
                <a:gd name="connsiteY7" fmla="*/ 8312 h 290945"/>
                <a:gd name="connsiteX8" fmla="*/ 1662547 w 3823856"/>
                <a:gd name="connsiteY8" fmla="*/ 33250 h 290945"/>
                <a:gd name="connsiteX9" fmla="*/ 1837114 w 3823856"/>
                <a:gd name="connsiteY9" fmla="*/ 0 h 290945"/>
                <a:gd name="connsiteX10" fmla="*/ 2003369 w 3823856"/>
                <a:gd name="connsiteY10" fmla="*/ 8312 h 290945"/>
                <a:gd name="connsiteX11" fmla="*/ 2252750 w 3823856"/>
                <a:gd name="connsiteY11" fmla="*/ 0 h 290945"/>
                <a:gd name="connsiteX12" fmla="*/ 2377441 w 3823856"/>
                <a:gd name="connsiteY12" fmla="*/ 0 h 290945"/>
                <a:gd name="connsiteX13" fmla="*/ 2618510 w 3823856"/>
                <a:gd name="connsiteY13" fmla="*/ 8312 h 290945"/>
                <a:gd name="connsiteX14" fmla="*/ 2793078 w 3823856"/>
                <a:gd name="connsiteY14" fmla="*/ 0 h 290945"/>
                <a:gd name="connsiteX15" fmla="*/ 2959332 w 3823856"/>
                <a:gd name="connsiteY15" fmla="*/ 24938 h 290945"/>
                <a:gd name="connsiteX16" fmla="*/ 3117274 w 3823856"/>
                <a:gd name="connsiteY16" fmla="*/ 16625 h 290945"/>
                <a:gd name="connsiteX17" fmla="*/ 3316779 w 3823856"/>
                <a:gd name="connsiteY17" fmla="*/ 8312 h 290945"/>
                <a:gd name="connsiteX18" fmla="*/ 3499659 w 3823856"/>
                <a:gd name="connsiteY18" fmla="*/ 8312 h 290945"/>
                <a:gd name="connsiteX19" fmla="*/ 3749041 w 3823856"/>
                <a:gd name="connsiteY19" fmla="*/ 8312 h 290945"/>
                <a:gd name="connsiteX20" fmla="*/ 3823856 w 3823856"/>
                <a:gd name="connsiteY20" fmla="*/ 16625 h 29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23856" h="290945">
                  <a:moveTo>
                    <a:pt x="1" y="290945"/>
                  </a:moveTo>
                  <a:lnTo>
                    <a:pt x="315885" y="207818"/>
                  </a:lnTo>
                  <a:lnTo>
                    <a:pt x="523703" y="141316"/>
                  </a:lnTo>
                  <a:lnTo>
                    <a:pt x="889463" y="91440"/>
                  </a:lnTo>
                  <a:lnTo>
                    <a:pt x="1030779" y="49876"/>
                  </a:lnTo>
                  <a:lnTo>
                    <a:pt x="1255223" y="24938"/>
                  </a:lnTo>
                  <a:lnTo>
                    <a:pt x="1463041" y="16625"/>
                  </a:lnTo>
                  <a:lnTo>
                    <a:pt x="1629296" y="8312"/>
                  </a:lnTo>
                  <a:lnTo>
                    <a:pt x="1662547" y="33250"/>
                  </a:lnTo>
                  <a:lnTo>
                    <a:pt x="1837114" y="0"/>
                  </a:lnTo>
                  <a:lnTo>
                    <a:pt x="2003369" y="8312"/>
                  </a:lnTo>
                  <a:lnTo>
                    <a:pt x="2252750" y="0"/>
                  </a:lnTo>
                  <a:lnTo>
                    <a:pt x="2377441" y="0"/>
                  </a:lnTo>
                  <a:lnTo>
                    <a:pt x="2618510" y="8312"/>
                  </a:lnTo>
                  <a:lnTo>
                    <a:pt x="2793078" y="0"/>
                  </a:lnTo>
                  <a:lnTo>
                    <a:pt x="2959332" y="24938"/>
                  </a:lnTo>
                  <a:lnTo>
                    <a:pt x="3117274" y="16625"/>
                  </a:lnTo>
                  <a:lnTo>
                    <a:pt x="3316779" y="8312"/>
                  </a:lnTo>
                  <a:lnTo>
                    <a:pt x="3499659" y="8312"/>
                  </a:lnTo>
                  <a:lnTo>
                    <a:pt x="3749041" y="8312"/>
                  </a:lnTo>
                  <a:lnTo>
                    <a:pt x="3823856" y="16625"/>
                  </a:lnTo>
                </a:path>
              </a:pathLst>
            </a:custGeom>
            <a:noFill/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" name="Forme libre 85">
              <a:extLst>
                <a:ext uri="{FF2B5EF4-FFF2-40B4-BE49-F238E27FC236}">
                  <a16:creationId xmlns:a16="http://schemas.microsoft.com/office/drawing/2014/main" id="{0DFEB39B-32E5-4CFC-B24B-8D771700B2CD}"/>
                </a:ext>
              </a:extLst>
            </p:cNvPr>
            <p:cNvSpPr/>
            <p:nvPr/>
          </p:nvSpPr>
          <p:spPr>
            <a:xfrm>
              <a:off x="3408280" y="5361952"/>
              <a:ext cx="2147364" cy="635713"/>
            </a:xfrm>
            <a:custGeom>
              <a:avLst/>
              <a:gdLst>
                <a:gd name="connsiteX0" fmla="*/ 0 w 2460567"/>
                <a:gd name="connsiteY0" fmla="*/ 282633 h 706582"/>
                <a:gd name="connsiteX1" fmla="*/ 116378 w 2460567"/>
                <a:gd name="connsiteY1" fmla="*/ 299258 h 706582"/>
                <a:gd name="connsiteX2" fmla="*/ 174567 w 2460567"/>
                <a:gd name="connsiteY2" fmla="*/ 307571 h 706582"/>
                <a:gd name="connsiteX3" fmla="*/ 249381 w 2460567"/>
                <a:gd name="connsiteY3" fmla="*/ 315884 h 706582"/>
                <a:gd name="connsiteX4" fmla="*/ 274320 w 2460567"/>
                <a:gd name="connsiteY4" fmla="*/ 307571 h 706582"/>
                <a:gd name="connsiteX5" fmla="*/ 324196 w 2460567"/>
                <a:gd name="connsiteY5" fmla="*/ 282633 h 706582"/>
                <a:gd name="connsiteX6" fmla="*/ 423949 w 2460567"/>
                <a:gd name="connsiteY6" fmla="*/ 290946 h 706582"/>
                <a:gd name="connsiteX7" fmla="*/ 473825 w 2460567"/>
                <a:gd name="connsiteY7" fmla="*/ 266008 h 706582"/>
                <a:gd name="connsiteX8" fmla="*/ 548640 w 2460567"/>
                <a:gd name="connsiteY8" fmla="*/ 332509 h 706582"/>
                <a:gd name="connsiteX9" fmla="*/ 598516 w 2460567"/>
                <a:gd name="connsiteY9" fmla="*/ 349135 h 706582"/>
                <a:gd name="connsiteX10" fmla="*/ 640080 w 2460567"/>
                <a:gd name="connsiteY10" fmla="*/ 407324 h 706582"/>
                <a:gd name="connsiteX11" fmla="*/ 706581 w 2460567"/>
                <a:gd name="connsiteY11" fmla="*/ 382386 h 706582"/>
                <a:gd name="connsiteX12" fmla="*/ 798021 w 2460567"/>
                <a:gd name="connsiteY12" fmla="*/ 390698 h 706582"/>
                <a:gd name="connsiteX13" fmla="*/ 955963 w 2460567"/>
                <a:gd name="connsiteY13" fmla="*/ 332509 h 706582"/>
                <a:gd name="connsiteX14" fmla="*/ 1022465 w 2460567"/>
                <a:gd name="connsiteY14" fmla="*/ 324197 h 706582"/>
                <a:gd name="connsiteX15" fmla="*/ 1097280 w 2460567"/>
                <a:gd name="connsiteY15" fmla="*/ 324197 h 706582"/>
                <a:gd name="connsiteX16" fmla="*/ 1172094 w 2460567"/>
                <a:gd name="connsiteY16" fmla="*/ 299258 h 706582"/>
                <a:gd name="connsiteX17" fmla="*/ 1246909 w 2460567"/>
                <a:gd name="connsiteY17" fmla="*/ 299258 h 706582"/>
                <a:gd name="connsiteX18" fmla="*/ 1280160 w 2460567"/>
                <a:gd name="connsiteY18" fmla="*/ 257695 h 706582"/>
                <a:gd name="connsiteX19" fmla="*/ 1363287 w 2460567"/>
                <a:gd name="connsiteY19" fmla="*/ 249382 h 706582"/>
                <a:gd name="connsiteX20" fmla="*/ 1363287 w 2460567"/>
                <a:gd name="connsiteY20" fmla="*/ 249382 h 706582"/>
                <a:gd name="connsiteX21" fmla="*/ 1471352 w 2460567"/>
                <a:gd name="connsiteY21" fmla="*/ 315884 h 706582"/>
                <a:gd name="connsiteX22" fmla="*/ 1571105 w 2460567"/>
                <a:gd name="connsiteY22" fmla="*/ 274320 h 706582"/>
                <a:gd name="connsiteX23" fmla="*/ 1629294 w 2460567"/>
                <a:gd name="connsiteY23" fmla="*/ 290946 h 706582"/>
                <a:gd name="connsiteX24" fmla="*/ 1629294 w 2460567"/>
                <a:gd name="connsiteY24" fmla="*/ 257695 h 706582"/>
                <a:gd name="connsiteX25" fmla="*/ 1712421 w 2460567"/>
                <a:gd name="connsiteY25" fmla="*/ 224444 h 706582"/>
                <a:gd name="connsiteX26" fmla="*/ 1787236 w 2460567"/>
                <a:gd name="connsiteY26" fmla="*/ 174568 h 706582"/>
                <a:gd name="connsiteX27" fmla="*/ 1828800 w 2460567"/>
                <a:gd name="connsiteY27" fmla="*/ 207818 h 706582"/>
                <a:gd name="connsiteX28" fmla="*/ 1878676 w 2460567"/>
                <a:gd name="connsiteY28" fmla="*/ 299258 h 706582"/>
                <a:gd name="connsiteX29" fmla="*/ 1911927 w 2460567"/>
                <a:gd name="connsiteY29" fmla="*/ 257695 h 706582"/>
                <a:gd name="connsiteX30" fmla="*/ 2011680 w 2460567"/>
                <a:gd name="connsiteY30" fmla="*/ 232757 h 706582"/>
                <a:gd name="connsiteX31" fmla="*/ 2103120 w 2460567"/>
                <a:gd name="connsiteY31" fmla="*/ 133004 h 706582"/>
                <a:gd name="connsiteX32" fmla="*/ 2136370 w 2460567"/>
                <a:gd name="connsiteY32" fmla="*/ 141317 h 706582"/>
                <a:gd name="connsiteX33" fmla="*/ 2211185 w 2460567"/>
                <a:gd name="connsiteY33" fmla="*/ 108066 h 706582"/>
                <a:gd name="connsiteX34" fmla="*/ 2269374 w 2460567"/>
                <a:gd name="connsiteY34" fmla="*/ 74815 h 706582"/>
                <a:gd name="connsiteX35" fmla="*/ 2377440 w 2460567"/>
                <a:gd name="connsiteY35" fmla="*/ 33251 h 706582"/>
                <a:gd name="connsiteX36" fmla="*/ 2460567 w 2460567"/>
                <a:gd name="connsiteY36" fmla="*/ 0 h 706582"/>
                <a:gd name="connsiteX37" fmla="*/ 2460567 w 2460567"/>
                <a:gd name="connsiteY37" fmla="*/ 199506 h 706582"/>
                <a:gd name="connsiteX38" fmla="*/ 2385752 w 2460567"/>
                <a:gd name="connsiteY38" fmla="*/ 199506 h 706582"/>
                <a:gd name="connsiteX39" fmla="*/ 2294312 w 2460567"/>
                <a:gd name="connsiteY39" fmla="*/ 191193 h 706582"/>
                <a:gd name="connsiteX40" fmla="*/ 2227810 w 2460567"/>
                <a:gd name="connsiteY40" fmla="*/ 249382 h 706582"/>
                <a:gd name="connsiteX41" fmla="*/ 2177934 w 2460567"/>
                <a:gd name="connsiteY41" fmla="*/ 282633 h 706582"/>
                <a:gd name="connsiteX42" fmla="*/ 2144683 w 2460567"/>
                <a:gd name="connsiteY42" fmla="*/ 282633 h 706582"/>
                <a:gd name="connsiteX43" fmla="*/ 1995054 w 2460567"/>
                <a:gd name="connsiteY43" fmla="*/ 390698 h 706582"/>
                <a:gd name="connsiteX44" fmla="*/ 1936865 w 2460567"/>
                <a:gd name="connsiteY44" fmla="*/ 448888 h 706582"/>
                <a:gd name="connsiteX45" fmla="*/ 1886989 w 2460567"/>
                <a:gd name="connsiteY45" fmla="*/ 515389 h 706582"/>
                <a:gd name="connsiteX46" fmla="*/ 1820487 w 2460567"/>
                <a:gd name="connsiteY46" fmla="*/ 390698 h 706582"/>
                <a:gd name="connsiteX47" fmla="*/ 1762298 w 2460567"/>
                <a:gd name="connsiteY47" fmla="*/ 374073 h 706582"/>
                <a:gd name="connsiteX48" fmla="*/ 1629294 w 2460567"/>
                <a:gd name="connsiteY48" fmla="*/ 423949 h 706582"/>
                <a:gd name="connsiteX49" fmla="*/ 1554480 w 2460567"/>
                <a:gd name="connsiteY49" fmla="*/ 482138 h 706582"/>
                <a:gd name="connsiteX50" fmla="*/ 1479665 w 2460567"/>
                <a:gd name="connsiteY50" fmla="*/ 540328 h 706582"/>
                <a:gd name="connsiteX51" fmla="*/ 1404850 w 2460567"/>
                <a:gd name="connsiteY51" fmla="*/ 457200 h 706582"/>
                <a:gd name="connsiteX52" fmla="*/ 1313410 w 2460567"/>
                <a:gd name="connsiteY52" fmla="*/ 507077 h 706582"/>
                <a:gd name="connsiteX53" fmla="*/ 1230283 w 2460567"/>
                <a:gd name="connsiteY53" fmla="*/ 507077 h 706582"/>
                <a:gd name="connsiteX54" fmla="*/ 1180407 w 2460567"/>
                <a:gd name="connsiteY54" fmla="*/ 573578 h 706582"/>
                <a:gd name="connsiteX55" fmla="*/ 1113905 w 2460567"/>
                <a:gd name="connsiteY55" fmla="*/ 565266 h 706582"/>
                <a:gd name="connsiteX56" fmla="*/ 1113905 w 2460567"/>
                <a:gd name="connsiteY56" fmla="*/ 565266 h 706582"/>
                <a:gd name="connsiteX57" fmla="*/ 1014152 w 2460567"/>
                <a:gd name="connsiteY57" fmla="*/ 573578 h 706582"/>
                <a:gd name="connsiteX58" fmla="*/ 964276 w 2460567"/>
                <a:gd name="connsiteY58" fmla="*/ 573578 h 706582"/>
                <a:gd name="connsiteX59" fmla="*/ 889461 w 2460567"/>
                <a:gd name="connsiteY59" fmla="*/ 640080 h 706582"/>
                <a:gd name="connsiteX60" fmla="*/ 789709 w 2460567"/>
                <a:gd name="connsiteY60" fmla="*/ 640080 h 706582"/>
                <a:gd name="connsiteX61" fmla="*/ 640080 w 2460567"/>
                <a:gd name="connsiteY61" fmla="*/ 706582 h 706582"/>
                <a:gd name="connsiteX62" fmla="*/ 556952 w 2460567"/>
                <a:gd name="connsiteY62" fmla="*/ 598517 h 706582"/>
                <a:gd name="connsiteX63" fmla="*/ 498763 w 2460567"/>
                <a:gd name="connsiteY63" fmla="*/ 598517 h 706582"/>
                <a:gd name="connsiteX64" fmla="*/ 382385 w 2460567"/>
                <a:gd name="connsiteY64" fmla="*/ 615142 h 706582"/>
                <a:gd name="connsiteX65" fmla="*/ 290945 w 2460567"/>
                <a:gd name="connsiteY65" fmla="*/ 615142 h 706582"/>
                <a:gd name="connsiteX66" fmla="*/ 241069 w 2460567"/>
                <a:gd name="connsiteY66" fmla="*/ 606829 h 706582"/>
                <a:gd name="connsiteX67" fmla="*/ 241069 w 2460567"/>
                <a:gd name="connsiteY67" fmla="*/ 606829 h 706582"/>
                <a:gd name="connsiteX68" fmla="*/ 24938 w 2460567"/>
                <a:gd name="connsiteY68" fmla="*/ 631768 h 706582"/>
                <a:gd name="connsiteX69" fmla="*/ 0 w 2460567"/>
                <a:gd name="connsiteY69" fmla="*/ 282633 h 706582"/>
                <a:gd name="connsiteX0" fmla="*/ 0 w 2460567"/>
                <a:gd name="connsiteY0" fmla="*/ 282633 h 706582"/>
                <a:gd name="connsiteX1" fmla="*/ 116378 w 2460567"/>
                <a:gd name="connsiteY1" fmla="*/ 299258 h 706582"/>
                <a:gd name="connsiteX2" fmla="*/ 174567 w 2460567"/>
                <a:gd name="connsiteY2" fmla="*/ 307571 h 706582"/>
                <a:gd name="connsiteX3" fmla="*/ 249381 w 2460567"/>
                <a:gd name="connsiteY3" fmla="*/ 315884 h 706582"/>
                <a:gd name="connsiteX4" fmla="*/ 274320 w 2460567"/>
                <a:gd name="connsiteY4" fmla="*/ 307571 h 706582"/>
                <a:gd name="connsiteX5" fmla="*/ 324196 w 2460567"/>
                <a:gd name="connsiteY5" fmla="*/ 282633 h 706582"/>
                <a:gd name="connsiteX6" fmla="*/ 423949 w 2460567"/>
                <a:gd name="connsiteY6" fmla="*/ 290946 h 706582"/>
                <a:gd name="connsiteX7" fmla="*/ 473825 w 2460567"/>
                <a:gd name="connsiteY7" fmla="*/ 266008 h 706582"/>
                <a:gd name="connsiteX8" fmla="*/ 548640 w 2460567"/>
                <a:gd name="connsiteY8" fmla="*/ 332509 h 706582"/>
                <a:gd name="connsiteX9" fmla="*/ 598516 w 2460567"/>
                <a:gd name="connsiteY9" fmla="*/ 349135 h 706582"/>
                <a:gd name="connsiteX10" fmla="*/ 640080 w 2460567"/>
                <a:gd name="connsiteY10" fmla="*/ 407324 h 706582"/>
                <a:gd name="connsiteX11" fmla="*/ 706581 w 2460567"/>
                <a:gd name="connsiteY11" fmla="*/ 382386 h 706582"/>
                <a:gd name="connsiteX12" fmla="*/ 798021 w 2460567"/>
                <a:gd name="connsiteY12" fmla="*/ 390698 h 706582"/>
                <a:gd name="connsiteX13" fmla="*/ 955963 w 2460567"/>
                <a:gd name="connsiteY13" fmla="*/ 332509 h 706582"/>
                <a:gd name="connsiteX14" fmla="*/ 1022465 w 2460567"/>
                <a:gd name="connsiteY14" fmla="*/ 324197 h 706582"/>
                <a:gd name="connsiteX15" fmla="*/ 1097280 w 2460567"/>
                <a:gd name="connsiteY15" fmla="*/ 324197 h 706582"/>
                <a:gd name="connsiteX16" fmla="*/ 1172094 w 2460567"/>
                <a:gd name="connsiteY16" fmla="*/ 299258 h 706582"/>
                <a:gd name="connsiteX17" fmla="*/ 1246909 w 2460567"/>
                <a:gd name="connsiteY17" fmla="*/ 299258 h 706582"/>
                <a:gd name="connsiteX18" fmla="*/ 1280160 w 2460567"/>
                <a:gd name="connsiteY18" fmla="*/ 257695 h 706582"/>
                <a:gd name="connsiteX19" fmla="*/ 1363287 w 2460567"/>
                <a:gd name="connsiteY19" fmla="*/ 249382 h 706582"/>
                <a:gd name="connsiteX20" fmla="*/ 1363287 w 2460567"/>
                <a:gd name="connsiteY20" fmla="*/ 249382 h 706582"/>
                <a:gd name="connsiteX21" fmla="*/ 1471352 w 2460567"/>
                <a:gd name="connsiteY21" fmla="*/ 315884 h 706582"/>
                <a:gd name="connsiteX22" fmla="*/ 1571105 w 2460567"/>
                <a:gd name="connsiteY22" fmla="*/ 274320 h 706582"/>
                <a:gd name="connsiteX23" fmla="*/ 1629294 w 2460567"/>
                <a:gd name="connsiteY23" fmla="*/ 290946 h 706582"/>
                <a:gd name="connsiteX24" fmla="*/ 1629294 w 2460567"/>
                <a:gd name="connsiteY24" fmla="*/ 257695 h 706582"/>
                <a:gd name="connsiteX25" fmla="*/ 1712421 w 2460567"/>
                <a:gd name="connsiteY25" fmla="*/ 224444 h 706582"/>
                <a:gd name="connsiteX26" fmla="*/ 1787236 w 2460567"/>
                <a:gd name="connsiteY26" fmla="*/ 174568 h 706582"/>
                <a:gd name="connsiteX27" fmla="*/ 1828800 w 2460567"/>
                <a:gd name="connsiteY27" fmla="*/ 207818 h 706582"/>
                <a:gd name="connsiteX28" fmla="*/ 1878676 w 2460567"/>
                <a:gd name="connsiteY28" fmla="*/ 299258 h 706582"/>
                <a:gd name="connsiteX29" fmla="*/ 1911927 w 2460567"/>
                <a:gd name="connsiteY29" fmla="*/ 257695 h 706582"/>
                <a:gd name="connsiteX30" fmla="*/ 2011680 w 2460567"/>
                <a:gd name="connsiteY30" fmla="*/ 232757 h 706582"/>
                <a:gd name="connsiteX31" fmla="*/ 2103120 w 2460567"/>
                <a:gd name="connsiteY31" fmla="*/ 133004 h 706582"/>
                <a:gd name="connsiteX32" fmla="*/ 2136370 w 2460567"/>
                <a:gd name="connsiteY32" fmla="*/ 141317 h 706582"/>
                <a:gd name="connsiteX33" fmla="*/ 2211185 w 2460567"/>
                <a:gd name="connsiteY33" fmla="*/ 108066 h 706582"/>
                <a:gd name="connsiteX34" fmla="*/ 2269374 w 2460567"/>
                <a:gd name="connsiteY34" fmla="*/ 74815 h 706582"/>
                <a:gd name="connsiteX35" fmla="*/ 2377440 w 2460567"/>
                <a:gd name="connsiteY35" fmla="*/ 33251 h 706582"/>
                <a:gd name="connsiteX36" fmla="*/ 2426881 w 2460567"/>
                <a:gd name="connsiteY36" fmla="*/ 9277 h 706582"/>
                <a:gd name="connsiteX37" fmla="*/ 2460567 w 2460567"/>
                <a:gd name="connsiteY37" fmla="*/ 0 h 706582"/>
                <a:gd name="connsiteX38" fmla="*/ 2460567 w 2460567"/>
                <a:gd name="connsiteY38" fmla="*/ 199506 h 706582"/>
                <a:gd name="connsiteX39" fmla="*/ 2385752 w 2460567"/>
                <a:gd name="connsiteY39" fmla="*/ 199506 h 706582"/>
                <a:gd name="connsiteX40" fmla="*/ 2294312 w 2460567"/>
                <a:gd name="connsiteY40" fmla="*/ 191193 h 706582"/>
                <a:gd name="connsiteX41" fmla="*/ 2227810 w 2460567"/>
                <a:gd name="connsiteY41" fmla="*/ 249382 h 706582"/>
                <a:gd name="connsiteX42" fmla="*/ 2177934 w 2460567"/>
                <a:gd name="connsiteY42" fmla="*/ 282633 h 706582"/>
                <a:gd name="connsiteX43" fmla="*/ 2144683 w 2460567"/>
                <a:gd name="connsiteY43" fmla="*/ 282633 h 706582"/>
                <a:gd name="connsiteX44" fmla="*/ 1995054 w 2460567"/>
                <a:gd name="connsiteY44" fmla="*/ 390698 h 706582"/>
                <a:gd name="connsiteX45" fmla="*/ 1936865 w 2460567"/>
                <a:gd name="connsiteY45" fmla="*/ 448888 h 706582"/>
                <a:gd name="connsiteX46" fmla="*/ 1886989 w 2460567"/>
                <a:gd name="connsiteY46" fmla="*/ 515389 h 706582"/>
                <a:gd name="connsiteX47" fmla="*/ 1820487 w 2460567"/>
                <a:gd name="connsiteY47" fmla="*/ 390698 h 706582"/>
                <a:gd name="connsiteX48" fmla="*/ 1762298 w 2460567"/>
                <a:gd name="connsiteY48" fmla="*/ 374073 h 706582"/>
                <a:gd name="connsiteX49" fmla="*/ 1629294 w 2460567"/>
                <a:gd name="connsiteY49" fmla="*/ 423949 h 706582"/>
                <a:gd name="connsiteX50" fmla="*/ 1554480 w 2460567"/>
                <a:gd name="connsiteY50" fmla="*/ 482138 h 706582"/>
                <a:gd name="connsiteX51" fmla="*/ 1479665 w 2460567"/>
                <a:gd name="connsiteY51" fmla="*/ 540328 h 706582"/>
                <a:gd name="connsiteX52" fmla="*/ 1404850 w 2460567"/>
                <a:gd name="connsiteY52" fmla="*/ 457200 h 706582"/>
                <a:gd name="connsiteX53" fmla="*/ 1313410 w 2460567"/>
                <a:gd name="connsiteY53" fmla="*/ 507077 h 706582"/>
                <a:gd name="connsiteX54" fmla="*/ 1230283 w 2460567"/>
                <a:gd name="connsiteY54" fmla="*/ 507077 h 706582"/>
                <a:gd name="connsiteX55" fmla="*/ 1180407 w 2460567"/>
                <a:gd name="connsiteY55" fmla="*/ 573578 h 706582"/>
                <a:gd name="connsiteX56" fmla="*/ 1113905 w 2460567"/>
                <a:gd name="connsiteY56" fmla="*/ 565266 h 706582"/>
                <a:gd name="connsiteX57" fmla="*/ 1113905 w 2460567"/>
                <a:gd name="connsiteY57" fmla="*/ 565266 h 706582"/>
                <a:gd name="connsiteX58" fmla="*/ 1014152 w 2460567"/>
                <a:gd name="connsiteY58" fmla="*/ 573578 h 706582"/>
                <a:gd name="connsiteX59" fmla="*/ 964276 w 2460567"/>
                <a:gd name="connsiteY59" fmla="*/ 573578 h 706582"/>
                <a:gd name="connsiteX60" fmla="*/ 889461 w 2460567"/>
                <a:gd name="connsiteY60" fmla="*/ 640080 h 706582"/>
                <a:gd name="connsiteX61" fmla="*/ 789709 w 2460567"/>
                <a:gd name="connsiteY61" fmla="*/ 640080 h 706582"/>
                <a:gd name="connsiteX62" fmla="*/ 640080 w 2460567"/>
                <a:gd name="connsiteY62" fmla="*/ 706582 h 706582"/>
                <a:gd name="connsiteX63" fmla="*/ 556952 w 2460567"/>
                <a:gd name="connsiteY63" fmla="*/ 598517 h 706582"/>
                <a:gd name="connsiteX64" fmla="*/ 498763 w 2460567"/>
                <a:gd name="connsiteY64" fmla="*/ 598517 h 706582"/>
                <a:gd name="connsiteX65" fmla="*/ 382385 w 2460567"/>
                <a:gd name="connsiteY65" fmla="*/ 615142 h 706582"/>
                <a:gd name="connsiteX66" fmla="*/ 290945 w 2460567"/>
                <a:gd name="connsiteY66" fmla="*/ 615142 h 706582"/>
                <a:gd name="connsiteX67" fmla="*/ 241069 w 2460567"/>
                <a:gd name="connsiteY67" fmla="*/ 606829 h 706582"/>
                <a:gd name="connsiteX68" fmla="*/ 241069 w 2460567"/>
                <a:gd name="connsiteY68" fmla="*/ 606829 h 706582"/>
                <a:gd name="connsiteX69" fmla="*/ 24938 w 2460567"/>
                <a:gd name="connsiteY69" fmla="*/ 631768 h 706582"/>
                <a:gd name="connsiteX70" fmla="*/ 0 w 2460567"/>
                <a:gd name="connsiteY70" fmla="*/ 282633 h 706582"/>
                <a:gd name="connsiteX0" fmla="*/ 0 w 2460567"/>
                <a:gd name="connsiteY0" fmla="*/ 282633 h 706582"/>
                <a:gd name="connsiteX1" fmla="*/ 116378 w 2460567"/>
                <a:gd name="connsiteY1" fmla="*/ 299258 h 706582"/>
                <a:gd name="connsiteX2" fmla="*/ 174567 w 2460567"/>
                <a:gd name="connsiteY2" fmla="*/ 307571 h 706582"/>
                <a:gd name="connsiteX3" fmla="*/ 249381 w 2460567"/>
                <a:gd name="connsiteY3" fmla="*/ 315884 h 706582"/>
                <a:gd name="connsiteX4" fmla="*/ 274320 w 2460567"/>
                <a:gd name="connsiteY4" fmla="*/ 307571 h 706582"/>
                <a:gd name="connsiteX5" fmla="*/ 324196 w 2460567"/>
                <a:gd name="connsiteY5" fmla="*/ 282633 h 706582"/>
                <a:gd name="connsiteX6" fmla="*/ 423949 w 2460567"/>
                <a:gd name="connsiteY6" fmla="*/ 290946 h 706582"/>
                <a:gd name="connsiteX7" fmla="*/ 473825 w 2460567"/>
                <a:gd name="connsiteY7" fmla="*/ 266008 h 706582"/>
                <a:gd name="connsiteX8" fmla="*/ 548640 w 2460567"/>
                <a:gd name="connsiteY8" fmla="*/ 332509 h 706582"/>
                <a:gd name="connsiteX9" fmla="*/ 598516 w 2460567"/>
                <a:gd name="connsiteY9" fmla="*/ 349135 h 706582"/>
                <a:gd name="connsiteX10" fmla="*/ 640080 w 2460567"/>
                <a:gd name="connsiteY10" fmla="*/ 407324 h 706582"/>
                <a:gd name="connsiteX11" fmla="*/ 706581 w 2460567"/>
                <a:gd name="connsiteY11" fmla="*/ 382386 h 706582"/>
                <a:gd name="connsiteX12" fmla="*/ 798021 w 2460567"/>
                <a:gd name="connsiteY12" fmla="*/ 390698 h 706582"/>
                <a:gd name="connsiteX13" fmla="*/ 955963 w 2460567"/>
                <a:gd name="connsiteY13" fmla="*/ 332509 h 706582"/>
                <a:gd name="connsiteX14" fmla="*/ 1022465 w 2460567"/>
                <a:gd name="connsiteY14" fmla="*/ 324197 h 706582"/>
                <a:gd name="connsiteX15" fmla="*/ 1097280 w 2460567"/>
                <a:gd name="connsiteY15" fmla="*/ 324197 h 706582"/>
                <a:gd name="connsiteX16" fmla="*/ 1172094 w 2460567"/>
                <a:gd name="connsiteY16" fmla="*/ 299258 h 706582"/>
                <a:gd name="connsiteX17" fmla="*/ 1246909 w 2460567"/>
                <a:gd name="connsiteY17" fmla="*/ 299258 h 706582"/>
                <a:gd name="connsiteX18" fmla="*/ 1280160 w 2460567"/>
                <a:gd name="connsiteY18" fmla="*/ 257695 h 706582"/>
                <a:gd name="connsiteX19" fmla="*/ 1363287 w 2460567"/>
                <a:gd name="connsiteY19" fmla="*/ 249382 h 706582"/>
                <a:gd name="connsiteX20" fmla="*/ 1363287 w 2460567"/>
                <a:gd name="connsiteY20" fmla="*/ 249382 h 706582"/>
                <a:gd name="connsiteX21" fmla="*/ 1471352 w 2460567"/>
                <a:gd name="connsiteY21" fmla="*/ 315884 h 706582"/>
                <a:gd name="connsiteX22" fmla="*/ 1571105 w 2460567"/>
                <a:gd name="connsiteY22" fmla="*/ 274320 h 706582"/>
                <a:gd name="connsiteX23" fmla="*/ 1629294 w 2460567"/>
                <a:gd name="connsiteY23" fmla="*/ 290946 h 706582"/>
                <a:gd name="connsiteX24" fmla="*/ 1629294 w 2460567"/>
                <a:gd name="connsiteY24" fmla="*/ 257695 h 706582"/>
                <a:gd name="connsiteX25" fmla="*/ 1712421 w 2460567"/>
                <a:gd name="connsiteY25" fmla="*/ 224444 h 706582"/>
                <a:gd name="connsiteX26" fmla="*/ 1787236 w 2460567"/>
                <a:gd name="connsiteY26" fmla="*/ 174568 h 706582"/>
                <a:gd name="connsiteX27" fmla="*/ 1828800 w 2460567"/>
                <a:gd name="connsiteY27" fmla="*/ 207818 h 706582"/>
                <a:gd name="connsiteX28" fmla="*/ 1878676 w 2460567"/>
                <a:gd name="connsiteY28" fmla="*/ 299258 h 706582"/>
                <a:gd name="connsiteX29" fmla="*/ 1911927 w 2460567"/>
                <a:gd name="connsiteY29" fmla="*/ 257695 h 706582"/>
                <a:gd name="connsiteX30" fmla="*/ 2011680 w 2460567"/>
                <a:gd name="connsiteY30" fmla="*/ 232757 h 706582"/>
                <a:gd name="connsiteX31" fmla="*/ 2103120 w 2460567"/>
                <a:gd name="connsiteY31" fmla="*/ 133004 h 706582"/>
                <a:gd name="connsiteX32" fmla="*/ 2136370 w 2460567"/>
                <a:gd name="connsiteY32" fmla="*/ 141317 h 706582"/>
                <a:gd name="connsiteX33" fmla="*/ 2211185 w 2460567"/>
                <a:gd name="connsiteY33" fmla="*/ 108066 h 706582"/>
                <a:gd name="connsiteX34" fmla="*/ 2269374 w 2460567"/>
                <a:gd name="connsiteY34" fmla="*/ 74815 h 706582"/>
                <a:gd name="connsiteX35" fmla="*/ 2377440 w 2460567"/>
                <a:gd name="connsiteY35" fmla="*/ 33251 h 706582"/>
                <a:gd name="connsiteX36" fmla="*/ 2426881 w 2460567"/>
                <a:gd name="connsiteY36" fmla="*/ 9277 h 706582"/>
                <a:gd name="connsiteX37" fmla="*/ 2460567 w 2460567"/>
                <a:gd name="connsiteY37" fmla="*/ 0 h 706582"/>
                <a:gd name="connsiteX38" fmla="*/ 2460567 w 2460567"/>
                <a:gd name="connsiteY38" fmla="*/ 199506 h 706582"/>
                <a:gd name="connsiteX39" fmla="*/ 2426881 w 2460567"/>
                <a:gd name="connsiteY39" fmla="*/ 203643 h 706582"/>
                <a:gd name="connsiteX40" fmla="*/ 2385752 w 2460567"/>
                <a:gd name="connsiteY40" fmla="*/ 199506 h 706582"/>
                <a:gd name="connsiteX41" fmla="*/ 2294312 w 2460567"/>
                <a:gd name="connsiteY41" fmla="*/ 191193 h 706582"/>
                <a:gd name="connsiteX42" fmla="*/ 2227810 w 2460567"/>
                <a:gd name="connsiteY42" fmla="*/ 249382 h 706582"/>
                <a:gd name="connsiteX43" fmla="*/ 2177934 w 2460567"/>
                <a:gd name="connsiteY43" fmla="*/ 282633 h 706582"/>
                <a:gd name="connsiteX44" fmla="*/ 2144683 w 2460567"/>
                <a:gd name="connsiteY44" fmla="*/ 282633 h 706582"/>
                <a:gd name="connsiteX45" fmla="*/ 1995054 w 2460567"/>
                <a:gd name="connsiteY45" fmla="*/ 390698 h 706582"/>
                <a:gd name="connsiteX46" fmla="*/ 1936865 w 2460567"/>
                <a:gd name="connsiteY46" fmla="*/ 448888 h 706582"/>
                <a:gd name="connsiteX47" fmla="*/ 1886989 w 2460567"/>
                <a:gd name="connsiteY47" fmla="*/ 515389 h 706582"/>
                <a:gd name="connsiteX48" fmla="*/ 1820487 w 2460567"/>
                <a:gd name="connsiteY48" fmla="*/ 390698 h 706582"/>
                <a:gd name="connsiteX49" fmla="*/ 1762298 w 2460567"/>
                <a:gd name="connsiteY49" fmla="*/ 374073 h 706582"/>
                <a:gd name="connsiteX50" fmla="*/ 1629294 w 2460567"/>
                <a:gd name="connsiteY50" fmla="*/ 423949 h 706582"/>
                <a:gd name="connsiteX51" fmla="*/ 1554480 w 2460567"/>
                <a:gd name="connsiteY51" fmla="*/ 482138 h 706582"/>
                <a:gd name="connsiteX52" fmla="*/ 1479665 w 2460567"/>
                <a:gd name="connsiteY52" fmla="*/ 540328 h 706582"/>
                <a:gd name="connsiteX53" fmla="*/ 1404850 w 2460567"/>
                <a:gd name="connsiteY53" fmla="*/ 457200 h 706582"/>
                <a:gd name="connsiteX54" fmla="*/ 1313410 w 2460567"/>
                <a:gd name="connsiteY54" fmla="*/ 507077 h 706582"/>
                <a:gd name="connsiteX55" fmla="*/ 1230283 w 2460567"/>
                <a:gd name="connsiteY55" fmla="*/ 507077 h 706582"/>
                <a:gd name="connsiteX56" fmla="*/ 1180407 w 2460567"/>
                <a:gd name="connsiteY56" fmla="*/ 573578 h 706582"/>
                <a:gd name="connsiteX57" fmla="*/ 1113905 w 2460567"/>
                <a:gd name="connsiteY57" fmla="*/ 565266 h 706582"/>
                <a:gd name="connsiteX58" fmla="*/ 1113905 w 2460567"/>
                <a:gd name="connsiteY58" fmla="*/ 565266 h 706582"/>
                <a:gd name="connsiteX59" fmla="*/ 1014152 w 2460567"/>
                <a:gd name="connsiteY59" fmla="*/ 573578 h 706582"/>
                <a:gd name="connsiteX60" fmla="*/ 964276 w 2460567"/>
                <a:gd name="connsiteY60" fmla="*/ 573578 h 706582"/>
                <a:gd name="connsiteX61" fmla="*/ 889461 w 2460567"/>
                <a:gd name="connsiteY61" fmla="*/ 640080 h 706582"/>
                <a:gd name="connsiteX62" fmla="*/ 789709 w 2460567"/>
                <a:gd name="connsiteY62" fmla="*/ 640080 h 706582"/>
                <a:gd name="connsiteX63" fmla="*/ 640080 w 2460567"/>
                <a:gd name="connsiteY63" fmla="*/ 706582 h 706582"/>
                <a:gd name="connsiteX64" fmla="*/ 556952 w 2460567"/>
                <a:gd name="connsiteY64" fmla="*/ 598517 h 706582"/>
                <a:gd name="connsiteX65" fmla="*/ 498763 w 2460567"/>
                <a:gd name="connsiteY65" fmla="*/ 598517 h 706582"/>
                <a:gd name="connsiteX66" fmla="*/ 382385 w 2460567"/>
                <a:gd name="connsiteY66" fmla="*/ 615142 h 706582"/>
                <a:gd name="connsiteX67" fmla="*/ 290945 w 2460567"/>
                <a:gd name="connsiteY67" fmla="*/ 615142 h 706582"/>
                <a:gd name="connsiteX68" fmla="*/ 241069 w 2460567"/>
                <a:gd name="connsiteY68" fmla="*/ 606829 h 706582"/>
                <a:gd name="connsiteX69" fmla="*/ 241069 w 2460567"/>
                <a:gd name="connsiteY69" fmla="*/ 606829 h 706582"/>
                <a:gd name="connsiteX70" fmla="*/ 24938 w 2460567"/>
                <a:gd name="connsiteY70" fmla="*/ 631768 h 706582"/>
                <a:gd name="connsiteX71" fmla="*/ 0 w 2460567"/>
                <a:gd name="connsiteY71" fmla="*/ 282633 h 706582"/>
                <a:gd name="connsiteX0" fmla="*/ 0 w 2857749"/>
                <a:gd name="connsiteY0" fmla="*/ 422069 h 846018"/>
                <a:gd name="connsiteX1" fmla="*/ 116378 w 2857749"/>
                <a:gd name="connsiteY1" fmla="*/ 438694 h 846018"/>
                <a:gd name="connsiteX2" fmla="*/ 174567 w 2857749"/>
                <a:gd name="connsiteY2" fmla="*/ 447007 h 846018"/>
                <a:gd name="connsiteX3" fmla="*/ 249381 w 2857749"/>
                <a:gd name="connsiteY3" fmla="*/ 455320 h 846018"/>
                <a:gd name="connsiteX4" fmla="*/ 274320 w 2857749"/>
                <a:gd name="connsiteY4" fmla="*/ 447007 h 846018"/>
                <a:gd name="connsiteX5" fmla="*/ 324196 w 2857749"/>
                <a:gd name="connsiteY5" fmla="*/ 422069 h 846018"/>
                <a:gd name="connsiteX6" fmla="*/ 423949 w 2857749"/>
                <a:gd name="connsiteY6" fmla="*/ 430382 h 846018"/>
                <a:gd name="connsiteX7" fmla="*/ 473825 w 2857749"/>
                <a:gd name="connsiteY7" fmla="*/ 405444 h 846018"/>
                <a:gd name="connsiteX8" fmla="*/ 548640 w 2857749"/>
                <a:gd name="connsiteY8" fmla="*/ 471945 h 846018"/>
                <a:gd name="connsiteX9" fmla="*/ 598516 w 2857749"/>
                <a:gd name="connsiteY9" fmla="*/ 488571 h 846018"/>
                <a:gd name="connsiteX10" fmla="*/ 640080 w 2857749"/>
                <a:gd name="connsiteY10" fmla="*/ 546760 h 846018"/>
                <a:gd name="connsiteX11" fmla="*/ 706581 w 2857749"/>
                <a:gd name="connsiteY11" fmla="*/ 521822 h 846018"/>
                <a:gd name="connsiteX12" fmla="*/ 798021 w 2857749"/>
                <a:gd name="connsiteY12" fmla="*/ 530134 h 846018"/>
                <a:gd name="connsiteX13" fmla="*/ 955963 w 2857749"/>
                <a:gd name="connsiteY13" fmla="*/ 471945 h 846018"/>
                <a:gd name="connsiteX14" fmla="*/ 1022465 w 2857749"/>
                <a:gd name="connsiteY14" fmla="*/ 463633 h 846018"/>
                <a:gd name="connsiteX15" fmla="*/ 1097280 w 2857749"/>
                <a:gd name="connsiteY15" fmla="*/ 463633 h 846018"/>
                <a:gd name="connsiteX16" fmla="*/ 1172094 w 2857749"/>
                <a:gd name="connsiteY16" fmla="*/ 438694 h 846018"/>
                <a:gd name="connsiteX17" fmla="*/ 1246909 w 2857749"/>
                <a:gd name="connsiteY17" fmla="*/ 438694 h 846018"/>
                <a:gd name="connsiteX18" fmla="*/ 1280160 w 2857749"/>
                <a:gd name="connsiteY18" fmla="*/ 397131 h 846018"/>
                <a:gd name="connsiteX19" fmla="*/ 1363287 w 2857749"/>
                <a:gd name="connsiteY19" fmla="*/ 388818 h 846018"/>
                <a:gd name="connsiteX20" fmla="*/ 1363287 w 2857749"/>
                <a:gd name="connsiteY20" fmla="*/ 388818 h 846018"/>
                <a:gd name="connsiteX21" fmla="*/ 1471352 w 2857749"/>
                <a:gd name="connsiteY21" fmla="*/ 455320 h 846018"/>
                <a:gd name="connsiteX22" fmla="*/ 1571105 w 2857749"/>
                <a:gd name="connsiteY22" fmla="*/ 413756 h 846018"/>
                <a:gd name="connsiteX23" fmla="*/ 1629294 w 2857749"/>
                <a:gd name="connsiteY23" fmla="*/ 430382 h 846018"/>
                <a:gd name="connsiteX24" fmla="*/ 1629294 w 2857749"/>
                <a:gd name="connsiteY24" fmla="*/ 397131 h 846018"/>
                <a:gd name="connsiteX25" fmla="*/ 1712421 w 2857749"/>
                <a:gd name="connsiteY25" fmla="*/ 363880 h 846018"/>
                <a:gd name="connsiteX26" fmla="*/ 1787236 w 2857749"/>
                <a:gd name="connsiteY26" fmla="*/ 314004 h 846018"/>
                <a:gd name="connsiteX27" fmla="*/ 1828800 w 2857749"/>
                <a:gd name="connsiteY27" fmla="*/ 347254 h 846018"/>
                <a:gd name="connsiteX28" fmla="*/ 1878676 w 2857749"/>
                <a:gd name="connsiteY28" fmla="*/ 438694 h 846018"/>
                <a:gd name="connsiteX29" fmla="*/ 1911927 w 2857749"/>
                <a:gd name="connsiteY29" fmla="*/ 397131 h 846018"/>
                <a:gd name="connsiteX30" fmla="*/ 2011680 w 2857749"/>
                <a:gd name="connsiteY30" fmla="*/ 372193 h 846018"/>
                <a:gd name="connsiteX31" fmla="*/ 2103120 w 2857749"/>
                <a:gd name="connsiteY31" fmla="*/ 272440 h 846018"/>
                <a:gd name="connsiteX32" fmla="*/ 2136370 w 2857749"/>
                <a:gd name="connsiteY32" fmla="*/ 280753 h 846018"/>
                <a:gd name="connsiteX33" fmla="*/ 2211185 w 2857749"/>
                <a:gd name="connsiteY33" fmla="*/ 247502 h 846018"/>
                <a:gd name="connsiteX34" fmla="*/ 2269374 w 2857749"/>
                <a:gd name="connsiteY34" fmla="*/ 214251 h 846018"/>
                <a:gd name="connsiteX35" fmla="*/ 2377440 w 2857749"/>
                <a:gd name="connsiteY35" fmla="*/ 172687 h 846018"/>
                <a:gd name="connsiteX36" fmla="*/ 2426881 w 2857749"/>
                <a:gd name="connsiteY36" fmla="*/ 148713 h 846018"/>
                <a:gd name="connsiteX37" fmla="*/ 2857749 w 2857749"/>
                <a:gd name="connsiteY37" fmla="*/ 0 h 846018"/>
                <a:gd name="connsiteX38" fmla="*/ 2460567 w 2857749"/>
                <a:gd name="connsiteY38" fmla="*/ 338942 h 846018"/>
                <a:gd name="connsiteX39" fmla="*/ 2426881 w 2857749"/>
                <a:gd name="connsiteY39" fmla="*/ 343079 h 846018"/>
                <a:gd name="connsiteX40" fmla="*/ 2385752 w 2857749"/>
                <a:gd name="connsiteY40" fmla="*/ 338942 h 846018"/>
                <a:gd name="connsiteX41" fmla="*/ 2294312 w 2857749"/>
                <a:gd name="connsiteY41" fmla="*/ 330629 h 846018"/>
                <a:gd name="connsiteX42" fmla="*/ 2227810 w 2857749"/>
                <a:gd name="connsiteY42" fmla="*/ 388818 h 846018"/>
                <a:gd name="connsiteX43" fmla="*/ 2177934 w 2857749"/>
                <a:gd name="connsiteY43" fmla="*/ 422069 h 846018"/>
                <a:gd name="connsiteX44" fmla="*/ 2144683 w 2857749"/>
                <a:gd name="connsiteY44" fmla="*/ 422069 h 846018"/>
                <a:gd name="connsiteX45" fmla="*/ 1995054 w 2857749"/>
                <a:gd name="connsiteY45" fmla="*/ 530134 h 846018"/>
                <a:gd name="connsiteX46" fmla="*/ 1936865 w 2857749"/>
                <a:gd name="connsiteY46" fmla="*/ 588324 h 846018"/>
                <a:gd name="connsiteX47" fmla="*/ 1886989 w 2857749"/>
                <a:gd name="connsiteY47" fmla="*/ 654825 h 846018"/>
                <a:gd name="connsiteX48" fmla="*/ 1820487 w 2857749"/>
                <a:gd name="connsiteY48" fmla="*/ 530134 h 846018"/>
                <a:gd name="connsiteX49" fmla="*/ 1762298 w 2857749"/>
                <a:gd name="connsiteY49" fmla="*/ 513509 h 846018"/>
                <a:gd name="connsiteX50" fmla="*/ 1629294 w 2857749"/>
                <a:gd name="connsiteY50" fmla="*/ 563385 h 846018"/>
                <a:gd name="connsiteX51" fmla="*/ 1554480 w 2857749"/>
                <a:gd name="connsiteY51" fmla="*/ 621574 h 846018"/>
                <a:gd name="connsiteX52" fmla="*/ 1479665 w 2857749"/>
                <a:gd name="connsiteY52" fmla="*/ 679764 h 846018"/>
                <a:gd name="connsiteX53" fmla="*/ 1404850 w 2857749"/>
                <a:gd name="connsiteY53" fmla="*/ 596636 h 846018"/>
                <a:gd name="connsiteX54" fmla="*/ 1313410 w 2857749"/>
                <a:gd name="connsiteY54" fmla="*/ 646513 h 846018"/>
                <a:gd name="connsiteX55" fmla="*/ 1230283 w 2857749"/>
                <a:gd name="connsiteY55" fmla="*/ 646513 h 846018"/>
                <a:gd name="connsiteX56" fmla="*/ 1180407 w 2857749"/>
                <a:gd name="connsiteY56" fmla="*/ 713014 h 846018"/>
                <a:gd name="connsiteX57" fmla="*/ 1113905 w 2857749"/>
                <a:gd name="connsiteY57" fmla="*/ 704702 h 846018"/>
                <a:gd name="connsiteX58" fmla="*/ 1113905 w 2857749"/>
                <a:gd name="connsiteY58" fmla="*/ 704702 h 846018"/>
                <a:gd name="connsiteX59" fmla="*/ 1014152 w 2857749"/>
                <a:gd name="connsiteY59" fmla="*/ 713014 h 846018"/>
                <a:gd name="connsiteX60" fmla="*/ 964276 w 2857749"/>
                <a:gd name="connsiteY60" fmla="*/ 713014 h 846018"/>
                <a:gd name="connsiteX61" fmla="*/ 889461 w 2857749"/>
                <a:gd name="connsiteY61" fmla="*/ 779516 h 846018"/>
                <a:gd name="connsiteX62" fmla="*/ 789709 w 2857749"/>
                <a:gd name="connsiteY62" fmla="*/ 779516 h 846018"/>
                <a:gd name="connsiteX63" fmla="*/ 640080 w 2857749"/>
                <a:gd name="connsiteY63" fmla="*/ 846018 h 846018"/>
                <a:gd name="connsiteX64" fmla="*/ 556952 w 2857749"/>
                <a:gd name="connsiteY64" fmla="*/ 737953 h 846018"/>
                <a:gd name="connsiteX65" fmla="*/ 498763 w 2857749"/>
                <a:gd name="connsiteY65" fmla="*/ 737953 h 846018"/>
                <a:gd name="connsiteX66" fmla="*/ 382385 w 2857749"/>
                <a:gd name="connsiteY66" fmla="*/ 754578 h 846018"/>
                <a:gd name="connsiteX67" fmla="*/ 290945 w 2857749"/>
                <a:gd name="connsiteY67" fmla="*/ 754578 h 846018"/>
                <a:gd name="connsiteX68" fmla="*/ 241069 w 2857749"/>
                <a:gd name="connsiteY68" fmla="*/ 746265 h 846018"/>
                <a:gd name="connsiteX69" fmla="*/ 241069 w 2857749"/>
                <a:gd name="connsiteY69" fmla="*/ 746265 h 846018"/>
                <a:gd name="connsiteX70" fmla="*/ 24938 w 2857749"/>
                <a:gd name="connsiteY70" fmla="*/ 771204 h 846018"/>
                <a:gd name="connsiteX71" fmla="*/ 0 w 2857749"/>
                <a:gd name="connsiteY71" fmla="*/ 422069 h 846018"/>
                <a:gd name="connsiteX0" fmla="*/ 0 w 2857749"/>
                <a:gd name="connsiteY0" fmla="*/ 422069 h 846018"/>
                <a:gd name="connsiteX1" fmla="*/ 116378 w 2857749"/>
                <a:gd name="connsiteY1" fmla="*/ 438694 h 846018"/>
                <a:gd name="connsiteX2" fmla="*/ 174567 w 2857749"/>
                <a:gd name="connsiteY2" fmla="*/ 447007 h 846018"/>
                <a:gd name="connsiteX3" fmla="*/ 249381 w 2857749"/>
                <a:gd name="connsiteY3" fmla="*/ 455320 h 846018"/>
                <a:gd name="connsiteX4" fmla="*/ 274320 w 2857749"/>
                <a:gd name="connsiteY4" fmla="*/ 447007 h 846018"/>
                <a:gd name="connsiteX5" fmla="*/ 324196 w 2857749"/>
                <a:gd name="connsiteY5" fmla="*/ 422069 h 846018"/>
                <a:gd name="connsiteX6" fmla="*/ 423949 w 2857749"/>
                <a:gd name="connsiteY6" fmla="*/ 430382 h 846018"/>
                <a:gd name="connsiteX7" fmla="*/ 473825 w 2857749"/>
                <a:gd name="connsiteY7" fmla="*/ 405444 h 846018"/>
                <a:gd name="connsiteX8" fmla="*/ 548640 w 2857749"/>
                <a:gd name="connsiteY8" fmla="*/ 471945 h 846018"/>
                <a:gd name="connsiteX9" fmla="*/ 598516 w 2857749"/>
                <a:gd name="connsiteY9" fmla="*/ 488571 h 846018"/>
                <a:gd name="connsiteX10" fmla="*/ 640080 w 2857749"/>
                <a:gd name="connsiteY10" fmla="*/ 546760 h 846018"/>
                <a:gd name="connsiteX11" fmla="*/ 706581 w 2857749"/>
                <a:gd name="connsiteY11" fmla="*/ 521822 h 846018"/>
                <a:gd name="connsiteX12" fmla="*/ 798021 w 2857749"/>
                <a:gd name="connsiteY12" fmla="*/ 530134 h 846018"/>
                <a:gd name="connsiteX13" fmla="*/ 955963 w 2857749"/>
                <a:gd name="connsiteY13" fmla="*/ 471945 h 846018"/>
                <a:gd name="connsiteX14" fmla="*/ 1022465 w 2857749"/>
                <a:gd name="connsiteY14" fmla="*/ 463633 h 846018"/>
                <a:gd name="connsiteX15" fmla="*/ 1097280 w 2857749"/>
                <a:gd name="connsiteY15" fmla="*/ 463633 h 846018"/>
                <a:gd name="connsiteX16" fmla="*/ 1172094 w 2857749"/>
                <a:gd name="connsiteY16" fmla="*/ 438694 h 846018"/>
                <a:gd name="connsiteX17" fmla="*/ 1246909 w 2857749"/>
                <a:gd name="connsiteY17" fmla="*/ 438694 h 846018"/>
                <a:gd name="connsiteX18" fmla="*/ 1280160 w 2857749"/>
                <a:gd name="connsiteY18" fmla="*/ 397131 h 846018"/>
                <a:gd name="connsiteX19" fmla="*/ 1363287 w 2857749"/>
                <a:gd name="connsiteY19" fmla="*/ 388818 h 846018"/>
                <a:gd name="connsiteX20" fmla="*/ 1363287 w 2857749"/>
                <a:gd name="connsiteY20" fmla="*/ 388818 h 846018"/>
                <a:gd name="connsiteX21" fmla="*/ 1471352 w 2857749"/>
                <a:gd name="connsiteY21" fmla="*/ 455320 h 846018"/>
                <a:gd name="connsiteX22" fmla="*/ 1571105 w 2857749"/>
                <a:gd name="connsiteY22" fmla="*/ 413756 h 846018"/>
                <a:gd name="connsiteX23" fmla="*/ 1629294 w 2857749"/>
                <a:gd name="connsiteY23" fmla="*/ 430382 h 846018"/>
                <a:gd name="connsiteX24" fmla="*/ 1629294 w 2857749"/>
                <a:gd name="connsiteY24" fmla="*/ 397131 h 846018"/>
                <a:gd name="connsiteX25" fmla="*/ 1712421 w 2857749"/>
                <a:gd name="connsiteY25" fmla="*/ 363880 h 846018"/>
                <a:gd name="connsiteX26" fmla="*/ 1787236 w 2857749"/>
                <a:gd name="connsiteY26" fmla="*/ 314004 h 846018"/>
                <a:gd name="connsiteX27" fmla="*/ 1828800 w 2857749"/>
                <a:gd name="connsiteY27" fmla="*/ 347254 h 846018"/>
                <a:gd name="connsiteX28" fmla="*/ 1878676 w 2857749"/>
                <a:gd name="connsiteY28" fmla="*/ 438694 h 846018"/>
                <a:gd name="connsiteX29" fmla="*/ 1911927 w 2857749"/>
                <a:gd name="connsiteY29" fmla="*/ 397131 h 846018"/>
                <a:gd name="connsiteX30" fmla="*/ 2011680 w 2857749"/>
                <a:gd name="connsiteY30" fmla="*/ 372193 h 846018"/>
                <a:gd name="connsiteX31" fmla="*/ 2103120 w 2857749"/>
                <a:gd name="connsiteY31" fmla="*/ 272440 h 846018"/>
                <a:gd name="connsiteX32" fmla="*/ 2136370 w 2857749"/>
                <a:gd name="connsiteY32" fmla="*/ 280753 h 846018"/>
                <a:gd name="connsiteX33" fmla="*/ 2211185 w 2857749"/>
                <a:gd name="connsiteY33" fmla="*/ 247502 h 846018"/>
                <a:gd name="connsiteX34" fmla="*/ 2269374 w 2857749"/>
                <a:gd name="connsiteY34" fmla="*/ 214251 h 846018"/>
                <a:gd name="connsiteX35" fmla="*/ 2377440 w 2857749"/>
                <a:gd name="connsiteY35" fmla="*/ 172687 h 846018"/>
                <a:gd name="connsiteX36" fmla="*/ 2426881 w 2857749"/>
                <a:gd name="connsiteY36" fmla="*/ 148713 h 846018"/>
                <a:gd name="connsiteX37" fmla="*/ 2857749 w 2857749"/>
                <a:gd name="connsiteY37" fmla="*/ 0 h 846018"/>
                <a:gd name="connsiteX38" fmla="*/ 2836622 w 2857749"/>
                <a:gd name="connsiteY38" fmla="*/ 258660 h 846018"/>
                <a:gd name="connsiteX39" fmla="*/ 2426881 w 2857749"/>
                <a:gd name="connsiteY39" fmla="*/ 343079 h 846018"/>
                <a:gd name="connsiteX40" fmla="*/ 2385752 w 2857749"/>
                <a:gd name="connsiteY40" fmla="*/ 338942 h 846018"/>
                <a:gd name="connsiteX41" fmla="*/ 2294312 w 2857749"/>
                <a:gd name="connsiteY41" fmla="*/ 330629 h 846018"/>
                <a:gd name="connsiteX42" fmla="*/ 2227810 w 2857749"/>
                <a:gd name="connsiteY42" fmla="*/ 388818 h 846018"/>
                <a:gd name="connsiteX43" fmla="*/ 2177934 w 2857749"/>
                <a:gd name="connsiteY43" fmla="*/ 422069 h 846018"/>
                <a:gd name="connsiteX44" fmla="*/ 2144683 w 2857749"/>
                <a:gd name="connsiteY44" fmla="*/ 422069 h 846018"/>
                <a:gd name="connsiteX45" fmla="*/ 1995054 w 2857749"/>
                <a:gd name="connsiteY45" fmla="*/ 530134 h 846018"/>
                <a:gd name="connsiteX46" fmla="*/ 1936865 w 2857749"/>
                <a:gd name="connsiteY46" fmla="*/ 588324 h 846018"/>
                <a:gd name="connsiteX47" fmla="*/ 1886989 w 2857749"/>
                <a:gd name="connsiteY47" fmla="*/ 654825 h 846018"/>
                <a:gd name="connsiteX48" fmla="*/ 1820487 w 2857749"/>
                <a:gd name="connsiteY48" fmla="*/ 530134 h 846018"/>
                <a:gd name="connsiteX49" fmla="*/ 1762298 w 2857749"/>
                <a:gd name="connsiteY49" fmla="*/ 513509 h 846018"/>
                <a:gd name="connsiteX50" fmla="*/ 1629294 w 2857749"/>
                <a:gd name="connsiteY50" fmla="*/ 563385 h 846018"/>
                <a:gd name="connsiteX51" fmla="*/ 1554480 w 2857749"/>
                <a:gd name="connsiteY51" fmla="*/ 621574 h 846018"/>
                <a:gd name="connsiteX52" fmla="*/ 1479665 w 2857749"/>
                <a:gd name="connsiteY52" fmla="*/ 679764 h 846018"/>
                <a:gd name="connsiteX53" fmla="*/ 1404850 w 2857749"/>
                <a:gd name="connsiteY53" fmla="*/ 596636 h 846018"/>
                <a:gd name="connsiteX54" fmla="*/ 1313410 w 2857749"/>
                <a:gd name="connsiteY54" fmla="*/ 646513 h 846018"/>
                <a:gd name="connsiteX55" fmla="*/ 1230283 w 2857749"/>
                <a:gd name="connsiteY55" fmla="*/ 646513 h 846018"/>
                <a:gd name="connsiteX56" fmla="*/ 1180407 w 2857749"/>
                <a:gd name="connsiteY56" fmla="*/ 713014 h 846018"/>
                <a:gd name="connsiteX57" fmla="*/ 1113905 w 2857749"/>
                <a:gd name="connsiteY57" fmla="*/ 704702 h 846018"/>
                <a:gd name="connsiteX58" fmla="*/ 1113905 w 2857749"/>
                <a:gd name="connsiteY58" fmla="*/ 704702 h 846018"/>
                <a:gd name="connsiteX59" fmla="*/ 1014152 w 2857749"/>
                <a:gd name="connsiteY59" fmla="*/ 713014 h 846018"/>
                <a:gd name="connsiteX60" fmla="*/ 964276 w 2857749"/>
                <a:gd name="connsiteY60" fmla="*/ 713014 h 846018"/>
                <a:gd name="connsiteX61" fmla="*/ 889461 w 2857749"/>
                <a:gd name="connsiteY61" fmla="*/ 779516 h 846018"/>
                <a:gd name="connsiteX62" fmla="*/ 789709 w 2857749"/>
                <a:gd name="connsiteY62" fmla="*/ 779516 h 846018"/>
                <a:gd name="connsiteX63" fmla="*/ 640080 w 2857749"/>
                <a:gd name="connsiteY63" fmla="*/ 846018 h 846018"/>
                <a:gd name="connsiteX64" fmla="*/ 556952 w 2857749"/>
                <a:gd name="connsiteY64" fmla="*/ 737953 h 846018"/>
                <a:gd name="connsiteX65" fmla="*/ 498763 w 2857749"/>
                <a:gd name="connsiteY65" fmla="*/ 737953 h 846018"/>
                <a:gd name="connsiteX66" fmla="*/ 382385 w 2857749"/>
                <a:gd name="connsiteY66" fmla="*/ 754578 h 846018"/>
                <a:gd name="connsiteX67" fmla="*/ 290945 w 2857749"/>
                <a:gd name="connsiteY67" fmla="*/ 754578 h 846018"/>
                <a:gd name="connsiteX68" fmla="*/ 241069 w 2857749"/>
                <a:gd name="connsiteY68" fmla="*/ 746265 h 846018"/>
                <a:gd name="connsiteX69" fmla="*/ 241069 w 2857749"/>
                <a:gd name="connsiteY69" fmla="*/ 746265 h 846018"/>
                <a:gd name="connsiteX70" fmla="*/ 24938 w 2857749"/>
                <a:gd name="connsiteY70" fmla="*/ 771204 h 846018"/>
                <a:gd name="connsiteX71" fmla="*/ 0 w 2857749"/>
                <a:gd name="connsiteY71" fmla="*/ 422069 h 84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857749" h="846018">
                  <a:moveTo>
                    <a:pt x="0" y="422069"/>
                  </a:moveTo>
                  <a:lnTo>
                    <a:pt x="116378" y="438694"/>
                  </a:lnTo>
                  <a:lnTo>
                    <a:pt x="174567" y="447007"/>
                  </a:lnTo>
                  <a:lnTo>
                    <a:pt x="249381" y="455320"/>
                  </a:lnTo>
                  <a:lnTo>
                    <a:pt x="274320" y="447007"/>
                  </a:lnTo>
                  <a:lnTo>
                    <a:pt x="324196" y="422069"/>
                  </a:lnTo>
                  <a:lnTo>
                    <a:pt x="423949" y="430382"/>
                  </a:lnTo>
                  <a:lnTo>
                    <a:pt x="473825" y="405444"/>
                  </a:lnTo>
                  <a:lnTo>
                    <a:pt x="548640" y="471945"/>
                  </a:lnTo>
                  <a:lnTo>
                    <a:pt x="598516" y="488571"/>
                  </a:lnTo>
                  <a:lnTo>
                    <a:pt x="640080" y="546760"/>
                  </a:lnTo>
                  <a:lnTo>
                    <a:pt x="706581" y="521822"/>
                  </a:lnTo>
                  <a:lnTo>
                    <a:pt x="798021" y="530134"/>
                  </a:lnTo>
                  <a:lnTo>
                    <a:pt x="955963" y="471945"/>
                  </a:lnTo>
                  <a:lnTo>
                    <a:pt x="1022465" y="463633"/>
                  </a:lnTo>
                  <a:lnTo>
                    <a:pt x="1097280" y="463633"/>
                  </a:lnTo>
                  <a:lnTo>
                    <a:pt x="1172094" y="438694"/>
                  </a:lnTo>
                  <a:lnTo>
                    <a:pt x="1246909" y="438694"/>
                  </a:lnTo>
                  <a:lnTo>
                    <a:pt x="1280160" y="397131"/>
                  </a:lnTo>
                  <a:lnTo>
                    <a:pt x="1363287" y="388818"/>
                  </a:lnTo>
                  <a:lnTo>
                    <a:pt x="1363287" y="388818"/>
                  </a:lnTo>
                  <a:lnTo>
                    <a:pt x="1471352" y="455320"/>
                  </a:lnTo>
                  <a:lnTo>
                    <a:pt x="1571105" y="413756"/>
                  </a:lnTo>
                  <a:lnTo>
                    <a:pt x="1629294" y="430382"/>
                  </a:lnTo>
                  <a:lnTo>
                    <a:pt x="1629294" y="397131"/>
                  </a:lnTo>
                  <a:lnTo>
                    <a:pt x="1712421" y="363880"/>
                  </a:lnTo>
                  <a:lnTo>
                    <a:pt x="1787236" y="314004"/>
                  </a:lnTo>
                  <a:lnTo>
                    <a:pt x="1828800" y="347254"/>
                  </a:lnTo>
                  <a:lnTo>
                    <a:pt x="1878676" y="438694"/>
                  </a:lnTo>
                  <a:lnTo>
                    <a:pt x="1911927" y="397131"/>
                  </a:lnTo>
                  <a:lnTo>
                    <a:pt x="2011680" y="372193"/>
                  </a:lnTo>
                  <a:lnTo>
                    <a:pt x="2103120" y="272440"/>
                  </a:lnTo>
                  <a:lnTo>
                    <a:pt x="2136370" y="280753"/>
                  </a:lnTo>
                  <a:lnTo>
                    <a:pt x="2211185" y="247502"/>
                  </a:lnTo>
                  <a:lnTo>
                    <a:pt x="2269374" y="214251"/>
                  </a:lnTo>
                  <a:lnTo>
                    <a:pt x="2377440" y="172687"/>
                  </a:lnTo>
                  <a:lnTo>
                    <a:pt x="2426881" y="148713"/>
                  </a:lnTo>
                  <a:lnTo>
                    <a:pt x="2857749" y="0"/>
                  </a:lnTo>
                  <a:lnTo>
                    <a:pt x="2836622" y="258660"/>
                  </a:lnTo>
                  <a:lnTo>
                    <a:pt x="2426881" y="343079"/>
                  </a:lnTo>
                  <a:lnTo>
                    <a:pt x="2385752" y="338942"/>
                  </a:lnTo>
                  <a:lnTo>
                    <a:pt x="2294312" y="330629"/>
                  </a:lnTo>
                  <a:lnTo>
                    <a:pt x="2227810" y="388818"/>
                  </a:lnTo>
                  <a:lnTo>
                    <a:pt x="2177934" y="422069"/>
                  </a:lnTo>
                  <a:lnTo>
                    <a:pt x="2144683" y="422069"/>
                  </a:lnTo>
                  <a:lnTo>
                    <a:pt x="1995054" y="530134"/>
                  </a:lnTo>
                  <a:lnTo>
                    <a:pt x="1936865" y="588324"/>
                  </a:lnTo>
                  <a:lnTo>
                    <a:pt x="1886989" y="654825"/>
                  </a:lnTo>
                  <a:lnTo>
                    <a:pt x="1820487" y="530134"/>
                  </a:lnTo>
                  <a:lnTo>
                    <a:pt x="1762298" y="513509"/>
                  </a:lnTo>
                  <a:lnTo>
                    <a:pt x="1629294" y="563385"/>
                  </a:lnTo>
                  <a:lnTo>
                    <a:pt x="1554480" y="621574"/>
                  </a:lnTo>
                  <a:lnTo>
                    <a:pt x="1479665" y="679764"/>
                  </a:lnTo>
                  <a:lnTo>
                    <a:pt x="1404850" y="596636"/>
                  </a:lnTo>
                  <a:lnTo>
                    <a:pt x="1313410" y="646513"/>
                  </a:lnTo>
                  <a:lnTo>
                    <a:pt x="1230283" y="646513"/>
                  </a:lnTo>
                  <a:lnTo>
                    <a:pt x="1180407" y="713014"/>
                  </a:lnTo>
                  <a:lnTo>
                    <a:pt x="1113905" y="704702"/>
                  </a:lnTo>
                  <a:lnTo>
                    <a:pt x="1113905" y="704702"/>
                  </a:lnTo>
                  <a:lnTo>
                    <a:pt x="1014152" y="713014"/>
                  </a:lnTo>
                  <a:lnTo>
                    <a:pt x="964276" y="713014"/>
                  </a:lnTo>
                  <a:lnTo>
                    <a:pt x="889461" y="779516"/>
                  </a:lnTo>
                  <a:lnTo>
                    <a:pt x="789709" y="779516"/>
                  </a:lnTo>
                  <a:lnTo>
                    <a:pt x="640080" y="846018"/>
                  </a:lnTo>
                  <a:lnTo>
                    <a:pt x="556952" y="737953"/>
                  </a:lnTo>
                  <a:lnTo>
                    <a:pt x="498763" y="737953"/>
                  </a:lnTo>
                  <a:lnTo>
                    <a:pt x="382385" y="754578"/>
                  </a:lnTo>
                  <a:lnTo>
                    <a:pt x="290945" y="754578"/>
                  </a:lnTo>
                  <a:lnTo>
                    <a:pt x="241069" y="746265"/>
                  </a:lnTo>
                  <a:lnTo>
                    <a:pt x="241069" y="746265"/>
                  </a:lnTo>
                  <a:lnTo>
                    <a:pt x="24938" y="771204"/>
                  </a:lnTo>
                  <a:lnTo>
                    <a:pt x="0" y="422069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7995F8FC-F243-4B5E-BADD-F37DCB26C8DC}"/>
                </a:ext>
              </a:extLst>
            </p:cNvPr>
            <p:cNvCxnSpPr/>
            <p:nvPr/>
          </p:nvCxnSpPr>
          <p:spPr>
            <a:xfrm>
              <a:off x="3417606" y="3018513"/>
              <a:ext cx="0" cy="3476080"/>
            </a:xfrm>
            <a:prstGeom prst="line">
              <a:avLst/>
            </a:prstGeom>
            <a:ln w="19050">
              <a:solidFill>
                <a:srgbClr val="324055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D986EE29-CE3B-4F2E-9CF7-384A52252BB5}"/>
                </a:ext>
              </a:extLst>
            </p:cNvPr>
            <p:cNvCxnSpPr>
              <a:cxnSpLocks/>
            </p:cNvCxnSpPr>
            <p:nvPr/>
          </p:nvCxnSpPr>
          <p:spPr>
            <a:xfrm>
              <a:off x="3383252" y="6452785"/>
              <a:ext cx="5339115" cy="0"/>
            </a:xfrm>
            <a:prstGeom prst="line">
              <a:avLst/>
            </a:prstGeom>
            <a:ln w="19050">
              <a:solidFill>
                <a:srgbClr val="324055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6D381F6-3C48-4E75-AD0A-7488807CBF9F}"/>
                </a:ext>
              </a:extLst>
            </p:cNvPr>
            <p:cNvSpPr txBox="1"/>
            <p:nvPr/>
          </p:nvSpPr>
          <p:spPr>
            <a:xfrm>
              <a:off x="2943238" y="6341795"/>
              <a:ext cx="466393" cy="208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-2 °C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99F1381-B421-4A05-9495-F21F75A6C08D}"/>
                </a:ext>
              </a:extLst>
            </p:cNvPr>
            <p:cNvSpPr txBox="1"/>
            <p:nvPr/>
          </p:nvSpPr>
          <p:spPr>
            <a:xfrm>
              <a:off x="3188049" y="6513333"/>
              <a:ext cx="466392" cy="208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1950</a:t>
              </a:r>
            </a:p>
          </p:txBody>
        </p: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3F1049C9-6C71-4005-889A-DFF87AB8B78C}"/>
                </a:ext>
              </a:extLst>
            </p:cNvPr>
            <p:cNvCxnSpPr>
              <a:cxnSpLocks/>
            </p:cNvCxnSpPr>
            <p:nvPr/>
          </p:nvCxnSpPr>
          <p:spPr>
            <a:xfrm>
              <a:off x="3383252" y="4852970"/>
              <a:ext cx="34354" cy="0"/>
            </a:xfrm>
            <a:prstGeom prst="line">
              <a:avLst/>
            </a:prstGeom>
            <a:ln>
              <a:solidFill>
                <a:srgbClr val="3240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BCB72EF2-9D47-4952-933E-94977AAA27E7}"/>
                </a:ext>
              </a:extLst>
            </p:cNvPr>
            <p:cNvCxnSpPr>
              <a:cxnSpLocks/>
            </p:cNvCxnSpPr>
            <p:nvPr/>
          </p:nvCxnSpPr>
          <p:spPr>
            <a:xfrm>
              <a:off x="3383252" y="4066686"/>
              <a:ext cx="34354" cy="0"/>
            </a:xfrm>
            <a:prstGeom prst="line">
              <a:avLst/>
            </a:prstGeom>
            <a:ln>
              <a:solidFill>
                <a:srgbClr val="3240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02EA70B2-906E-492B-A676-7BBF96E1E8A7}"/>
                </a:ext>
              </a:extLst>
            </p:cNvPr>
            <p:cNvCxnSpPr>
              <a:cxnSpLocks/>
            </p:cNvCxnSpPr>
            <p:nvPr/>
          </p:nvCxnSpPr>
          <p:spPr>
            <a:xfrm>
              <a:off x="3383252" y="3267155"/>
              <a:ext cx="34354" cy="0"/>
            </a:xfrm>
            <a:prstGeom prst="line">
              <a:avLst/>
            </a:prstGeom>
            <a:ln>
              <a:solidFill>
                <a:srgbClr val="3240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8BBEE6A-A28A-4FDE-81B6-FEFD4D6D7CF6}"/>
                </a:ext>
              </a:extLst>
            </p:cNvPr>
            <p:cNvSpPr txBox="1"/>
            <p:nvPr/>
          </p:nvSpPr>
          <p:spPr>
            <a:xfrm>
              <a:off x="2998647" y="5529770"/>
              <a:ext cx="410985" cy="208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0 °C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34A96A9-0BB0-4460-9B98-437DB190F9EF}"/>
                </a:ext>
              </a:extLst>
            </p:cNvPr>
            <p:cNvSpPr txBox="1"/>
            <p:nvPr/>
          </p:nvSpPr>
          <p:spPr>
            <a:xfrm>
              <a:off x="2898674" y="4742730"/>
              <a:ext cx="510959" cy="208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+2 °C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E2DDB6B-0F22-4585-AD8A-33A66898E5E6}"/>
                </a:ext>
              </a:extLst>
            </p:cNvPr>
            <p:cNvSpPr txBox="1"/>
            <p:nvPr/>
          </p:nvSpPr>
          <p:spPr>
            <a:xfrm>
              <a:off x="2898674" y="3955693"/>
              <a:ext cx="510959" cy="208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+4 °C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2F336A6-8E18-46BD-BF14-73CA6BBECBEE}"/>
                </a:ext>
              </a:extLst>
            </p:cNvPr>
            <p:cNvSpPr txBox="1"/>
            <p:nvPr/>
          </p:nvSpPr>
          <p:spPr>
            <a:xfrm>
              <a:off x="2898672" y="3160358"/>
              <a:ext cx="510959" cy="208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+6 °C</a:t>
              </a: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3D855895-1E91-4AFC-842C-1CAAE585F37E}"/>
                </a:ext>
              </a:extLst>
            </p:cNvPr>
            <p:cNvCxnSpPr/>
            <p:nvPr/>
          </p:nvCxnSpPr>
          <p:spPr>
            <a:xfrm>
              <a:off x="5085376" y="6452785"/>
              <a:ext cx="0" cy="41808"/>
            </a:xfrm>
            <a:prstGeom prst="line">
              <a:avLst/>
            </a:prstGeom>
            <a:ln>
              <a:solidFill>
                <a:srgbClr val="3240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217DCB95-C90E-419A-BDA2-16A39EF5F639}"/>
                </a:ext>
              </a:extLst>
            </p:cNvPr>
            <p:cNvCxnSpPr/>
            <p:nvPr/>
          </p:nvCxnSpPr>
          <p:spPr>
            <a:xfrm>
              <a:off x="6758642" y="6452785"/>
              <a:ext cx="0" cy="41808"/>
            </a:xfrm>
            <a:prstGeom prst="line">
              <a:avLst/>
            </a:prstGeom>
            <a:ln>
              <a:solidFill>
                <a:srgbClr val="3240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068DAD1F-9B1C-4334-900D-0F8FC496D043}"/>
                </a:ext>
              </a:extLst>
            </p:cNvPr>
            <p:cNvCxnSpPr/>
            <p:nvPr/>
          </p:nvCxnSpPr>
          <p:spPr>
            <a:xfrm>
              <a:off x="8413617" y="6452785"/>
              <a:ext cx="0" cy="41808"/>
            </a:xfrm>
            <a:prstGeom prst="line">
              <a:avLst/>
            </a:prstGeom>
            <a:ln>
              <a:solidFill>
                <a:srgbClr val="3240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F495AD98-BC1A-4D9C-9EB9-BCB29218093D}"/>
                </a:ext>
              </a:extLst>
            </p:cNvPr>
            <p:cNvSpPr txBox="1"/>
            <p:nvPr/>
          </p:nvSpPr>
          <p:spPr>
            <a:xfrm>
              <a:off x="4847859" y="6513333"/>
              <a:ext cx="466392" cy="208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2000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CBEE7379-67AB-4B93-98E5-18F2D7872167}"/>
                </a:ext>
              </a:extLst>
            </p:cNvPr>
            <p:cNvSpPr txBox="1"/>
            <p:nvPr/>
          </p:nvSpPr>
          <p:spPr>
            <a:xfrm>
              <a:off x="6516314" y="6513333"/>
              <a:ext cx="466392" cy="208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2050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4CC26A3-BBC2-4F33-85F3-C450EEC918A7}"/>
                </a:ext>
              </a:extLst>
            </p:cNvPr>
            <p:cNvSpPr txBox="1"/>
            <p:nvPr/>
          </p:nvSpPr>
          <p:spPr>
            <a:xfrm>
              <a:off x="8183588" y="6513333"/>
              <a:ext cx="466392" cy="208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2100</a:t>
              </a:r>
            </a:p>
          </p:txBody>
        </p:sp>
        <p:sp>
          <p:nvSpPr>
            <p:cNvPr id="34" name="Forme libre 84">
              <a:extLst>
                <a:ext uri="{FF2B5EF4-FFF2-40B4-BE49-F238E27FC236}">
                  <a16:creationId xmlns:a16="http://schemas.microsoft.com/office/drawing/2014/main" id="{7087A709-CB4F-40FA-9382-B26FA80C5684}"/>
                </a:ext>
              </a:extLst>
            </p:cNvPr>
            <p:cNvSpPr/>
            <p:nvPr/>
          </p:nvSpPr>
          <p:spPr>
            <a:xfrm>
              <a:off x="3420773" y="5455959"/>
              <a:ext cx="2141325" cy="429273"/>
            </a:xfrm>
            <a:custGeom>
              <a:avLst/>
              <a:gdLst>
                <a:gd name="connsiteX0" fmla="*/ 0 w 2435629"/>
                <a:gd name="connsiteY0" fmla="*/ 357447 h 457200"/>
                <a:gd name="connsiteX1" fmla="*/ 99753 w 2435629"/>
                <a:gd name="connsiteY1" fmla="*/ 374073 h 457200"/>
                <a:gd name="connsiteX2" fmla="*/ 399011 w 2435629"/>
                <a:gd name="connsiteY2" fmla="*/ 349135 h 457200"/>
                <a:gd name="connsiteX3" fmla="*/ 457200 w 2435629"/>
                <a:gd name="connsiteY3" fmla="*/ 349135 h 457200"/>
                <a:gd name="connsiteX4" fmla="*/ 590204 w 2435629"/>
                <a:gd name="connsiteY4" fmla="*/ 390698 h 457200"/>
                <a:gd name="connsiteX5" fmla="*/ 623455 w 2435629"/>
                <a:gd name="connsiteY5" fmla="*/ 457200 h 457200"/>
                <a:gd name="connsiteX6" fmla="*/ 764771 w 2435629"/>
                <a:gd name="connsiteY6" fmla="*/ 407324 h 457200"/>
                <a:gd name="connsiteX7" fmla="*/ 872836 w 2435629"/>
                <a:gd name="connsiteY7" fmla="*/ 407324 h 457200"/>
                <a:gd name="connsiteX8" fmla="*/ 980902 w 2435629"/>
                <a:gd name="connsiteY8" fmla="*/ 357447 h 457200"/>
                <a:gd name="connsiteX9" fmla="*/ 1172095 w 2435629"/>
                <a:gd name="connsiteY9" fmla="*/ 349135 h 457200"/>
                <a:gd name="connsiteX10" fmla="*/ 1379913 w 2435629"/>
                <a:gd name="connsiteY10" fmla="*/ 257695 h 457200"/>
                <a:gd name="connsiteX11" fmla="*/ 1471353 w 2435629"/>
                <a:gd name="connsiteY11" fmla="*/ 332509 h 457200"/>
                <a:gd name="connsiteX12" fmla="*/ 1745673 w 2435629"/>
                <a:gd name="connsiteY12" fmla="*/ 191193 h 457200"/>
                <a:gd name="connsiteX13" fmla="*/ 1770611 w 2435629"/>
                <a:gd name="connsiteY13" fmla="*/ 166255 h 457200"/>
                <a:gd name="connsiteX14" fmla="*/ 1837113 w 2435629"/>
                <a:gd name="connsiteY14" fmla="*/ 207818 h 457200"/>
                <a:gd name="connsiteX15" fmla="*/ 1870364 w 2435629"/>
                <a:gd name="connsiteY15" fmla="*/ 299258 h 457200"/>
                <a:gd name="connsiteX16" fmla="*/ 2019993 w 2435629"/>
                <a:gd name="connsiteY16" fmla="*/ 191193 h 457200"/>
                <a:gd name="connsiteX17" fmla="*/ 2078182 w 2435629"/>
                <a:gd name="connsiteY17" fmla="*/ 124691 h 457200"/>
                <a:gd name="connsiteX18" fmla="*/ 2219498 w 2435629"/>
                <a:gd name="connsiteY18" fmla="*/ 91440 h 457200"/>
                <a:gd name="connsiteX19" fmla="*/ 2261062 w 2435629"/>
                <a:gd name="connsiteY19" fmla="*/ 33251 h 457200"/>
                <a:gd name="connsiteX20" fmla="*/ 2344189 w 2435629"/>
                <a:gd name="connsiteY20" fmla="*/ 24938 h 457200"/>
                <a:gd name="connsiteX21" fmla="*/ 2435629 w 2435629"/>
                <a:gd name="connsiteY21" fmla="*/ 0 h 457200"/>
                <a:gd name="connsiteX0" fmla="*/ 0 w 2435629"/>
                <a:gd name="connsiteY0" fmla="*/ 357447 h 457200"/>
                <a:gd name="connsiteX1" fmla="*/ 99753 w 2435629"/>
                <a:gd name="connsiteY1" fmla="*/ 374073 h 457200"/>
                <a:gd name="connsiteX2" fmla="*/ 399011 w 2435629"/>
                <a:gd name="connsiteY2" fmla="*/ 349135 h 457200"/>
                <a:gd name="connsiteX3" fmla="*/ 457200 w 2435629"/>
                <a:gd name="connsiteY3" fmla="*/ 349135 h 457200"/>
                <a:gd name="connsiteX4" fmla="*/ 590204 w 2435629"/>
                <a:gd name="connsiteY4" fmla="*/ 390698 h 457200"/>
                <a:gd name="connsiteX5" fmla="*/ 623455 w 2435629"/>
                <a:gd name="connsiteY5" fmla="*/ 457200 h 457200"/>
                <a:gd name="connsiteX6" fmla="*/ 764771 w 2435629"/>
                <a:gd name="connsiteY6" fmla="*/ 407324 h 457200"/>
                <a:gd name="connsiteX7" fmla="*/ 872836 w 2435629"/>
                <a:gd name="connsiteY7" fmla="*/ 407324 h 457200"/>
                <a:gd name="connsiteX8" fmla="*/ 980902 w 2435629"/>
                <a:gd name="connsiteY8" fmla="*/ 357447 h 457200"/>
                <a:gd name="connsiteX9" fmla="*/ 1172095 w 2435629"/>
                <a:gd name="connsiteY9" fmla="*/ 349135 h 457200"/>
                <a:gd name="connsiteX10" fmla="*/ 1379913 w 2435629"/>
                <a:gd name="connsiteY10" fmla="*/ 257695 h 457200"/>
                <a:gd name="connsiteX11" fmla="*/ 1471353 w 2435629"/>
                <a:gd name="connsiteY11" fmla="*/ 332509 h 457200"/>
                <a:gd name="connsiteX12" fmla="*/ 1745673 w 2435629"/>
                <a:gd name="connsiteY12" fmla="*/ 191193 h 457200"/>
                <a:gd name="connsiteX13" fmla="*/ 1770611 w 2435629"/>
                <a:gd name="connsiteY13" fmla="*/ 166255 h 457200"/>
                <a:gd name="connsiteX14" fmla="*/ 1837113 w 2435629"/>
                <a:gd name="connsiteY14" fmla="*/ 207818 h 457200"/>
                <a:gd name="connsiteX15" fmla="*/ 1870364 w 2435629"/>
                <a:gd name="connsiteY15" fmla="*/ 299258 h 457200"/>
                <a:gd name="connsiteX16" fmla="*/ 2019993 w 2435629"/>
                <a:gd name="connsiteY16" fmla="*/ 191193 h 457200"/>
                <a:gd name="connsiteX17" fmla="*/ 2078182 w 2435629"/>
                <a:gd name="connsiteY17" fmla="*/ 124691 h 457200"/>
                <a:gd name="connsiteX18" fmla="*/ 2219498 w 2435629"/>
                <a:gd name="connsiteY18" fmla="*/ 91440 h 457200"/>
                <a:gd name="connsiteX19" fmla="*/ 2261062 w 2435629"/>
                <a:gd name="connsiteY19" fmla="*/ 33251 h 457200"/>
                <a:gd name="connsiteX20" fmla="*/ 2344189 w 2435629"/>
                <a:gd name="connsiteY20" fmla="*/ 24938 h 457200"/>
                <a:gd name="connsiteX21" fmla="*/ 2397581 w 2435629"/>
                <a:gd name="connsiteY21" fmla="*/ 2482 h 457200"/>
                <a:gd name="connsiteX22" fmla="*/ 2435629 w 2435629"/>
                <a:gd name="connsiteY22" fmla="*/ 0 h 457200"/>
                <a:gd name="connsiteX0" fmla="*/ 0 w 2820135"/>
                <a:gd name="connsiteY0" fmla="*/ 458855 h 558608"/>
                <a:gd name="connsiteX1" fmla="*/ 99753 w 2820135"/>
                <a:gd name="connsiteY1" fmla="*/ 475481 h 558608"/>
                <a:gd name="connsiteX2" fmla="*/ 399011 w 2820135"/>
                <a:gd name="connsiteY2" fmla="*/ 450543 h 558608"/>
                <a:gd name="connsiteX3" fmla="*/ 457200 w 2820135"/>
                <a:gd name="connsiteY3" fmla="*/ 450543 h 558608"/>
                <a:gd name="connsiteX4" fmla="*/ 590204 w 2820135"/>
                <a:gd name="connsiteY4" fmla="*/ 492106 h 558608"/>
                <a:gd name="connsiteX5" fmla="*/ 623455 w 2820135"/>
                <a:gd name="connsiteY5" fmla="*/ 558608 h 558608"/>
                <a:gd name="connsiteX6" fmla="*/ 764771 w 2820135"/>
                <a:gd name="connsiteY6" fmla="*/ 508732 h 558608"/>
                <a:gd name="connsiteX7" fmla="*/ 872836 w 2820135"/>
                <a:gd name="connsiteY7" fmla="*/ 508732 h 558608"/>
                <a:gd name="connsiteX8" fmla="*/ 980902 w 2820135"/>
                <a:gd name="connsiteY8" fmla="*/ 458855 h 558608"/>
                <a:gd name="connsiteX9" fmla="*/ 1172095 w 2820135"/>
                <a:gd name="connsiteY9" fmla="*/ 450543 h 558608"/>
                <a:gd name="connsiteX10" fmla="*/ 1379913 w 2820135"/>
                <a:gd name="connsiteY10" fmla="*/ 359103 h 558608"/>
                <a:gd name="connsiteX11" fmla="*/ 1471353 w 2820135"/>
                <a:gd name="connsiteY11" fmla="*/ 433917 h 558608"/>
                <a:gd name="connsiteX12" fmla="*/ 1745673 w 2820135"/>
                <a:gd name="connsiteY12" fmla="*/ 292601 h 558608"/>
                <a:gd name="connsiteX13" fmla="*/ 1770611 w 2820135"/>
                <a:gd name="connsiteY13" fmla="*/ 267663 h 558608"/>
                <a:gd name="connsiteX14" fmla="*/ 1837113 w 2820135"/>
                <a:gd name="connsiteY14" fmla="*/ 309226 h 558608"/>
                <a:gd name="connsiteX15" fmla="*/ 1870364 w 2820135"/>
                <a:gd name="connsiteY15" fmla="*/ 400666 h 558608"/>
                <a:gd name="connsiteX16" fmla="*/ 2019993 w 2820135"/>
                <a:gd name="connsiteY16" fmla="*/ 292601 h 558608"/>
                <a:gd name="connsiteX17" fmla="*/ 2078182 w 2820135"/>
                <a:gd name="connsiteY17" fmla="*/ 226099 h 558608"/>
                <a:gd name="connsiteX18" fmla="*/ 2219498 w 2820135"/>
                <a:gd name="connsiteY18" fmla="*/ 192848 h 558608"/>
                <a:gd name="connsiteX19" fmla="*/ 2261062 w 2820135"/>
                <a:gd name="connsiteY19" fmla="*/ 134659 h 558608"/>
                <a:gd name="connsiteX20" fmla="*/ 2344189 w 2820135"/>
                <a:gd name="connsiteY20" fmla="*/ 126346 h 558608"/>
                <a:gd name="connsiteX21" fmla="*/ 2397581 w 2820135"/>
                <a:gd name="connsiteY21" fmla="*/ 103890 h 558608"/>
                <a:gd name="connsiteX22" fmla="*/ 2820135 w 2820135"/>
                <a:gd name="connsiteY22" fmla="*/ 0 h 558608"/>
                <a:gd name="connsiteX0" fmla="*/ 0 w 2849712"/>
                <a:gd name="connsiteY0" fmla="*/ 471531 h 571284"/>
                <a:gd name="connsiteX1" fmla="*/ 99753 w 2849712"/>
                <a:gd name="connsiteY1" fmla="*/ 488157 h 571284"/>
                <a:gd name="connsiteX2" fmla="*/ 399011 w 2849712"/>
                <a:gd name="connsiteY2" fmla="*/ 463219 h 571284"/>
                <a:gd name="connsiteX3" fmla="*/ 457200 w 2849712"/>
                <a:gd name="connsiteY3" fmla="*/ 463219 h 571284"/>
                <a:gd name="connsiteX4" fmla="*/ 590204 w 2849712"/>
                <a:gd name="connsiteY4" fmla="*/ 504782 h 571284"/>
                <a:gd name="connsiteX5" fmla="*/ 623455 w 2849712"/>
                <a:gd name="connsiteY5" fmla="*/ 571284 h 571284"/>
                <a:gd name="connsiteX6" fmla="*/ 764771 w 2849712"/>
                <a:gd name="connsiteY6" fmla="*/ 521408 h 571284"/>
                <a:gd name="connsiteX7" fmla="*/ 872836 w 2849712"/>
                <a:gd name="connsiteY7" fmla="*/ 521408 h 571284"/>
                <a:gd name="connsiteX8" fmla="*/ 980902 w 2849712"/>
                <a:gd name="connsiteY8" fmla="*/ 471531 h 571284"/>
                <a:gd name="connsiteX9" fmla="*/ 1172095 w 2849712"/>
                <a:gd name="connsiteY9" fmla="*/ 463219 h 571284"/>
                <a:gd name="connsiteX10" fmla="*/ 1379913 w 2849712"/>
                <a:gd name="connsiteY10" fmla="*/ 371779 h 571284"/>
                <a:gd name="connsiteX11" fmla="*/ 1471353 w 2849712"/>
                <a:gd name="connsiteY11" fmla="*/ 446593 h 571284"/>
                <a:gd name="connsiteX12" fmla="*/ 1745673 w 2849712"/>
                <a:gd name="connsiteY12" fmla="*/ 305277 h 571284"/>
                <a:gd name="connsiteX13" fmla="*/ 1770611 w 2849712"/>
                <a:gd name="connsiteY13" fmla="*/ 280339 h 571284"/>
                <a:gd name="connsiteX14" fmla="*/ 1837113 w 2849712"/>
                <a:gd name="connsiteY14" fmla="*/ 321902 h 571284"/>
                <a:gd name="connsiteX15" fmla="*/ 1870364 w 2849712"/>
                <a:gd name="connsiteY15" fmla="*/ 413342 h 571284"/>
                <a:gd name="connsiteX16" fmla="*/ 2019993 w 2849712"/>
                <a:gd name="connsiteY16" fmla="*/ 305277 h 571284"/>
                <a:gd name="connsiteX17" fmla="*/ 2078182 w 2849712"/>
                <a:gd name="connsiteY17" fmla="*/ 238775 h 571284"/>
                <a:gd name="connsiteX18" fmla="*/ 2219498 w 2849712"/>
                <a:gd name="connsiteY18" fmla="*/ 205524 h 571284"/>
                <a:gd name="connsiteX19" fmla="*/ 2261062 w 2849712"/>
                <a:gd name="connsiteY19" fmla="*/ 147335 h 571284"/>
                <a:gd name="connsiteX20" fmla="*/ 2344189 w 2849712"/>
                <a:gd name="connsiteY20" fmla="*/ 139022 h 571284"/>
                <a:gd name="connsiteX21" fmla="*/ 2397581 w 2849712"/>
                <a:gd name="connsiteY21" fmla="*/ 116566 h 571284"/>
                <a:gd name="connsiteX22" fmla="*/ 2849712 w 2849712"/>
                <a:gd name="connsiteY22" fmla="*/ 0 h 571284"/>
                <a:gd name="connsiteX0" fmla="*/ 0 w 2849712"/>
                <a:gd name="connsiteY0" fmla="*/ 471531 h 571284"/>
                <a:gd name="connsiteX1" fmla="*/ 99753 w 2849712"/>
                <a:gd name="connsiteY1" fmla="*/ 488157 h 571284"/>
                <a:gd name="connsiteX2" fmla="*/ 399011 w 2849712"/>
                <a:gd name="connsiteY2" fmla="*/ 463219 h 571284"/>
                <a:gd name="connsiteX3" fmla="*/ 457200 w 2849712"/>
                <a:gd name="connsiteY3" fmla="*/ 463219 h 571284"/>
                <a:gd name="connsiteX4" fmla="*/ 590204 w 2849712"/>
                <a:gd name="connsiteY4" fmla="*/ 504782 h 571284"/>
                <a:gd name="connsiteX5" fmla="*/ 623455 w 2849712"/>
                <a:gd name="connsiteY5" fmla="*/ 571284 h 571284"/>
                <a:gd name="connsiteX6" fmla="*/ 764771 w 2849712"/>
                <a:gd name="connsiteY6" fmla="*/ 521408 h 571284"/>
                <a:gd name="connsiteX7" fmla="*/ 872836 w 2849712"/>
                <a:gd name="connsiteY7" fmla="*/ 521408 h 571284"/>
                <a:gd name="connsiteX8" fmla="*/ 980902 w 2849712"/>
                <a:gd name="connsiteY8" fmla="*/ 471531 h 571284"/>
                <a:gd name="connsiteX9" fmla="*/ 1172095 w 2849712"/>
                <a:gd name="connsiteY9" fmla="*/ 463219 h 571284"/>
                <a:gd name="connsiteX10" fmla="*/ 1379913 w 2849712"/>
                <a:gd name="connsiteY10" fmla="*/ 371779 h 571284"/>
                <a:gd name="connsiteX11" fmla="*/ 1471353 w 2849712"/>
                <a:gd name="connsiteY11" fmla="*/ 446593 h 571284"/>
                <a:gd name="connsiteX12" fmla="*/ 1745673 w 2849712"/>
                <a:gd name="connsiteY12" fmla="*/ 305277 h 571284"/>
                <a:gd name="connsiteX13" fmla="*/ 1770611 w 2849712"/>
                <a:gd name="connsiteY13" fmla="*/ 280339 h 571284"/>
                <a:gd name="connsiteX14" fmla="*/ 1837113 w 2849712"/>
                <a:gd name="connsiteY14" fmla="*/ 321902 h 571284"/>
                <a:gd name="connsiteX15" fmla="*/ 1870364 w 2849712"/>
                <a:gd name="connsiteY15" fmla="*/ 413342 h 571284"/>
                <a:gd name="connsiteX16" fmla="*/ 2019993 w 2849712"/>
                <a:gd name="connsiteY16" fmla="*/ 305277 h 571284"/>
                <a:gd name="connsiteX17" fmla="*/ 2078182 w 2849712"/>
                <a:gd name="connsiteY17" fmla="*/ 238775 h 571284"/>
                <a:gd name="connsiteX18" fmla="*/ 2219498 w 2849712"/>
                <a:gd name="connsiteY18" fmla="*/ 205524 h 571284"/>
                <a:gd name="connsiteX19" fmla="*/ 2261062 w 2849712"/>
                <a:gd name="connsiteY19" fmla="*/ 147335 h 571284"/>
                <a:gd name="connsiteX20" fmla="*/ 2344189 w 2849712"/>
                <a:gd name="connsiteY20" fmla="*/ 139022 h 571284"/>
                <a:gd name="connsiteX21" fmla="*/ 2397581 w 2849712"/>
                <a:gd name="connsiteY21" fmla="*/ 116566 h 571284"/>
                <a:gd name="connsiteX22" fmla="*/ 2532790 w 2849712"/>
                <a:gd name="connsiteY22" fmla="*/ 70089 h 571284"/>
                <a:gd name="connsiteX23" fmla="*/ 2849712 w 2849712"/>
                <a:gd name="connsiteY23" fmla="*/ 0 h 571284"/>
                <a:gd name="connsiteX0" fmla="*/ 0 w 2849712"/>
                <a:gd name="connsiteY0" fmla="*/ 471531 h 571284"/>
                <a:gd name="connsiteX1" fmla="*/ 99753 w 2849712"/>
                <a:gd name="connsiteY1" fmla="*/ 488157 h 571284"/>
                <a:gd name="connsiteX2" fmla="*/ 399011 w 2849712"/>
                <a:gd name="connsiteY2" fmla="*/ 463219 h 571284"/>
                <a:gd name="connsiteX3" fmla="*/ 457200 w 2849712"/>
                <a:gd name="connsiteY3" fmla="*/ 463219 h 571284"/>
                <a:gd name="connsiteX4" fmla="*/ 590204 w 2849712"/>
                <a:gd name="connsiteY4" fmla="*/ 504782 h 571284"/>
                <a:gd name="connsiteX5" fmla="*/ 623455 w 2849712"/>
                <a:gd name="connsiteY5" fmla="*/ 571284 h 571284"/>
                <a:gd name="connsiteX6" fmla="*/ 764771 w 2849712"/>
                <a:gd name="connsiteY6" fmla="*/ 521408 h 571284"/>
                <a:gd name="connsiteX7" fmla="*/ 872836 w 2849712"/>
                <a:gd name="connsiteY7" fmla="*/ 521408 h 571284"/>
                <a:gd name="connsiteX8" fmla="*/ 980902 w 2849712"/>
                <a:gd name="connsiteY8" fmla="*/ 471531 h 571284"/>
                <a:gd name="connsiteX9" fmla="*/ 1172095 w 2849712"/>
                <a:gd name="connsiteY9" fmla="*/ 463219 h 571284"/>
                <a:gd name="connsiteX10" fmla="*/ 1379913 w 2849712"/>
                <a:gd name="connsiteY10" fmla="*/ 371779 h 571284"/>
                <a:gd name="connsiteX11" fmla="*/ 1471353 w 2849712"/>
                <a:gd name="connsiteY11" fmla="*/ 446593 h 571284"/>
                <a:gd name="connsiteX12" fmla="*/ 1745673 w 2849712"/>
                <a:gd name="connsiteY12" fmla="*/ 305277 h 571284"/>
                <a:gd name="connsiteX13" fmla="*/ 1770611 w 2849712"/>
                <a:gd name="connsiteY13" fmla="*/ 280339 h 571284"/>
                <a:gd name="connsiteX14" fmla="*/ 1837113 w 2849712"/>
                <a:gd name="connsiteY14" fmla="*/ 321902 h 571284"/>
                <a:gd name="connsiteX15" fmla="*/ 1870364 w 2849712"/>
                <a:gd name="connsiteY15" fmla="*/ 413342 h 571284"/>
                <a:gd name="connsiteX16" fmla="*/ 2019993 w 2849712"/>
                <a:gd name="connsiteY16" fmla="*/ 305277 h 571284"/>
                <a:gd name="connsiteX17" fmla="*/ 2078182 w 2849712"/>
                <a:gd name="connsiteY17" fmla="*/ 238775 h 571284"/>
                <a:gd name="connsiteX18" fmla="*/ 2219498 w 2849712"/>
                <a:gd name="connsiteY18" fmla="*/ 205524 h 571284"/>
                <a:gd name="connsiteX19" fmla="*/ 2261062 w 2849712"/>
                <a:gd name="connsiteY19" fmla="*/ 147335 h 571284"/>
                <a:gd name="connsiteX20" fmla="*/ 2344189 w 2849712"/>
                <a:gd name="connsiteY20" fmla="*/ 139022 h 571284"/>
                <a:gd name="connsiteX21" fmla="*/ 2397581 w 2849712"/>
                <a:gd name="connsiteY21" fmla="*/ 116566 h 571284"/>
                <a:gd name="connsiteX22" fmla="*/ 2545466 w 2849712"/>
                <a:gd name="connsiteY22" fmla="*/ 78540 h 571284"/>
                <a:gd name="connsiteX23" fmla="*/ 2849712 w 2849712"/>
                <a:gd name="connsiteY23" fmla="*/ 0 h 571284"/>
                <a:gd name="connsiteX0" fmla="*/ 0 w 2849712"/>
                <a:gd name="connsiteY0" fmla="*/ 471531 h 571284"/>
                <a:gd name="connsiteX1" fmla="*/ 99753 w 2849712"/>
                <a:gd name="connsiteY1" fmla="*/ 488157 h 571284"/>
                <a:gd name="connsiteX2" fmla="*/ 399011 w 2849712"/>
                <a:gd name="connsiteY2" fmla="*/ 463219 h 571284"/>
                <a:gd name="connsiteX3" fmla="*/ 457200 w 2849712"/>
                <a:gd name="connsiteY3" fmla="*/ 463219 h 571284"/>
                <a:gd name="connsiteX4" fmla="*/ 590204 w 2849712"/>
                <a:gd name="connsiteY4" fmla="*/ 504782 h 571284"/>
                <a:gd name="connsiteX5" fmla="*/ 623455 w 2849712"/>
                <a:gd name="connsiteY5" fmla="*/ 571284 h 571284"/>
                <a:gd name="connsiteX6" fmla="*/ 764771 w 2849712"/>
                <a:gd name="connsiteY6" fmla="*/ 521408 h 571284"/>
                <a:gd name="connsiteX7" fmla="*/ 872836 w 2849712"/>
                <a:gd name="connsiteY7" fmla="*/ 521408 h 571284"/>
                <a:gd name="connsiteX8" fmla="*/ 980902 w 2849712"/>
                <a:gd name="connsiteY8" fmla="*/ 471531 h 571284"/>
                <a:gd name="connsiteX9" fmla="*/ 1172095 w 2849712"/>
                <a:gd name="connsiteY9" fmla="*/ 463219 h 571284"/>
                <a:gd name="connsiteX10" fmla="*/ 1379913 w 2849712"/>
                <a:gd name="connsiteY10" fmla="*/ 371779 h 571284"/>
                <a:gd name="connsiteX11" fmla="*/ 1471353 w 2849712"/>
                <a:gd name="connsiteY11" fmla="*/ 446593 h 571284"/>
                <a:gd name="connsiteX12" fmla="*/ 1745673 w 2849712"/>
                <a:gd name="connsiteY12" fmla="*/ 305277 h 571284"/>
                <a:gd name="connsiteX13" fmla="*/ 1770611 w 2849712"/>
                <a:gd name="connsiteY13" fmla="*/ 280339 h 571284"/>
                <a:gd name="connsiteX14" fmla="*/ 1837113 w 2849712"/>
                <a:gd name="connsiteY14" fmla="*/ 321902 h 571284"/>
                <a:gd name="connsiteX15" fmla="*/ 1870364 w 2849712"/>
                <a:gd name="connsiteY15" fmla="*/ 413342 h 571284"/>
                <a:gd name="connsiteX16" fmla="*/ 2019993 w 2849712"/>
                <a:gd name="connsiteY16" fmla="*/ 305277 h 571284"/>
                <a:gd name="connsiteX17" fmla="*/ 2078182 w 2849712"/>
                <a:gd name="connsiteY17" fmla="*/ 238775 h 571284"/>
                <a:gd name="connsiteX18" fmla="*/ 2219498 w 2849712"/>
                <a:gd name="connsiteY18" fmla="*/ 205524 h 571284"/>
                <a:gd name="connsiteX19" fmla="*/ 2261062 w 2849712"/>
                <a:gd name="connsiteY19" fmla="*/ 147335 h 571284"/>
                <a:gd name="connsiteX20" fmla="*/ 2344189 w 2849712"/>
                <a:gd name="connsiteY20" fmla="*/ 139022 h 571284"/>
                <a:gd name="connsiteX21" fmla="*/ 2397581 w 2849712"/>
                <a:gd name="connsiteY21" fmla="*/ 116566 h 571284"/>
                <a:gd name="connsiteX22" fmla="*/ 2545466 w 2849712"/>
                <a:gd name="connsiteY22" fmla="*/ 78540 h 571284"/>
                <a:gd name="connsiteX23" fmla="*/ 2689128 w 2849712"/>
                <a:gd name="connsiteY23" fmla="*/ 40511 h 571284"/>
                <a:gd name="connsiteX24" fmla="*/ 2849712 w 2849712"/>
                <a:gd name="connsiteY24" fmla="*/ 0 h 571284"/>
                <a:gd name="connsiteX0" fmla="*/ 0 w 2849712"/>
                <a:gd name="connsiteY0" fmla="*/ 471531 h 571284"/>
                <a:gd name="connsiteX1" fmla="*/ 99753 w 2849712"/>
                <a:gd name="connsiteY1" fmla="*/ 488157 h 571284"/>
                <a:gd name="connsiteX2" fmla="*/ 399011 w 2849712"/>
                <a:gd name="connsiteY2" fmla="*/ 463219 h 571284"/>
                <a:gd name="connsiteX3" fmla="*/ 457200 w 2849712"/>
                <a:gd name="connsiteY3" fmla="*/ 463219 h 571284"/>
                <a:gd name="connsiteX4" fmla="*/ 590204 w 2849712"/>
                <a:gd name="connsiteY4" fmla="*/ 504782 h 571284"/>
                <a:gd name="connsiteX5" fmla="*/ 623455 w 2849712"/>
                <a:gd name="connsiteY5" fmla="*/ 571284 h 571284"/>
                <a:gd name="connsiteX6" fmla="*/ 764771 w 2849712"/>
                <a:gd name="connsiteY6" fmla="*/ 521408 h 571284"/>
                <a:gd name="connsiteX7" fmla="*/ 872836 w 2849712"/>
                <a:gd name="connsiteY7" fmla="*/ 521408 h 571284"/>
                <a:gd name="connsiteX8" fmla="*/ 980902 w 2849712"/>
                <a:gd name="connsiteY8" fmla="*/ 471531 h 571284"/>
                <a:gd name="connsiteX9" fmla="*/ 1172095 w 2849712"/>
                <a:gd name="connsiteY9" fmla="*/ 463219 h 571284"/>
                <a:gd name="connsiteX10" fmla="*/ 1379913 w 2849712"/>
                <a:gd name="connsiteY10" fmla="*/ 371779 h 571284"/>
                <a:gd name="connsiteX11" fmla="*/ 1471353 w 2849712"/>
                <a:gd name="connsiteY11" fmla="*/ 446593 h 571284"/>
                <a:gd name="connsiteX12" fmla="*/ 1745673 w 2849712"/>
                <a:gd name="connsiteY12" fmla="*/ 305277 h 571284"/>
                <a:gd name="connsiteX13" fmla="*/ 1770611 w 2849712"/>
                <a:gd name="connsiteY13" fmla="*/ 280339 h 571284"/>
                <a:gd name="connsiteX14" fmla="*/ 1837113 w 2849712"/>
                <a:gd name="connsiteY14" fmla="*/ 321902 h 571284"/>
                <a:gd name="connsiteX15" fmla="*/ 1870364 w 2849712"/>
                <a:gd name="connsiteY15" fmla="*/ 413342 h 571284"/>
                <a:gd name="connsiteX16" fmla="*/ 2019993 w 2849712"/>
                <a:gd name="connsiteY16" fmla="*/ 305277 h 571284"/>
                <a:gd name="connsiteX17" fmla="*/ 2078182 w 2849712"/>
                <a:gd name="connsiteY17" fmla="*/ 238775 h 571284"/>
                <a:gd name="connsiteX18" fmla="*/ 2219498 w 2849712"/>
                <a:gd name="connsiteY18" fmla="*/ 205524 h 571284"/>
                <a:gd name="connsiteX19" fmla="*/ 2261062 w 2849712"/>
                <a:gd name="connsiteY19" fmla="*/ 147335 h 571284"/>
                <a:gd name="connsiteX20" fmla="*/ 2344189 w 2849712"/>
                <a:gd name="connsiteY20" fmla="*/ 139022 h 571284"/>
                <a:gd name="connsiteX21" fmla="*/ 2397581 w 2849712"/>
                <a:gd name="connsiteY21" fmla="*/ 116566 h 571284"/>
                <a:gd name="connsiteX22" fmla="*/ 2545466 w 2849712"/>
                <a:gd name="connsiteY22" fmla="*/ 78540 h 571284"/>
                <a:gd name="connsiteX23" fmla="*/ 2684902 w 2849712"/>
                <a:gd name="connsiteY23" fmla="*/ 23610 h 571284"/>
                <a:gd name="connsiteX24" fmla="*/ 2849712 w 2849712"/>
                <a:gd name="connsiteY24" fmla="*/ 0 h 5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49712" h="571284">
                  <a:moveTo>
                    <a:pt x="0" y="471531"/>
                  </a:moveTo>
                  <a:lnTo>
                    <a:pt x="99753" y="488157"/>
                  </a:lnTo>
                  <a:lnTo>
                    <a:pt x="399011" y="463219"/>
                  </a:lnTo>
                  <a:lnTo>
                    <a:pt x="457200" y="463219"/>
                  </a:lnTo>
                  <a:lnTo>
                    <a:pt x="590204" y="504782"/>
                  </a:lnTo>
                  <a:lnTo>
                    <a:pt x="623455" y="571284"/>
                  </a:lnTo>
                  <a:lnTo>
                    <a:pt x="764771" y="521408"/>
                  </a:lnTo>
                  <a:lnTo>
                    <a:pt x="872836" y="521408"/>
                  </a:lnTo>
                  <a:lnTo>
                    <a:pt x="980902" y="471531"/>
                  </a:lnTo>
                  <a:lnTo>
                    <a:pt x="1172095" y="463219"/>
                  </a:lnTo>
                  <a:lnTo>
                    <a:pt x="1379913" y="371779"/>
                  </a:lnTo>
                  <a:lnTo>
                    <a:pt x="1471353" y="446593"/>
                  </a:lnTo>
                  <a:lnTo>
                    <a:pt x="1745673" y="305277"/>
                  </a:lnTo>
                  <a:lnTo>
                    <a:pt x="1770611" y="280339"/>
                  </a:lnTo>
                  <a:lnTo>
                    <a:pt x="1837113" y="321902"/>
                  </a:lnTo>
                  <a:lnTo>
                    <a:pt x="1870364" y="413342"/>
                  </a:lnTo>
                  <a:lnTo>
                    <a:pt x="2019993" y="305277"/>
                  </a:lnTo>
                  <a:lnTo>
                    <a:pt x="2078182" y="238775"/>
                  </a:lnTo>
                  <a:lnTo>
                    <a:pt x="2219498" y="205524"/>
                  </a:lnTo>
                  <a:lnTo>
                    <a:pt x="2261062" y="147335"/>
                  </a:lnTo>
                  <a:lnTo>
                    <a:pt x="2344189" y="139022"/>
                  </a:lnTo>
                  <a:lnTo>
                    <a:pt x="2397581" y="116566"/>
                  </a:lnTo>
                  <a:lnTo>
                    <a:pt x="2545466" y="78540"/>
                  </a:lnTo>
                  <a:lnTo>
                    <a:pt x="2684902" y="23610"/>
                  </a:lnTo>
                  <a:lnTo>
                    <a:pt x="284971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7D5EC64-67AF-4167-B51D-B04A263F205B}"/>
                </a:ext>
              </a:extLst>
            </p:cNvPr>
            <p:cNvSpPr txBox="1"/>
            <p:nvPr/>
          </p:nvSpPr>
          <p:spPr>
            <a:xfrm>
              <a:off x="8402067" y="3835967"/>
              <a:ext cx="8547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RCP 8.5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B8A1AE9C-2519-4D73-878F-73A99EFEED2C}"/>
                </a:ext>
              </a:extLst>
            </p:cNvPr>
            <p:cNvSpPr txBox="1"/>
            <p:nvPr/>
          </p:nvSpPr>
          <p:spPr>
            <a:xfrm>
              <a:off x="8402070" y="4728093"/>
              <a:ext cx="854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RCP 4.5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5DE996A-AFC1-46E2-9B87-8F82D6F106A0}"/>
                </a:ext>
              </a:extLst>
            </p:cNvPr>
            <p:cNvSpPr txBox="1"/>
            <p:nvPr/>
          </p:nvSpPr>
          <p:spPr>
            <a:xfrm>
              <a:off x="8402070" y="5127795"/>
              <a:ext cx="854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RCP 2.6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062C6878-B83F-440B-8E0F-CF4AE6A9470D}"/>
                </a:ext>
              </a:extLst>
            </p:cNvPr>
            <p:cNvSpPr txBox="1"/>
            <p:nvPr/>
          </p:nvSpPr>
          <p:spPr>
            <a:xfrm>
              <a:off x="8402070" y="4484796"/>
              <a:ext cx="8547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RCP 6.0</a:t>
              </a: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015F874E-0072-4A9B-82FB-62FABED8EF84}"/>
                </a:ext>
              </a:extLst>
            </p:cNvPr>
            <p:cNvCxnSpPr/>
            <p:nvPr/>
          </p:nvCxnSpPr>
          <p:spPr>
            <a:xfrm>
              <a:off x="5553487" y="3018513"/>
              <a:ext cx="0" cy="3434272"/>
            </a:xfrm>
            <a:prstGeom prst="line">
              <a:avLst/>
            </a:prstGeom>
            <a:ln w="19050">
              <a:solidFill>
                <a:srgbClr val="32405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E5755E44-4250-4FA0-89CE-87AD64F782EE}"/>
                </a:ext>
              </a:extLst>
            </p:cNvPr>
            <p:cNvSpPr txBox="1"/>
            <p:nvPr/>
          </p:nvSpPr>
          <p:spPr>
            <a:xfrm>
              <a:off x="3195979" y="2657424"/>
              <a:ext cx="5396408" cy="348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2405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Elévation de la température moyenne globale</a:t>
              </a:r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6CADC2E8-97CA-4DC7-923A-B7E8B07D63E4}"/>
                </a:ext>
              </a:extLst>
            </p:cNvPr>
            <p:cNvCxnSpPr/>
            <p:nvPr/>
          </p:nvCxnSpPr>
          <p:spPr>
            <a:xfrm>
              <a:off x="8413125" y="3018513"/>
              <a:ext cx="0" cy="3434272"/>
            </a:xfrm>
            <a:prstGeom prst="line">
              <a:avLst/>
            </a:prstGeom>
            <a:ln w="19050">
              <a:solidFill>
                <a:srgbClr val="324055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orme libre : forme 1">
              <a:extLst>
                <a:ext uri="{FF2B5EF4-FFF2-40B4-BE49-F238E27FC236}">
                  <a16:creationId xmlns:a16="http://schemas.microsoft.com/office/drawing/2014/main" id="{E67CBC17-1A2A-4D50-AB3D-6C0DA79D6069}"/>
                </a:ext>
              </a:extLst>
            </p:cNvPr>
            <p:cNvSpPr/>
            <p:nvPr/>
          </p:nvSpPr>
          <p:spPr>
            <a:xfrm>
              <a:off x="5549382" y="4866845"/>
              <a:ext cx="2872504" cy="590979"/>
            </a:xfrm>
            <a:custGeom>
              <a:avLst/>
              <a:gdLst>
                <a:gd name="connsiteX0" fmla="*/ 0 w 4200525"/>
                <a:gd name="connsiteY0" fmla="*/ 923925 h 923925"/>
                <a:gd name="connsiteX1" fmla="*/ 200025 w 4200525"/>
                <a:gd name="connsiteY1" fmla="*/ 885825 h 923925"/>
                <a:gd name="connsiteX2" fmla="*/ 485775 w 4200525"/>
                <a:gd name="connsiteY2" fmla="*/ 800100 h 923925"/>
                <a:gd name="connsiteX3" fmla="*/ 771525 w 4200525"/>
                <a:gd name="connsiteY3" fmla="*/ 733425 h 923925"/>
                <a:gd name="connsiteX4" fmla="*/ 1314450 w 4200525"/>
                <a:gd name="connsiteY4" fmla="*/ 561975 h 923925"/>
                <a:gd name="connsiteX5" fmla="*/ 1876425 w 4200525"/>
                <a:gd name="connsiteY5" fmla="*/ 371475 h 923925"/>
                <a:gd name="connsiteX6" fmla="*/ 2667000 w 4200525"/>
                <a:gd name="connsiteY6" fmla="*/ 190500 h 923925"/>
                <a:gd name="connsiteX7" fmla="*/ 3476625 w 4200525"/>
                <a:gd name="connsiteY7" fmla="*/ 76200 h 923925"/>
                <a:gd name="connsiteX8" fmla="*/ 4200525 w 4200525"/>
                <a:gd name="connsiteY8" fmla="*/ 0 h 923925"/>
                <a:gd name="connsiteX0" fmla="*/ 0 w 4200525"/>
                <a:gd name="connsiteY0" fmla="*/ 923925 h 923925"/>
                <a:gd name="connsiteX1" fmla="*/ 200025 w 4200525"/>
                <a:gd name="connsiteY1" fmla="*/ 885825 h 923925"/>
                <a:gd name="connsiteX2" fmla="*/ 485775 w 4200525"/>
                <a:gd name="connsiteY2" fmla="*/ 800100 h 923925"/>
                <a:gd name="connsiteX3" fmla="*/ 771525 w 4200525"/>
                <a:gd name="connsiteY3" fmla="*/ 733425 h 923925"/>
                <a:gd name="connsiteX4" fmla="*/ 1314450 w 4200525"/>
                <a:gd name="connsiteY4" fmla="*/ 561975 h 923925"/>
                <a:gd name="connsiteX5" fmla="*/ 1876425 w 4200525"/>
                <a:gd name="connsiteY5" fmla="*/ 371475 h 923925"/>
                <a:gd name="connsiteX6" fmla="*/ 2695575 w 4200525"/>
                <a:gd name="connsiteY6" fmla="*/ 228600 h 923925"/>
                <a:gd name="connsiteX7" fmla="*/ 3476625 w 4200525"/>
                <a:gd name="connsiteY7" fmla="*/ 76200 h 923925"/>
                <a:gd name="connsiteX8" fmla="*/ 4200525 w 4200525"/>
                <a:gd name="connsiteY8" fmla="*/ 0 h 923925"/>
                <a:gd name="connsiteX0" fmla="*/ 0 w 4200525"/>
                <a:gd name="connsiteY0" fmla="*/ 923925 h 923925"/>
                <a:gd name="connsiteX1" fmla="*/ 200025 w 4200525"/>
                <a:gd name="connsiteY1" fmla="*/ 885825 h 923925"/>
                <a:gd name="connsiteX2" fmla="*/ 485775 w 4200525"/>
                <a:gd name="connsiteY2" fmla="*/ 800100 h 923925"/>
                <a:gd name="connsiteX3" fmla="*/ 771525 w 4200525"/>
                <a:gd name="connsiteY3" fmla="*/ 733425 h 923925"/>
                <a:gd name="connsiteX4" fmla="*/ 1314450 w 4200525"/>
                <a:gd name="connsiteY4" fmla="*/ 561975 h 923925"/>
                <a:gd name="connsiteX5" fmla="*/ 1876425 w 4200525"/>
                <a:gd name="connsiteY5" fmla="*/ 400050 h 923925"/>
                <a:gd name="connsiteX6" fmla="*/ 2695575 w 4200525"/>
                <a:gd name="connsiteY6" fmla="*/ 228600 h 923925"/>
                <a:gd name="connsiteX7" fmla="*/ 3476625 w 4200525"/>
                <a:gd name="connsiteY7" fmla="*/ 76200 h 923925"/>
                <a:gd name="connsiteX8" fmla="*/ 4200525 w 4200525"/>
                <a:gd name="connsiteY8" fmla="*/ 0 h 923925"/>
                <a:gd name="connsiteX0" fmla="*/ 0 w 4200525"/>
                <a:gd name="connsiteY0" fmla="*/ 923925 h 923925"/>
                <a:gd name="connsiteX1" fmla="*/ 200025 w 4200525"/>
                <a:gd name="connsiteY1" fmla="*/ 885825 h 923925"/>
                <a:gd name="connsiteX2" fmla="*/ 485775 w 4200525"/>
                <a:gd name="connsiteY2" fmla="*/ 800100 h 923925"/>
                <a:gd name="connsiteX3" fmla="*/ 771525 w 4200525"/>
                <a:gd name="connsiteY3" fmla="*/ 733425 h 923925"/>
                <a:gd name="connsiteX4" fmla="*/ 1314450 w 4200525"/>
                <a:gd name="connsiteY4" fmla="*/ 561975 h 923925"/>
                <a:gd name="connsiteX5" fmla="*/ 1876425 w 4200525"/>
                <a:gd name="connsiteY5" fmla="*/ 400050 h 923925"/>
                <a:gd name="connsiteX6" fmla="*/ 2695575 w 4200525"/>
                <a:gd name="connsiteY6" fmla="*/ 228600 h 923925"/>
                <a:gd name="connsiteX7" fmla="*/ 3486150 w 4200525"/>
                <a:gd name="connsiteY7" fmla="*/ 104775 h 923925"/>
                <a:gd name="connsiteX8" fmla="*/ 4200525 w 4200525"/>
                <a:gd name="connsiteY8" fmla="*/ 0 h 923925"/>
                <a:gd name="connsiteX0" fmla="*/ 0 w 4181475"/>
                <a:gd name="connsiteY0" fmla="*/ 885825 h 885825"/>
                <a:gd name="connsiteX1" fmla="*/ 200025 w 4181475"/>
                <a:gd name="connsiteY1" fmla="*/ 847725 h 885825"/>
                <a:gd name="connsiteX2" fmla="*/ 485775 w 4181475"/>
                <a:gd name="connsiteY2" fmla="*/ 762000 h 885825"/>
                <a:gd name="connsiteX3" fmla="*/ 771525 w 4181475"/>
                <a:gd name="connsiteY3" fmla="*/ 695325 h 885825"/>
                <a:gd name="connsiteX4" fmla="*/ 1314450 w 4181475"/>
                <a:gd name="connsiteY4" fmla="*/ 523875 h 885825"/>
                <a:gd name="connsiteX5" fmla="*/ 1876425 w 4181475"/>
                <a:gd name="connsiteY5" fmla="*/ 361950 h 885825"/>
                <a:gd name="connsiteX6" fmla="*/ 2695575 w 4181475"/>
                <a:gd name="connsiteY6" fmla="*/ 190500 h 885825"/>
                <a:gd name="connsiteX7" fmla="*/ 3486150 w 4181475"/>
                <a:gd name="connsiteY7" fmla="*/ 66675 h 885825"/>
                <a:gd name="connsiteX8" fmla="*/ 4181475 w 4181475"/>
                <a:gd name="connsiteY8" fmla="*/ 0 h 885825"/>
                <a:gd name="connsiteX0" fmla="*/ 0 w 4219575"/>
                <a:gd name="connsiteY0" fmla="*/ 885825 h 885825"/>
                <a:gd name="connsiteX1" fmla="*/ 200025 w 4219575"/>
                <a:gd name="connsiteY1" fmla="*/ 847725 h 885825"/>
                <a:gd name="connsiteX2" fmla="*/ 485775 w 4219575"/>
                <a:gd name="connsiteY2" fmla="*/ 762000 h 885825"/>
                <a:gd name="connsiteX3" fmla="*/ 771525 w 4219575"/>
                <a:gd name="connsiteY3" fmla="*/ 695325 h 885825"/>
                <a:gd name="connsiteX4" fmla="*/ 1314450 w 4219575"/>
                <a:gd name="connsiteY4" fmla="*/ 523875 h 885825"/>
                <a:gd name="connsiteX5" fmla="*/ 1876425 w 4219575"/>
                <a:gd name="connsiteY5" fmla="*/ 361950 h 885825"/>
                <a:gd name="connsiteX6" fmla="*/ 2695575 w 4219575"/>
                <a:gd name="connsiteY6" fmla="*/ 190500 h 885825"/>
                <a:gd name="connsiteX7" fmla="*/ 3486150 w 4219575"/>
                <a:gd name="connsiteY7" fmla="*/ 66675 h 885825"/>
                <a:gd name="connsiteX8" fmla="*/ 4219575 w 4219575"/>
                <a:gd name="connsiteY8" fmla="*/ 0 h 885825"/>
                <a:gd name="connsiteX0" fmla="*/ 0 w 4219575"/>
                <a:gd name="connsiteY0" fmla="*/ 885825 h 885825"/>
                <a:gd name="connsiteX1" fmla="*/ 200025 w 4219575"/>
                <a:gd name="connsiteY1" fmla="*/ 847725 h 885825"/>
                <a:gd name="connsiteX2" fmla="*/ 396797 w 4219575"/>
                <a:gd name="connsiteY2" fmla="*/ 786485 h 885825"/>
                <a:gd name="connsiteX3" fmla="*/ 485775 w 4219575"/>
                <a:gd name="connsiteY3" fmla="*/ 762000 h 885825"/>
                <a:gd name="connsiteX4" fmla="*/ 771525 w 4219575"/>
                <a:gd name="connsiteY4" fmla="*/ 695325 h 885825"/>
                <a:gd name="connsiteX5" fmla="*/ 1314450 w 4219575"/>
                <a:gd name="connsiteY5" fmla="*/ 523875 h 885825"/>
                <a:gd name="connsiteX6" fmla="*/ 1876425 w 4219575"/>
                <a:gd name="connsiteY6" fmla="*/ 361950 h 885825"/>
                <a:gd name="connsiteX7" fmla="*/ 2695575 w 4219575"/>
                <a:gd name="connsiteY7" fmla="*/ 190500 h 885825"/>
                <a:gd name="connsiteX8" fmla="*/ 3486150 w 4219575"/>
                <a:gd name="connsiteY8" fmla="*/ 66675 h 885825"/>
                <a:gd name="connsiteX9" fmla="*/ 4219575 w 4219575"/>
                <a:gd name="connsiteY9" fmla="*/ 0 h 885825"/>
                <a:gd name="connsiteX0" fmla="*/ 0 w 4219575"/>
                <a:gd name="connsiteY0" fmla="*/ 885825 h 885825"/>
                <a:gd name="connsiteX1" fmla="*/ 396797 w 4219575"/>
                <a:gd name="connsiteY1" fmla="*/ 786485 h 885825"/>
                <a:gd name="connsiteX2" fmla="*/ 485775 w 4219575"/>
                <a:gd name="connsiteY2" fmla="*/ 762000 h 885825"/>
                <a:gd name="connsiteX3" fmla="*/ 771525 w 4219575"/>
                <a:gd name="connsiteY3" fmla="*/ 695325 h 885825"/>
                <a:gd name="connsiteX4" fmla="*/ 1314450 w 4219575"/>
                <a:gd name="connsiteY4" fmla="*/ 523875 h 885825"/>
                <a:gd name="connsiteX5" fmla="*/ 1876425 w 4219575"/>
                <a:gd name="connsiteY5" fmla="*/ 361950 h 885825"/>
                <a:gd name="connsiteX6" fmla="*/ 2695575 w 4219575"/>
                <a:gd name="connsiteY6" fmla="*/ 190500 h 885825"/>
                <a:gd name="connsiteX7" fmla="*/ 3486150 w 4219575"/>
                <a:gd name="connsiteY7" fmla="*/ 66675 h 885825"/>
                <a:gd name="connsiteX8" fmla="*/ 4219575 w 4219575"/>
                <a:gd name="connsiteY8" fmla="*/ 0 h 885825"/>
                <a:gd name="connsiteX0" fmla="*/ 0 w 3822778"/>
                <a:gd name="connsiteY0" fmla="*/ 786485 h 786485"/>
                <a:gd name="connsiteX1" fmla="*/ 88978 w 3822778"/>
                <a:gd name="connsiteY1" fmla="*/ 762000 h 786485"/>
                <a:gd name="connsiteX2" fmla="*/ 374728 w 3822778"/>
                <a:gd name="connsiteY2" fmla="*/ 695325 h 786485"/>
                <a:gd name="connsiteX3" fmla="*/ 917653 w 3822778"/>
                <a:gd name="connsiteY3" fmla="*/ 523875 h 786485"/>
                <a:gd name="connsiteX4" fmla="*/ 1479628 w 3822778"/>
                <a:gd name="connsiteY4" fmla="*/ 361950 h 786485"/>
                <a:gd name="connsiteX5" fmla="*/ 2298778 w 3822778"/>
                <a:gd name="connsiteY5" fmla="*/ 190500 h 786485"/>
                <a:gd name="connsiteX6" fmla="*/ 3089353 w 3822778"/>
                <a:gd name="connsiteY6" fmla="*/ 66675 h 786485"/>
                <a:gd name="connsiteX7" fmla="*/ 3822778 w 3822778"/>
                <a:gd name="connsiteY7" fmla="*/ 0 h 78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2778" h="786485">
                  <a:moveTo>
                    <a:pt x="0" y="786485"/>
                  </a:moveTo>
                  <a:lnTo>
                    <a:pt x="88978" y="762000"/>
                  </a:lnTo>
                  <a:lnTo>
                    <a:pt x="374728" y="695325"/>
                  </a:lnTo>
                  <a:lnTo>
                    <a:pt x="917653" y="523875"/>
                  </a:lnTo>
                  <a:lnTo>
                    <a:pt x="1479628" y="361950"/>
                  </a:lnTo>
                  <a:lnTo>
                    <a:pt x="2298778" y="190500"/>
                  </a:lnTo>
                  <a:lnTo>
                    <a:pt x="3089353" y="66675"/>
                  </a:lnTo>
                  <a:lnTo>
                    <a:pt x="3822778" y="0"/>
                  </a:ln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Forme libre 86">
              <a:extLst>
                <a:ext uri="{FF2B5EF4-FFF2-40B4-BE49-F238E27FC236}">
                  <a16:creationId xmlns:a16="http://schemas.microsoft.com/office/drawing/2014/main" id="{A4CA67EB-087E-4561-A90E-D8FF307632C3}"/>
                </a:ext>
              </a:extLst>
            </p:cNvPr>
            <p:cNvSpPr/>
            <p:nvPr/>
          </p:nvSpPr>
          <p:spPr>
            <a:xfrm>
              <a:off x="5559365" y="3986346"/>
              <a:ext cx="2858474" cy="1465128"/>
            </a:xfrm>
            <a:custGeom>
              <a:avLst/>
              <a:gdLst>
                <a:gd name="connsiteX0" fmla="*/ 0 w 4214553"/>
                <a:gd name="connsiteY0" fmla="*/ 2061556 h 2061556"/>
                <a:gd name="connsiteX1" fmla="*/ 116378 w 4214553"/>
                <a:gd name="connsiteY1" fmla="*/ 2053244 h 2061556"/>
                <a:gd name="connsiteX2" fmla="*/ 199506 w 4214553"/>
                <a:gd name="connsiteY2" fmla="*/ 2003367 h 2061556"/>
                <a:gd name="connsiteX3" fmla="*/ 274320 w 4214553"/>
                <a:gd name="connsiteY3" fmla="*/ 2019993 h 2061556"/>
                <a:gd name="connsiteX4" fmla="*/ 473826 w 4214553"/>
                <a:gd name="connsiteY4" fmla="*/ 1920240 h 2061556"/>
                <a:gd name="connsiteX5" fmla="*/ 640080 w 4214553"/>
                <a:gd name="connsiteY5" fmla="*/ 1920240 h 2061556"/>
                <a:gd name="connsiteX6" fmla="*/ 764771 w 4214553"/>
                <a:gd name="connsiteY6" fmla="*/ 1828800 h 2061556"/>
                <a:gd name="connsiteX7" fmla="*/ 764771 w 4214553"/>
                <a:gd name="connsiteY7" fmla="*/ 1828800 h 2061556"/>
                <a:gd name="connsiteX8" fmla="*/ 856211 w 4214553"/>
                <a:gd name="connsiteY8" fmla="*/ 1820487 h 2061556"/>
                <a:gd name="connsiteX9" fmla="*/ 939338 w 4214553"/>
                <a:gd name="connsiteY9" fmla="*/ 1762298 h 2061556"/>
                <a:gd name="connsiteX10" fmla="*/ 1105593 w 4214553"/>
                <a:gd name="connsiteY10" fmla="*/ 1712422 h 2061556"/>
                <a:gd name="connsiteX11" fmla="*/ 1105593 w 4214553"/>
                <a:gd name="connsiteY11" fmla="*/ 1712422 h 2061556"/>
                <a:gd name="connsiteX12" fmla="*/ 1504604 w 4214553"/>
                <a:gd name="connsiteY12" fmla="*/ 1546167 h 2061556"/>
                <a:gd name="connsiteX13" fmla="*/ 1562793 w 4214553"/>
                <a:gd name="connsiteY13" fmla="*/ 1487978 h 2061556"/>
                <a:gd name="connsiteX14" fmla="*/ 1695796 w 4214553"/>
                <a:gd name="connsiteY14" fmla="*/ 1454727 h 2061556"/>
                <a:gd name="connsiteX15" fmla="*/ 1862051 w 4214553"/>
                <a:gd name="connsiteY15" fmla="*/ 1379913 h 2061556"/>
                <a:gd name="connsiteX16" fmla="*/ 1911927 w 4214553"/>
                <a:gd name="connsiteY16" fmla="*/ 1305098 h 2061556"/>
                <a:gd name="connsiteX17" fmla="*/ 2019993 w 4214553"/>
                <a:gd name="connsiteY17" fmla="*/ 1271847 h 2061556"/>
                <a:gd name="connsiteX18" fmla="*/ 2410691 w 4214553"/>
                <a:gd name="connsiteY18" fmla="*/ 1064029 h 2061556"/>
                <a:gd name="connsiteX19" fmla="*/ 2759826 w 4214553"/>
                <a:gd name="connsiteY19" fmla="*/ 856211 h 2061556"/>
                <a:gd name="connsiteX20" fmla="*/ 2942706 w 4214553"/>
                <a:gd name="connsiteY20" fmla="*/ 781396 h 2061556"/>
                <a:gd name="connsiteX21" fmla="*/ 3108960 w 4214553"/>
                <a:gd name="connsiteY21" fmla="*/ 656705 h 2061556"/>
                <a:gd name="connsiteX22" fmla="*/ 3458095 w 4214553"/>
                <a:gd name="connsiteY22" fmla="*/ 473825 h 2061556"/>
                <a:gd name="connsiteX23" fmla="*/ 3823855 w 4214553"/>
                <a:gd name="connsiteY23" fmla="*/ 249382 h 2061556"/>
                <a:gd name="connsiteX24" fmla="*/ 4214553 w 4214553"/>
                <a:gd name="connsiteY24" fmla="*/ 0 h 2061556"/>
                <a:gd name="connsiteX0" fmla="*/ 0 w 4202647"/>
                <a:gd name="connsiteY0" fmla="*/ 2068700 h 2068700"/>
                <a:gd name="connsiteX1" fmla="*/ 104472 w 4202647"/>
                <a:gd name="connsiteY1" fmla="*/ 2053244 h 2068700"/>
                <a:gd name="connsiteX2" fmla="*/ 187600 w 4202647"/>
                <a:gd name="connsiteY2" fmla="*/ 2003367 h 2068700"/>
                <a:gd name="connsiteX3" fmla="*/ 262414 w 4202647"/>
                <a:gd name="connsiteY3" fmla="*/ 2019993 h 2068700"/>
                <a:gd name="connsiteX4" fmla="*/ 461920 w 4202647"/>
                <a:gd name="connsiteY4" fmla="*/ 1920240 h 2068700"/>
                <a:gd name="connsiteX5" fmla="*/ 628174 w 4202647"/>
                <a:gd name="connsiteY5" fmla="*/ 1920240 h 2068700"/>
                <a:gd name="connsiteX6" fmla="*/ 752865 w 4202647"/>
                <a:gd name="connsiteY6" fmla="*/ 1828800 h 2068700"/>
                <a:gd name="connsiteX7" fmla="*/ 752865 w 4202647"/>
                <a:gd name="connsiteY7" fmla="*/ 1828800 h 2068700"/>
                <a:gd name="connsiteX8" fmla="*/ 844305 w 4202647"/>
                <a:gd name="connsiteY8" fmla="*/ 1820487 h 2068700"/>
                <a:gd name="connsiteX9" fmla="*/ 927432 w 4202647"/>
                <a:gd name="connsiteY9" fmla="*/ 1762298 h 2068700"/>
                <a:gd name="connsiteX10" fmla="*/ 1093687 w 4202647"/>
                <a:gd name="connsiteY10" fmla="*/ 1712422 h 2068700"/>
                <a:gd name="connsiteX11" fmla="*/ 1093687 w 4202647"/>
                <a:gd name="connsiteY11" fmla="*/ 1712422 h 2068700"/>
                <a:gd name="connsiteX12" fmla="*/ 1492698 w 4202647"/>
                <a:gd name="connsiteY12" fmla="*/ 1546167 h 2068700"/>
                <a:gd name="connsiteX13" fmla="*/ 1550887 w 4202647"/>
                <a:gd name="connsiteY13" fmla="*/ 1487978 h 2068700"/>
                <a:gd name="connsiteX14" fmla="*/ 1683890 w 4202647"/>
                <a:gd name="connsiteY14" fmla="*/ 1454727 h 2068700"/>
                <a:gd name="connsiteX15" fmla="*/ 1850145 w 4202647"/>
                <a:gd name="connsiteY15" fmla="*/ 1379913 h 2068700"/>
                <a:gd name="connsiteX16" fmla="*/ 1900021 w 4202647"/>
                <a:gd name="connsiteY16" fmla="*/ 1305098 h 2068700"/>
                <a:gd name="connsiteX17" fmla="*/ 2008087 w 4202647"/>
                <a:gd name="connsiteY17" fmla="*/ 1271847 h 2068700"/>
                <a:gd name="connsiteX18" fmla="*/ 2398785 w 4202647"/>
                <a:gd name="connsiteY18" fmla="*/ 1064029 h 2068700"/>
                <a:gd name="connsiteX19" fmla="*/ 2747920 w 4202647"/>
                <a:gd name="connsiteY19" fmla="*/ 856211 h 2068700"/>
                <a:gd name="connsiteX20" fmla="*/ 2930800 w 4202647"/>
                <a:gd name="connsiteY20" fmla="*/ 781396 h 2068700"/>
                <a:gd name="connsiteX21" fmla="*/ 3097054 w 4202647"/>
                <a:gd name="connsiteY21" fmla="*/ 656705 h 2068700"/>
                <a:gd name="connsiteX22" fmla="*/ 3446189 w 4202647"/>
                <a:gd name="connsiteY22" fmla="*/ 473825 h 2068700"/>
                <a:gd name="connsiteX23" fmla="*/ 3811949 w 4202647"/>
                <a:gd name="connsiteY23" fmla="*/ 249382 h 2068700"/>
                <a:gd name="connsiteX24" fmla="*/ 4202647 w 4202647"/>
                <a:gd name="connsiteY24" fmla="*/ 0 h 2068700"/>
                <a:gd name="connsiteX0" fmla="*/ 0 w 4202647"/>
                <a:gd name="connsiteY0" fmla="*/ 2068700 h 2068700"/>
                <a:gd name="connsiteX1" fmla="*/ 104472 w 4202647"/>
                <a:gd name="connsiteY1" fmla="*/ 2053244 h 2068700"/>
                <a:gd name="connsiteX2" fmla="*/ 187600 w 4202647"/>
                <a:gd name="connsiteY2" fmla="*/ 2003367 h 2068700"/>
                <a:gd name="connsiteX3" fmla="*/ 262414 w 4202647"/>
                <a:gd name="connsiteY3" fmla="*/ 2019993 h 2068700"/>
                <a:gd name="connsiteX4" fmla="*/ 398540 w 4202647"/>
                <a:gd name="connsiteY4" fmla="*/ 1949818 h 2068700"/>
                <a:gd name="connsiteX5" fmla="*/ 628174 w 4202647"/>
                <a:gd name="connsiteY5" fmla="*/ 1920240 h 2068700"/>
                <a:gd name="connsiteX6" fmla="*/ 752865 w 4202647"/>
                <a:gd name="connsiteY6" fmla="*/ 1828800 h 2068700"/>
                <a:gd name="connsiteX7" fmla="*/ 752865 w 4202647"/>
                <a:gd name="connsiteY7" fmla="*/ 1828800 h 2068700"/>
                <a:gd name="connsiteX8" fmla="*/ 844305 w 4202647"/>
                <a:gd name="connsiteY8" fmla="*/ 1820487 h 2068700"/>
                <a:gd name="connsiteX9" fmla="*/ 927432 w 4202647"/>
                <a:gd name="connsiteY9" fmla="*/ 1762298 h 2068700"/>
                <a:gd name="connsiteX10" fmla="*/ 1093687 w 4202647"/>
                <a:gd name="connsiteY10" fmla="*/ 1712422 h 2068700"/>
                <a:gd name="connsiteX11" fmla="*/ 1093687 w 4202647"/>
                <a:gd name="connsiteY11" fmla="*/ 1712422 h 2068700"/>
                <a:gd name="connsiteX12" fmla="*/ 1492698 w 4202647"/>
                <a:gd name="connsiteY12" fmla="*/ 1546167 h 2068700"/>
                <a:gd name="connsiteX13" fmla="*/ 1550887 w 4202647"/>
                <a:gd name="connsiteY13" fmla="*/ 1487978 h 2068700"/>
                <a:gd name="connsiteX14" fmla="*/ 1683890 w 4202647"/>
                <a:gd name="connsiteY14" fmla="*/ 1454727 h 2068700"/>
                <a:gd name="connsiteX15" fmla="*/ 1850145 w 4202647"/>
                <a:gd name="connsiteY15" fmla="*/ 1379913 h 2068700"/>
                <a:gd name="connsiteX16" fmla="*/ 1900021 w 4202647"/>
                <a:gd name="connsiteY16" fmla="*/ 1305098 h 2068700"/>
                <a:gd name="connsiteX17" fmla="*/ 2008087 w 4202647"/>
                <a:gd name="connsiteY17" fmla="*/ 1271847 h 2068700"/>
                <a:gd name="connsiteX18" fmla="*/ 2398785 w 4202647"/>
                <a:gd name="connsiteY18" fmla="*/ 1064029 h 2068700"/>
                <a:gd name="connsiteX19" fmla="*/ 2747920 w 4202647"/>
                <a:gd name="connsiteY19" fmla="*/ 856211 h 2068700"/>
                <a:gd name="connsiteX20" fmla="*/ 2930800 w 4202647"/>
                <a:gd name="connsiteY20" fmla="*/ 781396 h 2068700"/>
                <a:gd name="connsiteX21" fmla="*/ 3097054 w 4202647"/>
                <a:gd name="connsiteY21" fmla="*/ 656705 h 2068700"/>
                <a:gd name="connsiteX22" fmla="*/ 3446189 w 4202647"/>
                <a:gd name="connsiteY22" fmla="*/ 473825 h 2068700"/>
                <a:gd name="connsiteX23" fmla="*/ 3811949 w 4202647"/>
                <a:gd name="connsiteY23" fmla="*/ 249382 h 2068700"/>
                <a:gd name="connsiteX24" fmla="*/ 4202647 w 4202647"/>
                <a:gd name="connsiteY24" fmla="*/ 0 h 2068700"/>
                <a:gd name="connsiteX0" fmla="*/ 0 w 4098175"/>
                <a:gd name="connsiteY0" fmla="*/ 2053244 h 2053244"/>
                <a:gd name="connsiteX1" fmla="*/ 83128 w 4098175"/>
                <a:gd name="connsiteY1" fmla="*/ 2003367 h 2053244"/>
                <a:gd name="connsiteX2" fmla="*/ 157942 w 4098175"/>
                <a:gd name="connsiteY2" fmla="*/ 2019993 h 2053244"/>
                <a:gd name="connsiteX3" fmla="*/ 294068 w 4098175"/>
                <a:gd name="connsiteY3" fmla="*/ 1949818 h 2053244"/>
                <a:gd name="connsiteX4" fmla="*/ 523702 w 4098175"/>
                <a:gd name="connsiteY4" fmla="*/ 1920240 h 2053244"/>
                <a:gd name="connsiteX5" fmla="*/ 648393 w 4098175"/>
                <a:gd name="connsiteY5" fmla="*/ 1828800 h 2053244"/>
                <a:gd name="connsiteX6" fmla="*/ 648393 w 4098175"/>
                <a:gd name="connsiteY6" fmla="*/ 1828800 h 2053244"/>
                <a:gd name="connsiteX7" fmla="*/ 739833 w 4098175"/>
                <a:gd name="connsiteY7" fmla="*/ 1820487 h 2053244"/>
                <a:gd name="connsiteX8" fmla="*/ 822960 w 4098175"/>
                <a:gd name="connsiteY8" fmla="*/ 1762298 h 2053244"/>
                <a:gd name="connsiteX9" fmla="*/ 989215 w 4098175"/>
                <a:gd name="connsiteY9" fmla="*/ 1712422 h 2053244"/>
                <a:gd name="connsiteX10" fmla="*/ 989215 w 4098175"/>
                <a:gd name="connsiteY10" fmla="*/ 1712422 h 2053244"/>
                <a:gd name="connsiteX11" fmla="*/ 1388226 w 4098175"/>
                <a:gd name="connsiteY11" fmla="*/ 1546167 h 2053244"/>
                <a:gd name="connsiteX12" fmla="*/ 1446415 w 4098175"/>
                <a:gd name="connsiteY12" fmla="*/ 1487978 h 2053244"/>
                <a:gd name="connsiteX13" fmla="*/ 1579418 w 4098175"/>
                <a:gd name="connsiteY13" fmla="*/ 1454727 h 2053244"/>
                <a:gd name="connsiteX14" fmla="*/ 1745673 w 4098175"/>
                <a:gd name="connsiteY14" fmla="*/ 1379913 h 2053244"/>
                <a:gd name="connsiteX15" fmla="*/ 1795549 w 4098175"/>
                <a:gd name="connsiteY15" fmla="*/ 1305098 h 2053244"/>
                <a:gd name="connsiteX16" fmla="*/ 1903615 w 4098175"/>
                <a:gd name="connsiteY16" fmla="*/ 1271847 h 2053244"/>
                <a:gd name="connsiteX17" fmla="*/ 2294313 w 4098175"/>
                <a:gd name="connsiteY17" fmla="*/ 1064029 h 2053244"/>
                <a:gd name="connsiteX18" fmla="*/ 2643448 w 4098175"/>
                <a:gd name="connsiteY18" fmla="*/ 856211 h 2053244"/>
                <a:gd name="connsiteX19" fmla="*/ 2826328 w 4098175"/>
                <a:gd name="connsiteY19" fmla="*/ 781396 h 2053244"/>
                <a:gd name="connsiteX20" fmla="*/ 2992582 w 4098175"/>
                <a:gd name="connsiteY20" fmla="*/ 656705 h 2053244"/>
                <a:gd name="connsiteX21" fmla="*/ 3341717 w 4098175"/>
                <a:gd name="connsiteY21" fmla="*/ 473825 h 2053244"/>
                <a:gd name="connsiteX22" fmla="*/ 3707477 w 4098175"/>
                <a:gd name="connsiteY22" fmla="*/ 249382 h 2053244"/>
                <a:gd name="connsiteX23" fmla="*/ 4098175 w 4098175"/>
                <a:gd name="connsiteY23" fmla="*/ 0 h 2053244"/>
                <a:gd name="connsiteX0" fmla="*/ 0 w 4015047"/>
                <a:gd name="connsiteY0" fmla="*/ 2003367 h 2019994"/>
                <a:gd name="connsiteX1" fmla="*/ 74814 w 4015047"/>
                <a:gd name="connsiteY1" fmla="*/ 2019993 h 2019994"/>
                <a:gd name="connsiteX2" fmla="*/ 210940 w 4015047"/>
                <a:gd name="connsiteY2" fmla="*/ 1949818 h 2019994"/>
                <a:gd name="connsiteX3" fmla="*/ 440574 w 4015047"/>
                <a:gd name="connsiteY3" fmla="*/ 1920240 h 2019994"/>
                <a:gd name="connsiteX4" fmla="*/ 565265 w 4015047"/>
                <a:gd name="connsiteY4" fmla="*/ 1828800 h 2019994"/>
                <a:gd name="connsiteX5" fmla="*/ 565265 w 4015047"/>
                <a:gd name="connsiteY5" fmla="*/ 1828800 h 2019994"/>
                <a:gd name="connsiteX6" fmla="*/ 656705 w 4015047"/>
                <a:gd name="connsiteY6" fmla="*/ 1820487 h 2019994"/>
                <a:gd name="connsiteX7" fmla="*/ 739832 w 4015047"/>
                <a:gd name="connsiteY7" fmla="*/ 1762298 h 2019994"/>
                <a:gd name="connsiteX8" fmla="*/ 906087 w 4015047"/>
                <a:gd name="connsiteY8" fmla="*/ 1712422 h 2019994"/>
                <a:gd name="connsiteX9" fmla="*/ 906087 w 4015047"/>
                <a:gd name="connsiteY9" fmla="*/ 1712422 h 2019994"/>
                <a:gd name="connsiteX10" fmla="*/ 1305098 w 4015047"/>
                <a:gd name="connsiteY10" fmla="*/ 1546167 h 2019994"/>
                <a:gd name="connsiteX11" fmla="*/ 1363287 w 4015047"/>
                <a:gd name="connsiteY11" fmla="*/ 1487978 h 2019994"/>
                <a:gd name="connsiteX12" fmla="*/ 1496290 w 4015047"/>
                <a:gd name="connsiteY12" fmla="*/ 1454727 h 2019994"/>
                <a:gd name="connsiteX13" fmla="*/ 1662545 w 4015047"/>
                <a:gd name="connsiteY13" fmla="*/ 1379913 h 2019994"/>
                <a:gd name="connsiteX14" fmla="*/ 1712421 w 4015047"/>
                <a:gd name="connsiteY14" fmla="*/ 1305098 h 2019994"/>
                <a:gd name="connsiteX15" fmla="*/ 1820487 w 4015047"/>
                <a:gd name="connsiteY15" fmla="*/ 1271847 h 2019994"/>
                <a:gd name="connsiteX16" fmla="*/ 2211185 w 4015047"/>
                <a:gd name="connsiteY16" fmla="*/ 1064029 h 2019994"/>
                <a:gd name="connsiteX17" fmla="*/ 2560320 w 4015047"/>
                <a:gd name="connsiteY17" fmla="*/ 856211 h 2019994"/>
                <a:gd name="connsiteX18" fmla="*/ 2743200 w 4015047"/>
                <a:gd name="connsiteY18" fmla="*/ 781396 h 2019994"/>
                <a:gd name="connsiteX19" fmla="*/ 2909454 w 4015047"/>
                <a:gd name="connsiteY19" fmla="*/ 656705 h 2019994"/>
                <a:gd name="connsiteX20" fmla="*/ 3258589 w 4015047"/>
                <a:gd name="connsiteY20" fmla="*/ 473825 h 2019994"/>
                <a:gd name="connsiteX21" fmla="*/ 3624349 w 4015047"/>
                <a:gd name="connsiteY21" fmla="*/ 249382 h 2019994"/>
                <a:gd name="connsiteX22" fmla="*/ 4015047 w 4015047"/>
                <a:gd name="connsiteY22" fmla="*/ 0 h 2019994"/>
                <a:gd name="connsiteX0" fmla="*/ -1 w 3940232"/>
                <a:gd name="connsiteY0" fmla="*/ 2019993 h 2019993"/>
                <a:gd name="connsiteX1" fmla="*/ 136125 w 3940232"/>
                <a:gd name="connsiteY1" fmla="*/ 1949818 h 2019993"/>
                <a:gd name="connsiteX2" fmla="*/ 365759 w 3940232"/>
                <a:gd name="connsiteY2" fmla="*/ 1920240 h 2019993"/>
                <a:gd name="connsiteX3" fmla="*/ 490450 w 3940232"/>
                <a:gd name="connsiteY3" fmla="*/ 1828800 h 2019993"/>
                <a:gd name="connsiteX4" fmla="*/ 490450 w 3940232"/>
                <a:gd name="connsiteY4" fmla="*/ 1828800 h 2019993"/>
                <a:gd name="connsiteX5" fmla="*/ 581890 w 3940232"/>
                <a:gd name="connsiteY5" fmla="*/ 1820487 h 2019993"/>
                <a:gd name="connsiteX6" fmla="*/ 665017 w 3940232"/>
                <a:gd name="connsiteY6" fmla="*/ 1762298 h 2019993"/>
                <a:gd name="connsiteX7" fmla="*/ 831272 w 3940232"/>
                <a:gd name="connsiteY7" fmla="*/ 1712422 h 2019993"/>
                <a:gd name="connsiteX8" fmla="*/ 831272 w 3940232"/>
                <a:gd name="connsiteY8" fmla="*/ 1712422 h 2019993"/>
                <a:gd name="connsiteX9" fmla="*/ 1230283 w 3940232"/>
                <a:gd name="connsiteY9" fmla="*/ 1546167 h 2019993"/>
                <a:gd name="connsiteX10" fmla="*/ 1288472 w 3940232"/>
                <a:gd name="connsiteY10" fmla="*/ 1487978 h 2019993"/>
                <a:gd name="connsiteX11" fmla="*/ 1421475 w 3940232"/>
                <a:gd name="connsiteY11" fmla="*/ 1454727 h 2019993"/>
                <a:gd name="connsiteX12" fmla="*/ 1587730 w 3940232"/>
                <a:gd name="connsiteY12" fmla="*/ 1379913 h 2019993"/>
                <a:gd name="connsiteX13" fmla="*/ 1637606 w 3940232"/>
                <a:gd name="connsiteY13" fmla="*/ 1305098 h 2019993"/>
                <a:gd name="connsiteX14" fmla="*/ 1745672 w 3940232"/>
                <a:gd name="connsiteY14" fmla="*/ 1271847 h 2019993"/>
                <a:gd name="connsiteX15" fmla="*/ 2136370 w 3940232"/>
                <a:gd name="connsiteY15" fmla="*/ 1064029 h 2019993"/>
                <a:gd name="connsiteX16" fmla="*/ 2485505 w 3940232"/>
                <a:gd name="connsiteY16" fmla="*/ 856211 h 2019993"/>
                <a:gd name="connsiteX17" fmla="*/ 2668385 w 3940232"/>
                <a:gd name="connsiteY17" fmla="*/ 781396 h 2019993"/>
                <a:gd name="connsiteX18" fmla="*/ 2834639 w 3940232"/>
                <a:gd name="connsiteY18" fmla="*/ 656705 h 2019993"/>
                <a:gd name="connsiteX19" fmla="*/ 3183774 w 3940232"/>
                <a:gd name="connsiteY19" fmla="*/ 473825 h 2019993"/>
                <a:gd name="connsiteX20" fmla="*/ 3549534 w 3940232"/>
                <a:gd name="connsiteY20" fmla="*/ 249382 h 2019993"/>
                <a:gd name="connsiteX21" fmla="*/ 3940232 w 3940232"/>
                <a:gd name="connsiteY21" fmla="*/ 0 h 2019993"/>
                <a:gd name="connsiteX0" fmla="*/ 0 w 3804107"/>
                <a:gd name="connsiteY0" fmla="*/ 1949818 h 1949818"/>
                <a:gd name="connsiteX1" fmla="*/ 229634 w 3804107"/>
                <a:gd name="connsiteY1" fmla="*/ 1920240 h 1949818"/>
                <a:gd name="connsiteX2" fmla="*/ 354325 w 3804107"/>
                <a:gd name="connsiteY2" fmla="*/ 1828800 h 1949818"/>
                <a:gd name="connsiteX3" fmla="*/ 354325 w 3804107"/>
                <a:gd name="connsiteY3" fmla="*/ 1828800 h 1949818"/>
                <a:gd name="connsiteX4" fmla="*/ 445765 w 3804107"/>
                <a:gd name="connsiteY4" fmla="*/ 1820487 h 1949818"/>
                <a:gd name="connsiteX5" fmla="*/ 528892 w 3804107"/>
                <a:gd name="connsiteY5" fmla="*/ 1762298 h 1949818"/>
                <a:gd name="connsiteX6" fmla="*/ 695147 w 3804107"/>
                <a:gd name="connsiteY6" fmla="*/ 1712422 h 1949818"/>
                <a:gd name="connsiteX7" fmla="*/ 695147 w 3804107"/>
                <a:gd name="connsiteY7" fmla="*/ 1712422 h 1949818"/>
                <a:gd name="connsiteX8" fmla="*/ 1094158 w 3804107"/>
                <a:gd name="connsiteY8" fmla="*/ 1546167 h 1949818"/>
                <a:gd name="connsiteX9" fmla="*/ 1152347 w 3804107"/>
                <a:gd name="connsiteY9" fmla="*/ 1487978 h 1949818"/>
                <a:gd name="connsiteX10" fmla="*/ 1285350 w 3804107"/>
                <a:gd name="connsiteY10" fmla="*/ 1454727 h 1949818"/>
                <a:gd name="connsiteX11" fmla="*/ 1451605 w 3804107"/>
                <a:gd name="connsiteY11" fmla="*/ 1379913 h 1949818"/>
                <a:gd name="connsiteX12" fmla="*/ 1501481 w 3804107"/>
                <a:gd name="connsiteY12" fmla="*/ 1305098 h 1949818"/>
                <a:gd name="connsiteX13" fmla="*/ 1609547 w 3804107"/>
                <a:gd name="connsiteY13" fmla="*/ 1271847 h 1949818"/>
                <a:gd name="connsiteX14" fmla="*/ 2000245 w 3804107"/>
                <a:gd name="connsiteY14" fmla="*/ 1064029 h 1949818"/>
                <a:gd name="connsiteX15" fmla="*/ 2349380 w 3804107"/>
                <a:gd name="connsiteY15" fmla="*/ 856211 h 1949818"/>
                <a:gd name="connsiteX16" fmla="*/ 2532260 w 3804107"/>
                <a:gd name="connsiteY16" fmla="*/ 781396 h 1949818"/>
                <a:gd name="connsiteX17" fmla="*/ 2698514 w 3804107"/>
                <a:gd name="connsiteY17" fmla="*/ 656705 h 1949818"/>
                <a:gd name="connsiteX18" fmla="*/ 3047649 w 3804107"/>
                <a:gd name="connsiteY18" fmla="*/ 473825 h 1949818"/>
                <a:gd name="connsiteX19" fmla="*/ 3413409 w 3804107"/>
                <a:gd name="connsiteY19" fmla="*/ 249382 h 1949818"/>
                <a:gd name="connsiteX20" fmla="*/ 3804107 w 3804107"/>
                <a:gd name="connsiteY20" fmla="*/ 0 h 194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04107" h="1949818">
                  <a:moveTo>
                    <a:pt x="0" y="1949818"/>
                  </a:moveTo>
                  <a:lnTo>
                    <a:pt x="229634" y="1920240"/>
                  </a:lnTo>
                  <a:lnTo>
                    <a:pt x="354325" y="1828800"/>
                  </a:lnTo>
                  <a:lnTo>
                    <a:pt x="354325" y="1828800"/>
                  </a:lnTo>
                  <a:lnTo>
                    <a:pt x="445765" y="1820487"/>
                  </a:lnTo>
                  <a:lnTo>
                    <a:pt x="528892" y="1762298"/>
                  </a:lnTo>
                  <a:lnTo>
                    <a:pt x="695147" y="1712422"/>
                  </a:lnTo>
                  <a:lnTo>
                    <a:pt x="695147" y="1712422"/>
                  </a:lnTo>
                  <a:lnTo>
                    <a:pt x="1094158" y="1546167"/>
                  </a:lnTo>
                  <a:lnTo>
                    <a:pt x="1152347" y="1487978"/>
                  </a:lnTo>
                  <a:lnTo>
                    <a:pt x="1285350" y="1454727"/>
                  </a:lnTo>
                  <a:lnTo>
                    <a:pt x="1451605" y="1379913"/>
                  </a:lnTo>
                  <a:lnTo>
                    <a:pt x="1501481" y="1305098"/>
                  </a:lnTo>
                  <a:lnTo>
                    <a:pt x="1609547" y="1271847"/>
                  </a:lnTo>
                  <a:lnTo>
                    <a:pt x="2000245" y="1064029"/>
                  </a:lnTo>
                  <a:lnTo>
                    <a:pt x="2349380" y="856211"/>
                  </a:lnTo>
                  <a:lnTo>
                    <a:pt x="2532260" y="781396"/>
                  </a:lnTo>
                  <a:lnTo>
                    <a:pt x="2698514" y="656705"/>
                  </a:lnTo>
                  <a:lnTo>
                    <a:pt x="3047649" y="473825"/>
                  </a:lnTo>
                  <a:lnTo>
                    <a:pt x="3413409" y="249382"/>
                  </a:lnTo>
                  <a:lnTo>
                    <a:pt x="3804107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752476"/>
            <a:ext cx="11953875" cy="6105524"/>
          </a:xfrm>
        </p:spPr>
        <p:txBody>
          <a:bodyPr/>
          <a:lstStyle/>
          <a:p>
            <a:r>
              <a:rPr lang="fr-FR" dirty="0"/>
              <a:t>Il y a donc deux principales sources d’incertitude sur les projections :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14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scénarios climatiques</a:t>
            </a:r>
          </a:p>
        </p:txBody>
      </p:sp>
      <p:sp>
        <p:nvSpPr>
          <p:cNvPr id="5" name="Espace réservé du contenu 15">
            <a:extLst>
              <a:ext uri="{FF2B5EF4-FFF2-40B4-BE49-F238E27FC236}">
                <a16:creationId xmlns:a16="http://schemas.microsoft.com/office/drawing/2014/main" id="{C7246386-E4F7-423B-A2A4-2032C5E91860}"/>
              </a:ext>
            </a:extLst>
          </p:cNvPr>
          <p:cNvSpPr txBox="1">
            <a:spLocks/>
          </p:cNvSpPr>
          <p:nvPr/>
        </p:nvSpPr>
        <p:spPr>
          <a:xfrm>
            <a:off x="41358" y="2757123"/>
            <a:ext cx="5801062" cy="2332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b="0" kern="120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7F3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Celle liée à la trajectoire qui se concrétisera, en fonction de nos choix de société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Celle liée à notre capacité à modéliser le climat futur pour une trajectoire donnée</a:t>
            </a:r>
          </a:p>
        </p:txBody>
      </p:sp>
      <p:sp>
        <p:nvSpPr>
          <p:cNvPr id="7" name="Forme libre 83">
            <a:extLst>
              <a:ext uri="{FF2B5EF4-FFF2-40B4-BE49-F238E27FC236}">
                <a16:creationId xmlns:a16="http://schemas.microsoft.com/office/drawing/2014/main" id="{7AD8977B-CBF1-4611-9CE6-CD752F29EFE2}"/>
              </a:ext>
            </a:extLst>
          </p:cNvPr>
          <p:cNvSpPr/>
          <p:nvPr/>
        </p:nvSpPr>
        <p:spPr>
          <a:xfrm>
            <a:off x="8683938" y="3789133"/>
            <a:ext cx="2705137" cy="803864"/>
          </a:xfrm>
          <a:custGeom>
            <a:avLst/>
            <a:gdLst>
              <a:gd name="connsiteX0" fmla="*/ 0 w 2852737"/>
              <a:gd name="connsiteY0" fmla="*/ 847725 h 847725"/>
              <a:gd name="connsiteX1" fmla="*/ 404812 w 2852737"/>
              <a:gd name="connsiteY1" fmla="*/ 714375 h 847725"/>
              <a:gd name="connsiteX2" fmla="*/ 1204912 w 2852737"/>
              <a:gd name="connsiteY2" fmla="*/ 404812 h 847725"/>
              <a:gd name="connsiteX3" fmla="*/ 1609725 w 2852737"/>
              <a:gd name="connsiteY3" fmla="*/ 276225 h 847725"/>
              <a:gd name="connsiteX4" fmla="*/ 2219325 w 2852737"/>
              <a:gd name="connsiteY4" fmla="*/ 114300 h 847725"/>
              <a:gd name="connsiteX5" fmla="*/ 2852737 w 2852737"/>
              <a:gd name="connsiteY5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2737" h="847725">
                <a:moveTo>
                  <a:pt x="0" y="847725"/>
                </a:moveTo>
                <a:lnTo>
                  <a:pt x="404812" y="714375"/>
                </a:lnTo>
                <a:lnTo>
                  <a:pt x="1204912" y="404812"/>
                </a:lnTo>
                <a:lnTo>
                  <a:pt x="1609725" y="276225"/>
                </a:lnTo>
                <a:lnTo>
                  <a:pt x="2219325" y="114300"/>
                </a:lnTo>
                <a:lnTo>
                  <a:pt x="2852737" y="0"/>
                </a:lnTo>
              </a:path>
            </a:pathLst>
          </a:cu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Forme libre 85">
            <a:extLst>
              <a:ext uri="{FF2B5EF4-FFF2-40B4-BE49-F238E27FC236}">
                <a16:creationId xmlns:a16="http://schemas.microsoft.com/office/drawing/2014/main" id="{28982643-0A6B-4AB0-8ED7-5A694F22397C}"/>
              </a:ext>
            </a:extLst>
          </p:cNvPr>
          <p:cNvSpPr/>
          <p:nvPr/>
        </p:nvSpPr>
        <p:spPr>
          <a:xfrm>
            <a:off x="8674906" y="3454943"/>
            <a:ext cx="2714169" cy="1223859"/>
          </a:xfrm>
          <a:custGeom>
            <a:avLst/>
            <a:gdLst>
              <a:gd name="connsiteX0" fmla="*/ 4762 w 2862262"/>
              <a:gd name="connsiteY0" fmla="*/ 1290637 h 1290637"/>
              <a:gd name="connsiteX1" fmla="*/ 342900 w 2862262"/>
              <a:gd name="connsiteY1" fmla="*/ 1200150 h 1290637"/>
              <a:gd name="connsiteX2" fmla="*/ 804862 w 2862262"/>
              <a:gd name="connsiteY2" fmla="*/ 1081087 h 1290637"/>
              <a:gd name="connsiteX3" fmla="*/ 1390650 w 2862262"/>
              <a:gd name="connsiteY3" fmla="*/ 947737 h 1290637"/>
              <a:gd name="connsiteX4" fmla="*/ 1928812 w 2862262"/>
              <a:gd name="connsiteY4" fmla="*/ 828675 h 1290637"/>
              <a:gd name="connsiteX5" fmla="*/ 2443162 w 2862262"/>
              <a:gd name="connsiteY5" fmla="*/ 733425 h 1290637"/>
              <a:gd name="connsiteX6" fmla="*/ 2862262 w 2862262"/>
              <a:gd name="connsiteY6" fmla="*/ 690562 h 1290637"/>
              <a:gd name="connsiteX7" fmla="*/ 2862262 w 2862262"/>
              <a:gd name="connsiteY7" fmla="*/ 0 h 1290637"/>
              <a:gd name="connsiteX8" fmla="*/ 2166937 w 2862262"/>
              <a:gd name="connsiteY8" fmla="*/ 204787 h 1290637"/>
              <a:gd name="connsiteX9" fmla="*/ 1428750 w 2862262"/>
              <a:gd name="connsiteY9" fmla="*/ 485775 h 1290637"/>
              <a:gd name="connsiteX10" fmla="*/ 790575 w 2862262"/>
              <a:gd name="connsiteY10" fmla="*/ 762000 h 1290637"/>
              <a:gd name="connsiteX11" fmla="*/ 190500 w 2862262"/>
              <a:gd name="connsiteY11" fmla="*/ 1038225 h 1290637"/>
              <a:gd name="connsiteX12" fmla="*/ 0 w 2862262"/>
              <a:gd name="connsiteY12" fmla="*/ 1114425 h 1290637"/>
              <a:gd name="connsiteX13" fmla="*/ 4762 w 2862262"/>
              <a:gd name="connsiteY13" fmla="*/ 1290637 h 129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2262" h="1290637">
                <a:moveTo>
                  <a:pt x="4762" y="1290637"/>
                </a:moveTo>
                <a:lnTo>
                  <a:pt x="342900" y="1200150"/>
                </a:lnTo>
                <a:lnTo>
                  <a:pt x="804862" y="1081087"/>
                </a:lnTo>
                <a:lnTo>
                  <a:pt x="1390650" y="947737"/>
                </a:lnTo>
                <a:lnTo>
                  <a:pt x="1928812" y="828675"/>
                </a:lnTo>
                <a:lnTo>
                  <a:pt x="2443162" y="733425"/>
                </a:lnTo>
                <a:lnTo>
                  <a:pt x="2862262" y="690562"/>
                </a:lnTo>
                <a:lnTo>
                  <a:pt x="2862262" y="0"/>
                </a:lnTo>
                <a:lnTo>
                  <a:pt x="2166937" y="204787"/>
                </a:lnTo>
                <a:lnTo>
                  <a:pt x="1428750" y="485775"/>
                </a:lnTo>
                <a:lnTo>
                  <a:pt x="790575" y="762000"/>
                </a:lnTo>
                <a:lnTo>
                  <a:pt x="190500" y="1038225"/>
                </a:lnTo>
                <a:lnTo>
                  <a:pt x="0" y="1114425"/>
                </a:lnTo>
                <a:lnTo>
                  <a:pt x="4762" y="1290637"/>
                </a:lnTo>
                <a:close/>
              </a:path>
            </a:pathLst>
          </a:cu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91">
            <a:extLst>
              <a:ext uri="{FF2B5EF4-FFF2-40B4-BE49-F238E27FC236}">
                <a16:creationId xmlns:a16="http://schemas.microsoft.com/office/drawing/2014/main" id="{5EB5C5D0-BAF2-43C3-AAA2-2200D7FD76CC}"/>
              </a:ext>
            </a:extLst>
          </p:cNvPr>
          <p:cNvSpPr/>
          <p:nvPr/>
        </p:nvSpPr>
        <p:spPr>
          <a:xfrm>
            <a:off x="8676414" y="4093454"/>
            <a:ext cx="2714119" cy="616007"/>
          </a:xfrm>
          <a:custGeom>
            <a:avLst/>
            <a:gdLst>
              <a:gd name="connsiteX0" fmla="*/ 0 w 4214553"/>
              <a:gd name="connsiteY0" fmla="*/ 689957 h 897775"/>
              <a:gd name="connsiteX1" fmla="*/ 99753 w 4214553"/>
              <a:gd name="connsiteY1" fmla="*/ 689957 h 897775"/>
              <a:gd name="connsiteX2" fmla="*/ 182880 w 4214553"/>
              <a:gd name="connsiteY2" fmla="*/ 665019 h 897775"/>
              <a:gd name="connsiteX3" fmla="*/ 241069 w 4214553"/>
              <a:gd name="connsiteY3" fmla="*/ 656706 h 897775"/>
              <a:gd name="connsiteX4" fmla="*/ 315884 w 4214553"/>
              <a:gd name="connsiteY4" fmla="*/ 581891 h 897775"/>
              <a:gd name="connsiteX5" fmla="*/ 382386 w 4214553"/>
              <a:gd name="connsiteY5" fmla="*/ 598517 h 897775"/>
              <a:gd name="connsiteX6" fmla="*/ 423949 w 4214553"/>
              <a:gd name="connsiteY6" fmla="*/ 540328 h 897775"/>
              <a:gd name="connsiteX7" fmla="*/ 507077 w 4214553"/>
              <a:gd name="connsiteY7" fmla="*/ 515390 h 897775"/>
              <a:gd name="connsiteX8" fmla="*/ 590204 w 4214553"/>
              <a:gd name="connsiteY8" fmla="*/ 448888 h 897775"/>
              <a:gd name="connsiteX9" fmla="*/ 656706 w 4214553"/>
              <a:gd name="connsiteY9" fmla="*/ 448888 h 897775"/>
              <a:gd name="connsiteX10" fmla="*/ 798022 w 4214553"/>
              <a:gd name="connsiteY10" fmla="*/ 382386 h 897775"/>
              <a:gd name="connsiteX11" fmla="*/ 906088 w 4214553"/>
              <a:gd name="connsiteY11" fmla="*/ 390699 h 897775"/>
              <a:gd name="connsiteX12" fmla="*/ 989215 w 4214553"/>
              <a:gd name="connsiteY12" fmla="*/ 357448 h 897775"/>
              <a:gd name="connsiteX13" fmla="*/ 1022466 w 4214553"/>
              <a:gd name="connsiteY13" fmla="*/ 382386 h 897775"/>
              <a:gd name="connsiteX14" fmla="*/ 1080655 w 4214553"/>
              <a:gd name="connsiteY14" fmla="*/ 349135 h 897775"/>
              <a:gd name="connsiteX15" fmla="*/ 1147157 w 4214553"/>
              <a:gd name="connsiteY15" fmla="*/ 349135 h 897775"/>
              <a:gd name="connsiteX16" fmla="*/ 1271848 w 4214553"/>
              <a:gd name="connsiteY16" fmla="*/ 274320 h 897775"/>
              <a:gd name="connsiteX17" fmla="*/ 1330037 w 4214553"/>
              <a:gd name="connsiteY17" fmla="*/ 290946 h 897775"/>
              <a:gd name="connsiteX18" fmla="*/ 1379913 w 4214553"/>
              <a:gd name="connsiteY18" fmla="*/ 224444 h 897775"/>
              <a:gd name="connsiteX19" fmla="*/ 1463040 w 4214553"/>
              <a:gd name="connsiteY19" fmla="*/ 224444 h 897775"/>
              <a:gd name="connsiteX20" fmla="*/ 1521229 w 4214553"/>
              <a:gd name="connsiteY20" fmla="*/ 207819 h 897775"/>
              <a:gd name="connsiteX21" fmla="*/ 1571106 w 4214553"/>
              <a:gd name="connsiteY21" fmla="*/ 224444 h 897775"/>
              <a:gd name="connsiteX22" fmla="*/ 1654233 w 4214553"/>
              <a:gd name="connsiteY22" fmla="*/ 174568 h 897775"/>
              <a:gd name="connsiteX23" fmla="*/ 1654233 w 4214553"/>
              <a:gd name="connsiteY23" fmla="*/ 174568 h 897775"/>
              <a:gd name="connsiteX24" fmla="*/ 1820488 w 4214553"/>
              <a:gd name="connsiteY24" fmla="*/ 157942 h 897775"/>
              <a:gd name="connsiteX25" fmla="*/ 1895302 w 4214553"/>
              <a:gd name="connsiteY25" fmla="*/ 149630 h 897775"/>
              <a:gd name="connsiteX26" fmla="*/ 1928553 w 4214553"/>
              <a:gd name="connsiteY26" fmla="*/ 133004 h 897775"/>
              <a:gd name="connsiteX27" fmla="*/ 2078182 w 4214553"/>
              <a:gd name="connsiteY27" fmla="*/ 149630 h 897775"/>
              <a:gd name="connsiteX28" fmla="*/ 2261062 w 4214553"/>
              <a:gd name="connsiteY28" fmla="*/ 108066 h 897775"/>
              <a:gd name="connsiteX29" fmla="*/ 2335877 w 4214553"/>
              <a:gd name="connsiteY29" fmla="*/ 124691 h 897775"/>
              <a:gd name="connsiteX30" fmla="*/ 2443942 w 4214553"/>
              <a:gd name="connsiteY30" fmla="*/ 83128 h 897775"/>
              <a:gd name="connsiteX31" fmla="*/ 2568633 w 4214553"/>
              <a:gd name="connsiteY31" fmla="*/ 99753 h 897775"/>
              <a:gd name="connsiteX32" fmla="*/ 2726575 w 4214553"/>
              <a:gd name="connsiteY32" fmla="*/ 91440 h 897775"/>
              <a:gd name="connsiteX33" fmla="*/ 2793077 w 4214553"/>
              <a:gd name="connsiteY33" fmla="*/ 83128 h 897775"/>
              <a:gd name="connsiteX34" fmla="*/ 2842953 w 4214553"/>
              <a:gd name="connsiteY34" fmla="*/ 91440 h 897775"/>
              <a:gd name="connsiteX35" fmla="*/ 2926080 w 4214553"/>
              <a:gd name="connsiteY35" fmla="*/ 74815 h 897775"/>
              <a:gd name="connsiteX36" fmla="*/ 2975957 w 4214553"/>
              <a:gd name="connsiteY36" fmla="*/ 116379 h 897775"/>
              <a:gd name="connsiteX37" fmla="*/ 3067397 w 4214553"/>
              <a:gd name="connsiteY37" fmla="*/ 58190 h 897775"/>
              <a:gd name="connsiteX38" fmla="*/ 3133899 w 4214553"/>
              <a:gd name="connsiteY38" fmla="*/ 83128 h 897775"/>
              <a:gd name="connsiteX39" fmla="*/ 3250277 w 4214553"/>
              <a:gd name="connsiteY39" fmla="*/ 66502 h 897775"/>
              <a:gd name="connsiteX40" fmla="*/ 3291840 w 4214553"/>
              <a:gd name="connsiteY40" fmla="*/ 58190 h 897775"/>
              <a:gd name="connsiteX41" fmla="*/ 3366655 w 4214553"/>
              <a:gd name="connsiteY41" fmla="*/ 91440 h 897775"/>
              <a:gd name="connsiteX42" fmla="*/ 3449782 w 4214553"/>
              <a:gd name="connsiteY42" fmla="*/ 58190 h 897775"/>
              <a:gd name="connsiteX43" fmla="*/ 3499659 w 4214553"/>
              <a:gd name="connsiteY43" fmla="*/ 116379 h 897775"/>
              <a:gd name="connsiteX44" fmla="*/ 3616037 w 4214553"/>
              <a:gd name="connsiteY44" fmla="*/ 58190 h 897775"/>
              <a:gd name="connsiteX45" fmla="*/ 3690851 w 4214553"/>
              <a:gd name="connsiteY45" fmla="*/ 58190 h 897775"/>
              <a:gd name="connsiteX46" fmla="*/ 3749040 w 4214553"/>
              <a:gd name="connsiteY46" fmla="*/ 33251 h 897775"/>
              <a:gd name="connsiteX47" fmla="*/ 3815542 w 4214553"/>
              <a:gd name="connsiteY47" fmla="*/ 58190 h 897775"/>
              <a:gd name="connsiteX48" fmla="*/ 3873731 w 4214553"/>
              <a:gd name="connsiteY48" fmla="*/ 33251 h 897775"/>
              <a:gd name="connsiteX49" fmla="*/ 3873731 w 4214553"/>
              <a:gd name="connsiteY49" fmla="*/ 33251 h 897775"/>
              <a:gd name="connsiteX50" fmla="*/ 3998422 w 4214553"/>
              <a:gd name="connsiteY50" fmla="*/ 58190 h 897775"/>
              <a:gd name="connsiteX51" fmla="*/ 4064924 w 4214553"/>
              <a:gd name="connsiteY51" fmla="*/ 33251 h 897775"/>
              <a:gd name="connsiteX52" fmla="*/ 4098175 w 4214553"/>
              <a:gd name="connsiteY52" fmla="*/ 0 h 897775"/>
              <a:gd name="connsiteX53" fmla="*/ 4181302 w 4214553"/>
              <a:gd name="connsiteY53" fmla="*/ 58190 h 897775"/>
              <a:gd name="connsiteX54" fmla="*/ 4214553 w 4214553"/>
              <a:gd name="connsiteY54" fmla="*/ 58190 h 897775"/>
              <a:gd name="connsiteX55" fmla="*/ 4214553 w 4214553"/>
              <a:gd name="connsiteY55" fmla="*/ 831273 h 897775"/>
              <a:gd name="connsiteX56" fmla="*/ 4123113 w 4214553"/>
              <a:gd name="connsiteY56" fmla="*/ 856211 h 897775"/>
              <a:gd name="connsiteX57" fmla="*/ 4048299 w 4214553"/>
              <a:gd name="connsiteY57" fmla="*/ 814648 h 897775"/>
              <a:gd name="connsiteX58" fmla="*/ 3973484 w 4214553"/>
              <a:gd name="connsiteY58" fmla="*/ 822960 h 897775"/>
              <a:gd name="connsiteX59" fmla="*/ 3840480 w 4214553"/>
              <a:gd name="connsiteY59" fmla="*/ 814648 h 897775"/>
              <a:gd name="connsiteX60" fmla="*/ 3782291 w 4214553"/>
              <a:gd name="connsiteY60" fmla="*/ 822960 h 897775"/>
              <a:gd name="connsiteX61" fmla="*/ 3749040 w 4214553"/>
              <a:gd name="connsiteY61" fmla="*/ 839586 h 897775"/>
              <a:gd name="connsiteX62" fmla="*/ 3682539 w 4214553"/>
              <a:gd name="connsiteY62" fmla="*/ 798022 h 897775"/>
              <a:gd name="connsiteX63" fmla="*/ 3574473 w 4214553"/>
              <a:gd name="connsiteY63" fmla="*/ 806335 h 897775"/>
              <a:gd name="connsiteX64" fmla="*/ 3507971 w 4214553"/>
              <a:gd name="connsiteY64" fmla="*/ 798022 h 897775"/>
              <a:gd name="connsiteX65" fmla="*/ 3466408 w 4214553"/>
              <a:gd name="connsiteY65" fmla="*/ 822960 h 897775"/>
              <a:gd name="connsiteX66" fmla="*/ 3433157 w 4214553"/>
              <a:gd name="connsiteY66" fmla="*/ 789710 h 897775"/>
              <a:gd name="connsiteX67" fmla="*/ 3300153 w 4214553"/>
              <a:gd name="connsiteY67" fmla="*/ 822960 h 897775"/>
              <a:gd name="connsiteX68" fmla="*/ 3183775 w 4214553"/>
              <a:gd name="connsiteY68" fmla="*/ 781397 h 897775"/>
              <a:gd name="connsiteX69" fmla="*/ 3100648 w 4214553"/>
              <a:gd name="connsiteY69" fmla="*/ 773084 h 897775"/>
              <a:gd name="connsiteX70" fmla="*/ 3092335 w 4214553"/>
              <a:gd name="connsiteY70" fmla="*/ 798022 h 897775"/>
              <a:gd name="connsiteX71" fmla="*/ 3009208 w 4214553"/>
              <a:gd name="connsiteY71" fmla="*/ 764771 h 897775"/>
              <a:gd name="connsiteX72" fmla="*/ 2884517 w 4214553"/>
              <a:gd name="connsiteY72" fmla="*/ 764771 h 897775"/>
              <a:gd name="connsiteX73" fmla="*/ 2743200 w 4214553"/>
              <a:gd name="connsiteY73" fmla="*/ 756459 h 897775"/>
              <a:gd name="connsiteX74" fmla="*/ 2701637 w 4214553"/>
              <a:gd name="connsiteY74" fmla="*/ 723208 h 897775"/>
              <a:gd name="connsiteX75" fmla="*/ 2651760 w 4214553"/>
              <a:gd name="connsiteY75" fmla="*/ 764771 h 897775"/>
              <a:gd name="connsiteX76" fmla="*/ 2510444 w 4214553"/>
              <a:gd name="connsiteY76" fmla="*/ 731520 h 897775"/>
              <a:gd name="connsiteX77" fmla="*/ 2443942 w 4214553"/>
              <a:gd name="connsiteY77" fmla="*/ 748146 h 897775"/>
              <a:gd name="connsiteX78" fmla="*/ 2344189 w 4214553"/>
              <a:gd name="connsiteY78" fmla="*/ 731520 h 897775"/>
              <a:gd name="connsiteX79" fmla="*/ 2227811 w 4214553"/>
              <a:gd name="connsiteY79" fmla="*/ 731520 h 897775"/>
              <a:gd name="connsiteX80" fmla="*/ 2119746 w 4214553"/>
              <a:gd name="connsiteY80" fmla="*/ 714895 h 897775"/>
              <a:gd name="connsiteX81" fmla="*/ 2053244 w 4214553"/>
              <a:gd name="connsiteY81" fmla="*/ 723208 h 897775"/>
              <a:gd name="connsiteX82" fmla="*/ 1828800 w 4214553"/>
              <a:gd name="connsiteY82" fmla="*/ 689957 h 897775"/>
              <a:gd name="connsiteX83" fmla="*/ 1803862 w 4214553"/>
              <a:gd name="connsiteY83" fmla="*/ 714895 h 897775"/>
              <a:gd name="connsiteX84" fmla="*/ 1762299 w 4214553"/>
              <a:gd name="connsiteY84" fmla="*/ 723208 h 897775"/>
              <a:gd name="connsiteX85" fmla="*/ 1712422 w 4214553"/>
              <a:gd name="connsiteY85" fmla="*/ 739833 h 897775"/>
              <a:gd name="connsiteX86" fmla="*/ 1579419 w 4214553"/>
              <a:gd name="connsiteY86" fmla="*/ 689957 h 897775"/>
              <a:gd name="connsiteX87" fmla="*/ 1537855 w 4214553"/>
              <a:gd name="connsiteY87" fmla="*/ 723208 h 897775"/>
              <a:gd name="connsiteX88" fmla="*/ 1471353 w 4214553"/>
              <a:gd name="connsiteY88" fmla="*/ 698270 h 897775"/>
              <a:gd name="connsiteX89" fmla="*/ 1446415 w 4214553"/>
              <a:gd name="connsiteY89" fmla="*/ 731520 h 897775"/>
              <a:gd name="connsiteX90" fmla="*/ 1330037 w 4214553"/>
              <a:gd name="connsiteY90" fmla="*/ 731520 h 897775"/>
              <a:gd name="connsiteX91" fmla="*/ 1246909 w 4214553"/>
              <a:gd name="connsiteY91" fmla="*/ 764771 h 897775"/>
              <a:gd name="connsiteX92" fmla="*/ 1097280 w 4214553"/>
              <a:gd name="connsiteY92" fmla="*/ 731520 h 897775"/>
              <a:gd name="connsiteX93" fmla="*/ 989215 w 4214553"/>
              <a:gd name="connsiteY93" fmla="*/ 748146 h 897775"/>
              <a:gd name="connsiteX94" fmla="*/ 856211 w 4214553"/>
              <a:gd name="connsiteY94" fmla="*/ 781397 h 897775"/>
              <a:gd name="connsiteX95" fmla="*/ 798022 w 4214553"/>
              <a:gd name="connsiteY95" fmla="*/ 756459 h 897775"/>
              <a:gd name="connsiteX96" fmla="*/ 756459 w 4214553"/>
              <a:gd name="connsiteY96" fmla="*/ 789710 h 897775"/>
              <a:gd name="connsiteX97" fmla="*/ 615142 w 4214553"/>
              <a:gd name="connsiteY97" fmla="*/ 839586 h 897775"/>
              <a:gd name="connsiteX98" fmla="*/ 581891 w 4214553"/>
              <a:gd name="connsiteY98" fmla="*/ 864524 h 897775"/>
              <a:gd name="connsiteX99" fmla="*/ 532015 w 4214553"/>
              <a:gd name="connsiteY99" fmla="*/ 822960 h 897775"/>
              <a:gd name="connsiteX100" fmla="*/ 465513 w 4214553"/>
              <a:gd name="connsiteY100" fmla="*/ 806335 h 897775"/>
              <a:gd name="connsiteX101" fmla="*/ 365760 w 4214553"/>
              <a:gd name="connsiteY101" fmla="*/ 847899 h 897775"/>
              <a:gd name="connsiteX102" fmla="*/ 299259 w 4214553"/>
              <a:gd name="connsiteY102" fmla="*/ 881150 h 897775"/>
              <a:gd name="connsiteX103" fmla="*/ 207819 w 4214553"/>
              <a:gd name="connsiteY103" fmla="*/ 872837 h 897775"/>
              <a:gd name="connsiteX104" fmla="*/ 141317 w 4214553"/>
              <a:gd name="connsiteY104" fmla="*/ 897775 h 897775"/>
              <a:gd name="connsiteX105" fmla="*/ 74815 w 4214553"/>
              <a:gd name="connsiteY105" fmla="*/ 897775 h 897775"/>
              <a:gd name="connsiteX106" fmla="*/ 16626 w 4214553"/>
              <a:gd name="connsiteY106" fmla="*/ 897775 h 897775"/>
              <a:gd name="connsiteX107" fmla="*/ 0 w 4214553"/>
              <a:gd name="connsiteY107" fmla="*/ 689957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407323 w 4197927"/>
              <a:gd name="connsiteY6" fmla="*/ 540328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49134 w 4197927"/>
              <a:gd name="connsiteY101" fmla="*/ 847899 h 897775"/>
              <a:gd name="connsiteX102" fmla="*/ 282633 w 4197927"/>
              <a:gd name="connsiteY102" fmla="*/ 881150 h 897775"/>
              <a:gd name="connsiteX103" fmla="*/ 191193 w 4197927"/>
              <a:gd name="connsiteY103" fmla="*/ 872837 h 897775"/>
              <a:gd name="connsiteX104" fmla="*/ 124691 w 4197927"/>
              <a:gd name="connsiteY104" fmla="*/ 897775 h 897775"/>
              <a:gd name="connsiteX105" fmla="*/ 58189 w 4197927"/>
              <a:gd name="connsiteY105" fmla="*/ 897775 h 897775"/>
              <a:gd name="connsiteX106" fmla="*/ 0 w 4197927"/>
              <a:gd name="connsiteY106" fmla="*/ 897775 h 897775"/>
              <a:gd name="connsiteX107" fmla="*/ 2424 w 4197927"/>
              <a:gd name="connsiteY107" fmla="*/ 701863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398873 w 4197927"/>
              <a:gd name="connsiteY6" fmla="*/ 548779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49134 w 4197927"/>
              <a:gd name="connsiteY101" fmla="*/ 847899 h 897775"/>
              <a:gd name="connsiteX102" fmla="*/ 282633 w 4197927"/>
              <a:gd name="connsiteY102" fmla="*/ 881150 h 897775"/>
              <a:gd name="connsiteX103" fmla="*/ 191193 w 4197927"/>
              <a:gd name="connsiteY103" fmla="*/ 872837 h 897775"/>
              <a:gd name="connsiteX104" fmla="*/ 124691 w 4197927"/>
              <a:gd name="connsiteY104" fmla="*/ 897775 h 897775"/>
              <a:gd name="connsiteX105" fmla="*/ 58189 w 4197927"/>
              <a:gd name="connsiteY105" fmla="*/ 897775 h 897775"/>
              <a:gd name="connsiteX106" fmla="*/ 0 w 4197927"/>
              <a:gd name="connsiteY106" fmla="*/ 897775 h 897775"/>
              <a:gd name="connsiteX107" fmla="*/ 2424 w 4197927"/>
              <a:gd name="connsiteY107" fmla="*/ 701863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398873 w 4197927"/>
              <a:gd name="connsiteY6" fmla="*/ 548779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88849 w 4197927"/>
              <a:gd name="connsiteY101" fmla="*/ 829943 h 897775"/>
              <a:gd name="connsiteX102" fmla="*/ 349134 w 4197927"/>
              <a:gd name="connsiteY102" fmla="*/ 847899 h 897775"/>
              <a:gd name="connsiteX103" fmla="*/ 282633 w 4197927"/>
              <a:gd name="connsiteY103" fmla="*/ 881150 h 897775"/>
              <a:gd name="connsiteX104" fmla="*/ 191193 w 4197927"/>
              <a:gd name="connsiteY104" fmla="*/ 872837 h 897775"/>
              <a:gd name="connsiteX105" fmla="*/ 124691 w 4197927"/>
              <a:gd name="connsiteY105" fmla="*/ 897775 h 897775"/>
              <a:gd name="connsiteX106" fmla="*/ 58189 w 4197927"/>
              <a:gd name="connsiteY106" fmla="*/ 897775 h 897775"/>
              <a:gd name="connsiteX107" fmla="*/ 0 w 4197927"/>
              <a:gd name="connsiteY107" fmla="*/ 897775 h 897775"/>
              <a:gd name="connsiteX108" fmla="*/ 2424 w 4197927"/>
              <a:gd name="connsiteY108" fmla="*/ 701863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398873 w 4197927"/>
              <a:gd name="connsiteY6" fmla="*/ 548779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88849 w 4197927"/>
              <a:gd name="connsiteY101" fmla="*/ 829943 h 897775"/>
              <a:gd name="connsiteX102" fmla="*/ 282633 w 4197927"/>
              <a:gd name="connsiteY102" fmla="*/ 881150 h 897775"/>
              <a:gd name="connsiteX103" fmla="*/ 191193 w 4197927"/>
              <a:gd name="connsiteY103" fmla="*/ 872837 h 897775"/>
              <a:gd name="connsiteX104" fmla="*/ 124691 w 4197927"/>
              <a:gd name="connsiteY104" fmla="*/ 897775 h 897775"/>
              <a:gd name="connsiteX105" fmla="*/ 58189 w 4197927"/>
              <a:gd name="connsiteY105" fmla="*/ 897775 h 897775"/>
              <a:gd name="connsiteX106" fmla="*/ 0 w 4197927"/>
              <a:gd name="connsiteY106" fmla="*/ 897775 h 897775"/>
              <a:gd name="connsiteX107" fmla="*/ 2424 w 4197927"/>
              <a:gd name="connsiteY107" fmla="*/ 701863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398873 w 4197927"/>
              <a:gd name="connsiteY6" fmla="*/ 548779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88849 w 4197927"/>
              <a:gd name="connsiteY101" fmla="*/ 829943 h 897775"/>
              <a:gd name="connsiteX102" fmla="*/ 191193 w 4197927"/>
              <a:gd name="connsiteY102" fmla="*/ 872837 h 897775"/>
              <a:gd name="connsiteX103" fmla="*/ 124691 w 4197927"/>
              <a:gd name="connsiteY103" fmla="*/ 897775 h 897775"/>
              <a:gd name="connsiteX104" fmla="*/ 58189 w 4197927"/>
              <a:gd name="connsiteY104" fmla="*/ 897775 h 897775"/>
              <a:gd name="connsiteX105" fmla="*/ 0 w 4197927"/>
              <a:gd name="connsiteY105" fmla="*/ 897775 h 897775"/>
              <a:gd name="connsiteX106" fmla="*/ 2424 w 4197927"/>
              <a:gd name="connsiteY106" fmla="*/ 701863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398873 w 4197927"/>
              <a:gd name="connsiteY6" fmla="*/ 548779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88849 w 4197927"/>
              <a:gd name="connsiteY101" fmla="*/ 829943 h 897775"/>
              <a:gd name="connsiteX102" fmla="*/ 124691 w 4197927"/>
              <a:gd name="connsiteY102" fmla="*/ 897775 h 897775"/>
              <a:gd name="connsiteX103" fmla="*/ 58189 w 4197927"/>
              <a:gd name="connsiteY103" fmla="*/ 897775 h 897775"/>
              <a:gd name="connsiteX104" fmla="*/ 0 w 4197927"/>
              <a:gd name="connsiteY104" fmla="*/ 897775 h 897775"/>
              <a:gd name="connsiteX105" fmla="*/ 2424 w 4197927"/>
              <a:gd name="connsiteY105" fmla="*/ 701863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398873 w 4197927"/>
              <a:gd name="connsiteY6" fmla="*/ 548779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88849 w 4197927"/>
              <a:gd name="connsiteY101" fmla="*/ 829943 h 897775"/>
              <a:gd name="connsiteX102" fmla="*/ 58189 w 4197927"/>
              <a:gd name="connsiteY102" fmla="*/ 897775 h 897775"/>
              <a:gd name="connsiteX103" fmla="*/ 0 w 4197927"/>
              <a:gd name="connsiteY103" fmla="*/ 897775 h 897775"/>
              <a:gd name="connsiteX104" fmla="*/ 2424 w 4197927"/>
              <a:gd name="connsiteY104" fmla="*/ 701863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398873 w 4197927"/>
              <a:gd name="connsiteY6" fmla="*/ 548779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88849 w 4197927"/>
              <a:gd name="connsiteY101" fmla="*/ 829943 h 897775"/>
              <a:gd name="connsiteX102" fmla="*/ 0 w 4197927"/>
              <a:gd name="connsiteY102" fmla="*/ 897775 h 897775"/>
              <a:gd name="connsiteX103" fmla="*/ 2424 w 4197927"/>
              <a:gd name="connsiteY103" fmla="*/ 701863 h 897775"/>
              <a:gd name="connsiteX0" fmla="*/ 1 w 4195504"/>
              <a:gd name="connsiteY0" fmla="*/ 701863 h 864525"/>
              <a:gd name="connsiteX1" fmla="*/ 80704 w 4195504"/>
              <a:gd name="connsiteY1" fmla="*/ 689957 h 864525"/>
              <a:gd name="connsiteX2" fmla="*/ 163831 w 4195504"/>
              <a:gd name="connsiteY2" fmla="*/ 665019 h 864525"/>
              <a:gd name="connsiteX3" fmla="*/ 222020 w 4195504"/>
              <a:gd name="connsiteY3" fmla="*/ 656706 h 864525"/>
              <a:gd name="connsiteX4" fmla="*/ 296835 w 4195504"/>
              <a:gd name="connsiteY4" fmla="*/ 581891 h 864525"/>
              <a:gd name="connsiteX5" fmla="*/ 363337 w 4195504"/>
              <a:gd name="connsiteY5" fmla="*/ 598517 h 864525"/>
              <a:gd name="connsiteX6" fmla="*/ 396450 w 4195504"/>
              <a:gd name="connsiteY6" fmla="*/ 548779 h 864525"/>
              <a:gd name="connsiteX7" fmla="*/ 488028 w 4195504"/>
              <a:gd name="connsiteY7" fmla="*/ 515390 h 864525"/>
              <a:gd name="connsiteX8" fmla="*/ 571155 w 4195504"/>
              <a:gd name="connsiteY8" fmla="*/ 448888 h 864525"/>
              <a:gd name="connsiteX9" fmla="*/ 637657 w 4195504"/>
              <a:gd name="connsiteY9" fmla="*/ 448888 h 864525"/>
              <a:gd name="connsiteX10" fmla="*/ 778973 w 4195504"/>
              <a:gd name="connsiteY10" fmla="*/ 382386 h 864525"/>
              <a:gd name="connsiteX11" fmla="*/ 887039 w 4195504"/>
              <a:gd name="connsiteY11" fmla="*/ 390699 h 864525"/>
              <a:gd name="connsiteX12" fmla="*/ 970166 w 4195504"/>
              <a:gd name="connsiteY12" fmla="*/ 357448 h 864525"/>
              <a:gd name="connsiteX13" fmla="*/ 1003417 w 4195504"/>
              <a:gd name="connsiteY13" fmla="*/ 382386 h 864525"/>
              <a:gd name="connsiteX14" fmla="*/ 1061606 w 4195504"/>
              <a:gd name="connsiteY14" fmla="*/ 349135 h 864525"/>
              <a:gd name="connsiteX15" fmla="*/ 1128108 w 4195504"/>
              <a:gd name="connsiteY15" fmla="*/ 349135 h 864525"/>
              <a:gd name="connsiteX16" fmla="*/ 1252799 w 4195504"/>
              <a:gd name="connsiteY16" fmla="*/ 274320 h 864525"/>
              <a:gd name="connsiteX17" fmla="*/ 1310988 w 4195504"/>
              <a:gd name="connsiteY17" fmla="*/ 290946 h 864525"/>
              <a:gd name="connsiteX18" fmla="*/ 1360864 w 4195504"/>
              <a:gd name="connsiteY18" fmla="*/ 224444 h 864525"/>
              <a:gd name="connsiteX19" fmla="*/ 1443991 w 4195504"/>
              <a:gd name="connsiteY19" fmla="*/ 224444 h 864525"/>
              <a:gd name="connsiteX20" fmla="*/ 1502180 w 4195504"/>
              <a:gd name="connsiteY20" fmla="*/ 207819 h 864525"/>
              <a:gd name="connsiteX21" fmla="*/ 1552057 w 4195504"/>
              <a:gd name="connsiteY21" fmla="*/ 224444 h 864525"/>
              <a:gd name="connsiteX22" fmla="*/ 1635184 w 4195504"/>
              <a:gd name="connsiteY22" fmla="*/ 174568 h 864525"/>
              <a:gd name="connsiteX23" fmla="*/ 1635184 w 4195504"/>
              <a:gd name="connsiteY23" fmla="*/ 174568 h 864525"/>
              <a:gd name="connsiteX24" fmla="*/ 1801439 w 4195504"/>
              <a:gd name="connsiteY24" fmla="*/ 157942 h 864525"/>
              <a:gd name="connsiteX25" fmla="*/ 1876253 w 4195504"/>
              <a:gd name="connsiteY25" fmla="*/ 149630 h 864525"/>
              <a:gd name="connsiteX26" fmla="*/ 1909504 w 4195504"/>
              <a:gd name="connsiteY26" fmla="*/ 133004 h 864525"/>
              <a:gd name="connsiteX27" fmla="*/ 2059133 w 4195504"/>
              <a:gd name="connsiteY27" fmla="*/ 149630 h 864525"/>
              <a:gd name="connsiteX28" fmla="*/ 2242013 w 4195504"/>
              <a:gd name="connsiteY28" fmla="*/ 108066 h 864525"/>
              <a:gd name="connsiteX29" fmla="*/ 2316828 w 4195504"/>
              <a:gd name="connsiteY29" fmla="*/ 124691 h 864525"/>
              <a:gd name="connsiteX30" fmla="*/ 2424893 w 4195504"/>
              <a:gd name="connsiteY30" fmla="*/ 83128 h 864525"/>
              <a:gd name="connsiteX31" fmla="*/ 2549584 w 4195504"/>
              <a:gd name="connsiteY31" fmla="*/ 99753 h 864525"/>
              <a:gd name="connsiteX32" fmla="*/ 2707526 w 4195504"/>
              <a:gd name="connsiteY32" fmla="*/ 91440 h 864525"/>
              <a:gd name="connsiteX33" fmla="*/ 2774028 w 4195504"/>
              <a:gd name="connsiteY33" fmla="*/ 83128 h 864525"/>
              <a:gd name="connsiteX34" fmla="*/ 2823904 w 4195504"/>
              <a:gd name="connsiteY34" fmla="*/ 91440 h 864525"/>
              <a:gd name="connsiteX35" fmla="*/ 2907031 w 4195504"/>
              <a:gd name="connsiteY35" fmla="*/ 74815 h 864525"/>
              <a:gd name="connsiteX36" fmla="*/ 2956908 w 4195504"/>
              <a:gd name="connsiteY36" fmla="*/ 116379 h 864525"/>
              <a:gd name="connsiteX37" fmla="*/ 3048348 w 4195504"/>
              <a:gd name="connsiteY37" fmla="*/ 58190 h 864525"/>
              <a:gd name="connsiteX38" fmla="*/ 3114850 w 4195504"/>
              <a:gd name="connsiteY38" fmla="*/ 83128 h 864525"/>
              <a:gd name="connsiteX39" fmla="*/ 3231228 w 4195504"/>
              <a:gd name="connsiteY39" fmla="*/ 66502 h 864525"/>
              <a:gd name="connsiteX40" fmla="*/ 3272791 w 4195504"/>
              <a:gd name="connsiteY40" fmla="*/ 58190 h 864525"/>
              <a:gd name="connsiteX41" fmla="*/ 3347606 w 4195504"/>
              <a:gd name="connsiteY41" fmla="*/ 91440 h 864525"/>
              <a:gd name="connsiteX42" fmla="*/ 3430733 w 4195504"/>
              <a:gd name="connsiteY42" fmla="*/ 58190 h 864525"/>
              <a:gd name="connsiteX43" fmla="*/ 3480610 w 4195504"/>
              <a:gd name="connsiteY43" fmla="*/ 116379 h 864525"/>
              <a:gd name="connsiteX44" fmla="*/ 3596988 w 4195504"/>
              <a:gd name="connsiteY44" fmla="*/ 58190 h 864525"/>
              <a:gd name="connsiteX45" fmla="*/ 3671802 w 4195504"/>
              <a:gd name="connsiteY45" fmla="*/ 58190 h 864525"/>
              <a:gd name="connsiteX46" fmla="*/ 3729991 w 4195504"/>
              <a:gd name="connsiteY46" fmla="*/ 33251 h 864525"/>
              <a:gd name="connsiteX47" fmla="*/ 3796493 w 4195504"/>
              <a:gd name="connsiteY47" fmla="*/ 58190 h 864525"/>
              <a:gd name="connsiteX48" fmla="*/ 3854682 w 4195504"/>
              <a:gd name="connsiteY48" fmla="*/ 33251 h 864525"/>
              <a:gd name="connsiteX49" fmla="*/ 3854682 w 4195504"/>
              <a:gd name="connsiteY49" fmla="*/ 33251 h 864525"/>
              <a:gd name="connsiteX50" fmla="*/ 3979373 w 4195504"/>
              <a:gd name="connsiteY50" fmla="*/ 58190 h 864525"/>
              <a:gd name="connsiteX51" fmla="*/ 4045875 w 4195504"/>
              <a:gd name="connsiteY51" fmla="*/ 33251 h 864525"/>
              <a:gd name="connsiteX52" fmla="*/ 4079126 w 4195504"/>
              <a:gd name="connsiteY52" fmla="*/ 0 h 864525"/>
              <a:gd name="connsiteX53" fmla="*/ 4162253 w 4195504"/>
              <a:gd name="connsiteY53" fmla="*/ 58190 h 864525"/>
              <a:gd name="connsiteX54" fmla="*/ 4195504 w 4195504"/>
              <a:gd name="connsiteY54" fmla="*/ 58190 h 864525"/>
              <a:gd name="connsiteX55" fmla="*/ 4195504 w 4195504"/>
              <a:gd name="connsiteY55" fmla="*/ 831273 h 864525"/>
              <a:gd name="connsiteX56" fmla="*/ 4104064 w 4195504"/>
              <a:gd name="connsiteY56" fmla="*/ 856211 h 864525"/>
              <a:gd name="connsiteX57" fmla="*/ 4029250 w 4195504"/>
              <a:gd name="connsiteY57" fmla="*/ 814648 h 864525"/>
              <a:gd name="connsiteX58" fmla="*/ 3954435 w 4195504"/>
              <a:gd name="connsiteY58" fmla="*/ 822960 h 864525"/>
              <a:gd name="connsiteX59" fmla="*/ 3821431 w 4195504"/>
              <a:gd name="connsiteY59" fmla="*/ 814648 h 864525"/>
              <a:gd name="connsiteX60" fmla="*/ 3763242 w 4195504"/>
              <a:gd name="connsiteY60" fmla="*/ 822960 h 864525"/>
              <a:gd name="connsiteX61" fmla="*/ 3729991 w 4195504"/>
              <a:gd name="connsiteY61" fmla="*/ 839586 h 864525"/>
              <a:gd name="connsiteX62" fmla="*/ 3663490 w 4195504"/>
              <a:gd name="connsiteY62" fmla="*/ 798022 h 864525"/>
              <a:gd name="connsiteX63" fmla="*/ 3555424 w 4195504"/>
              <a:gd name="connsiteY63" fmla="*/ 806335 h 864525"/>
              <a:gd name="connsiteX64" fmla="*/ 3488922 w 4195504"/>
              <a:gd name="connsiteY64" fmla="*/ 798022 h 864525"/>
              <a:gd name="connsiteX65" fmla="*/ 3447359 w 4195504"/>
              <a:gd name="connsiteY65" fmla="*/ 822960 h 864525"/>
              <a:gd name="connsiteX66" fmla="*/ 3414108 w 4195504"/>
              <a:gd name="connsiteY66" fmla="*/ 789710 h 864525"/>
              <a:gd name="connsiteX67" fmla="*/ 3281104 w 4195504"/>
              <a:gd name="connsiteY67" fmla="*/ 822960 h 864525"/>
              <a:gd name="connsiteX68" fmla="*/ 3164726 w 4195504"/>
              <a:gd name="connsiteY68" fmla="*/ 781397 h 864525"/>
              <a:gd name="connsiteX69" fmla="*/ 3081599 w 4195504"/>
              <a:gd name="connsiteY69" fmla="*/ 773084 h 864525"/>
              <a:gd name="connsiteX70" fmla="*/ 3073286 w 4195504"/>
              <a:gd name="connsiteY70" fmla="*/ 798022 h 864525"/>
              <a:gd name="connsiteX71" fmla="*/ 2990159 w 4195504"/>
              <a:gd name="connsiteY71" fmla="*/ 764771 h 864525"/>
              <a:gd name="connsiteX72" fmla="*/ 2865468 w 4195504"/>
              <a:gd name="connsiteY72" fmla="*/ 764771 h 864525"/>
              <a:gd name="connsiteX73" fmla="*/ 2724151 w 4195504"/>
              <a:gd name="connsiteY73" fmla="*/ 756459 h 864525"/>
              <a:gd name="connsiteX74" fmla="*/ 2682588 w 4195504"/>
              <a:gd name="connsiteY74" fmla="*/ 723208 h 864525"/>
              <a:gd name="connsiteX75" fmla="*/ 2632711 w 4195504"/>
              <a:gd name="connsiteY75" fmla="*/ 764771 h 864525"/>
              <a:gd name="connsiteX76" fmla="*/ 2491395 w 4195504"/>
              <a:gd name="connsiteY76" fmla="*/ 731520 h 864525"/>
              <a:gd name="connsiteX77" fmla="*/ 2424893 w 4195504"/>
              <a:gd name="connsiteY77" fmla="*/ 748146 h 864525"/>
              <a:gd name="connsiteX78" fmla="*/ 2325140 w 4195504"/>
              <a:gd name="connsiteY78" fmla="*/ 731520 h 864525"/>
              <a:gd name="connsiteX79" fmla="*/ 2208762 w 4195504"/>
              <a:gd name="connsiteY79" fmla="*/ 731520 h 864525"/>
              <a:gd name="connsiteX80" fmla="*/ 2100697 w 4195504"/>
              <a:gd name="connsiteY80" fmla="*/ 714895 h 864525"/>
              <a:gd name="connsiteX81" fmla="*/ 2034195 w 4195504"/>
              <a:gd name="connsiteY81" fmla="*/ 723208 h 864525"/>
              <a:gd name="connsiteX82" fmla="*/ 1809751 w 4195504"/>
              <a:gd name="connsiteY82" fmla="*/ 689957 h 864525"/>
              <a:gd name="connsiteX83" fmla="*/ 1784813 w 4195504"/>
              <a:gd name="connsiteY83" fmla="*/ 714895 h 864525"/>
              <a:gd name="connsiteX84" fmla="*/ 1743250 w 4195504"/>
              <a:gd name="connsiteY84" fmla="*/ 723208 h 864525"/>
              <a:gd name="connsiteX85" fmla="*/ 1693373 w 4195504"/>
              <a:gd name="connsiteY85" fmla="*/ 739833 h 864525"/>
              <a:gd name="connsiteX86" fmla="*/ 1560370 w 4195504"/>
              <a:gd name="connsiteY86" fmla="*/ 689957 h 864525"/>
              <a:gd name="connsiteX87" fmla="*/ 1518806 w 4195504"/>
              <a:gd name="connsiteY87" fmla="*/ 723208 h 864525"/>
              <a:gd name="connsiteX88" fmla="*/ 1452304 w 4195504"/>
              <a:gd name="connsiteY88" fmla="*/ 698270 h 864525"/>
              <a:gd name="connsiteX89" fmla="*/ 1427366 w 4195504"/>
              <a:gd name="connsiteY89" fmla="*/ 731520 h 864525"/>
              <a:gd name="connsiteX90" fmla="*/ 1310988 w 4195504"/>
              <a:gd name="connsiteY90" fmla="*/ 731520 h 864525"/>
              <a:gd name="connsiteX91" fmla="*/ 1227860 w 4195504"/>
              <a:gd name="connsiteY91" fmla="*/ 764771 h 864525"/>
              <a:gd name="connsiteX92" fmla="*/ 1078231 w 4195504"/>
              <a:gd name="connsiteY92" fmla="*/ 731520 h 864525"/>
              <a:gd name="connsiteX93" fmla="*/ 970166 w 4195504"/>
              <a:gd name="connsiteY93" fmla="*/ 748146 h 864525"/>
              <a:gd name="connsiteX94" fmla="*/ 837162 w 4195504"/>
              <a:gd name="connsiteY94" fmla="*/ 781397 h 864525"/>
              <a:gd name="connsiteX95" fmla="*/ 778973 w 4195504"/>
              <a:gd name="connsiteY95" fmla="*/ 756459 h 864525"/>
              <a:gd name="connsiteX96" fmla="*/ 737410 w 4195504"/>
              <a:gd name="connsiteY96" fmla="*/ 789710 h 864525"/>
              <a:gd name="connsiteX97" fmla="*/ 596093 w 4195504"/>
              <a:gd name="connsiteY97" fmla="*/ 839586 h 864525"/>
              <a:gd name="connsiteX98" fmla="*/ 562842 w 4195504"/>
              <a:gd name="connsiteY98" fmla="*/ 864524 h 864525"/>
              <a:gd name="connsiteX99" fmla="*/ 512966 w 4195504"/>
              <a:gd name="connsiteY99" fmla="*/ 822960 h 864525"/>
              <a:gd name="connsiteX100" fmla="*/ 446464 w 4195504"/>
              <a:gd name="connsiteY100" fmla="*/ 806335 h 864525"/>
              <a:gd name="connsiteX101" fmla="*/ 386426 w 4195504"/>
              <a:gd name="connsiteY101" fmla="*/ 829943 h 864525"/>
              <a:gd name="connsiteX102" fmla="*/ 1 w 4195504"/>
              <a:gd name="connsiteY102" fmla="*/ 701863 h 864525"/>
              <a:gd name="connsiteX0" fmla="*/ 305723 w 4114801"/>
              <a:gd name="connsiteY0" fmla="*/ 829943 h 864524"/>
              <a:gd name="connsiteX1" fmla="*/ 1 w 4114801"/>
              <a:gd name="connsiteY1" fmla="*/ 689957 h 864524"/>
              <a:gd name="connsiteX2" fmla="*/ 83128 w 4114801"/>
              <a:gd name="connsiteY2" fmla="*/ 665019 h 864524"/>
              <a:gd name="connsiteX3" fmla="*/ 141317 w 4114801"/>
              <a:gd name="connsiteY3" fmla="*/ 656706 h 864524"/>
              <a:gd name="connsiteX4" fmla="*/ 216132 w 4114801"/>
              <a:gd name="connsiteY4" fmla="*/ 581891 h 864524"/>
              <a:gd name="connsiteX5" fmla="*/ 282634 w 4114801"/>
              <a:gd name="connsiteY5" fmla="*/ 598517 h 864524"/>
              <a:gd name="connsiteX6" fmla="*/ 315747 w 4114801"/>
              <a:gd name="connsiteY6" fmla="*/ 548779 h 864524"/>
              <a:gd name="connsiteX7" fmla="*/ 407325 w 4114801"/>
              <a:gd name="connsiteY7" fmla="*/ 515390 h 864524"/>
              <a:gd name="connsiteX8" fmla="*/ 490452 w 4114801"/>
              <a:gd name="connsiteY8" fmla="*/ 448888 h 864524"/>
              <a:gd name="connsiteX9" fmla="*/ 556954 w 4114801"/>
              <a:gd name="connsiteY9" fmla="*/ 448888 h 864524"/>
              <a:gd name="connsiteX10" fmla="*/ 698270 w 4114801"/>
              <a:gd name="connsiteY10" fmla="*/ 382386 h 864524"/>
              <a:gd name="connsiteX11" fmla="*/ 806336 w 4114801"/>
              <a:gd name="connsiteY11" fmla="*/ 390699 h 864524"/>
              <a:gd name="connsiteX12" fmla="*/ 889463 w 4114801"/>
              <a:gd name="connsiteY12" fmla="*/ 357448 h 864524"/>
              <a:gd name="connsiteX13" fmla="*/ 922714 w 4114801"/>
              <a:gd name="connsiteY13" fmla="*/ 382386 h 864524"/>
              <a:gd name="connsiteX14" fmla="*/ 980903 w 4114801"/>
              <a:gd name="connsiteY14" fmla="*/ 349135 h 864524"/>
              <a:gd name="connsiteX15" fmla="*/ 1047405 w 4114801"/>
              <a:gd name="connsiteY15" fmla="*/ 349135 h 864524"/>
              <a:gd name="connsiteX16" fmla="*/ 1172096 w 4114801"/>
              <a:gd name="connsiteY16" fmla="*/ 274320 h 864524"/>
              <a:gd name="connsiteX17" fmla="*/ 1230285 w 4114801"/>
              <a:gd name="connsiteY17" fmla="*/ 290946 h 864524"/>
              <a:gd name="connsiteX18" fmla="*/ 1280161 w 4114801"/>
              <a:gd name="connsiteY18" fmla="*/ 224444 h 864524"/>
              <a:gd name="connsiteX19" fmla="*/ 1363288 w 4114801"/>
              <a:gd name="connsiteY19" fmla="*/ 224444 h 864524"/>
              <a:gd name="connsiteX20" fmla="*/ 1421477 w 4114801"/>
              <a:gd name="connsiteY20" fmla="*/ 207819 h 864524"/>
              <a:gd name="connsiteX21" fmla="*/ 1471354 w 4114801"/>
              <a:gd name="connsiteY21" fmla="*/ 224444 h 864524"/>
              <a:gd name="connsiteX22" fmla="*/ 1554481 w 4114801"/>
              <a:gd name="connsiteY22" fmla="*/ 174568 h 864524"/>
              <a:gd name="connsiteX23" fmla="*/ 1554481 w 4114801"/>
              <a:gd name="connsiteY23" fmla="*/ 174568 h 864524"/>
              <a:gd name="connsiteX24" fmla="*/ 1720736 w 4114801"/>
              <a:gd name="connsiteY24" fmla="*/ 157942 h 864524"/>
              <a:gd name="connsiteX25" fmla="*/ 1795550 w 4114801"/>
              <a:gd name="connsiteY25" fmla="*/ 149630 h 864524"/>
              <a:gd name="connsiteX26" fmla="*/ 1828801 w 4114801"/>
              <a:gd name="connsiteY26" fmla="*/ 133004 h 864524"/>
              <a:gd name="connsiteX27" fmla="*/ 1978430 w 4114801"/>
              <a:gd name="connsiteY27" fmla="*/ 149630 h 864524"/>
              <a:gd name="connsiteX28" fmla="*/ 2161310 w 4114801"/>
              <a:gd name="connsiteY28" fmla="*/ 108066 h 864524"/>
              <a:gd name="connsiteX29" fmla="*/ 2236125 w 4114801"/>
              <a:gd name="connsiteY29" fmla="*/ 124691 h 864524"/>
              <a:gd name="connsiteX30" fmla="*/ 2344190 w 4114801"/>
              <a:gd name="connsiteY30" fmla="*/ 83128 h 864524"/>
              <a:gd name="connsiteX31" fmla="*/ 2468881 w 4114801"/>
              <a:gd name="connsiteY31" fmla="*/ 99753 h 864524"/>
              <a:gd name="connsiteX32" fmla="*/ 2626823 w 4114801"/>
              <a:gd name="connsiteY32" fmla="*/ 91440 h 864524"/>
              <a:gd name="connsiteX33" fmla="*/ 2693325 w 4114801"/>
              <a:gd name="connsiteY33" fmla="*/ 83128 h 864524"/>
              <a:gd name="connsiteX34" fmla="*/ 2743201 w 4114801"/>
              <a:gd name="connsiteY34" fmla="*/ 91440 h 864524"/>
              <a:gd name="connsiteX35" fmla="*/ 2826328 w 4114801"/>
              <a:gd name="connsiteY35" fmla="*/ 74815 h 864524"/>
              <a:gd name="connsiteX36" fmla="*/ 2876205 w 4114801"/>
              <a:gd name="connsiteY36" fmla="*/ 116379 h 864524"/>
              <a:gd name="connsiteX37" fmla="*/ 2967645 w 4114801"/>
              <a:gd name="connsiteY37" fmla="*/ 58190 h 864524"/>
              <a:gd name="connsiteX38" fmla="*/ 3034147 w 4114801"/>
              <a:gd name="connsiteY38" fmla="*/ 83128 h 864524"/>
              <a:gd name="connsiteX39" fmla="*/ 3150525 w 4114801"/>
              <a:gd name="connsiteY39" fmla="*/ 66502 h 864524"/>
              <a:gd name="connsiteX40" fmla="*/ 3192088 w 4114801"/>
              <a:gd name="connsiteY40" fmla="*/ 58190 h 864524"/>
              <a:gd name="connsiteX41" fmla="*/ 3266903 w 4114801"/>
              <a:gd name="connsiteY41" fmla="*/ 91440 h 864524"/>
              <a:gd name="connsiteX42" fmla="*/ 3350030 w 4114801"/>
              <a:gd name="connsiteY42" fmla="*/ 58190 h 864524"/>
              <a:gd name="connsiteX43" fmla="*/ 3399907 w 4114801"/>
              <a:gd name="connsiteY43" fmla="*/ 116379 h 864524"/>
              <a:gd name="connsiteX44" fmla="*/ 3516285 w 4114801"/>
              <a:gd name="connsiteY44" fmla="*/ 58190 h 864524"/>
              <a:gd name="connsiteX45" fmla="*/ 3591099 w 4114801"/>
              <a:gd name="connsiteY45" fmla="*/ 58190 h 864524"/>
              <a:gd name="connsiteX46" fmla="*/ 3649288 w 4114801"/>
              <a:gd name="connsiteY46" fmla="*/ 33251 h 864524"/>
              <a:gd name="connsiteX47" fmla="*/ 3715790 w 4114801"/>
              <a:gd name="connsiteY47" fmla="*/ 58190 h 864524"/>
              <a:gd name="connsiteX48" fmla="*/ 3773979 w 4114801"/>
              <a:gd name="connsiteY48" fmla="*/ 33251 h 864524"/>
              <a:gd name="connsiteX49" fmla="*/ 3773979 w 4114801"/>
              <a:gd name="connsiteY49" fmla="*/ 33251 h 864524"/>
              <a:gd name="connsiteX50" fmla="*/ 3898670 w 4114801"/>
              <a:gd name="connsiteY50" fmla="*/ 58190 h 864524"/>
              <a:gd name="connsiteX51" fmla="*/ 3965172 w 4114801"/>
              <a:gd name="connsiteY51" fmla="*/ 33251 h 864524"/>
              <a:gd name="connsiteX52" fmla="*/ 3998423 w 4114801"/>
              <a:gd name="connsiteY52" fmla="*/ 0 h 864524"/>
              <a:gd name="connsiteX53" fmla="*/ 4081550 w 4114801"/>
              <a:gd name="connsiteY53" fmla="*/ 58190 h 864524"/>
              <a:gd name="connsiteX54" fmla="*/ 4114801 w 4114801"/>
              <a:gd name="connsiteY54" fmla="*/ 58190 h 864524"/>
              <a:gd name="connsiteX55" fmla="*/ 4114801 w 4114801"/>
              <a:gd name="connsiteY55" fmla="*/ 831273 h 864524"/>
              <a:gd name="connsiteX56" fmla="*/ 4023361 w 4114801"/>
              <a:gd name="connsiteY56" fmla="*/ 856211 h 864524"/>
              <a:gd name="connsiteX57" fmla="*/ 3948547 w 4114801"/>
              <a:gd name="connsiteY57" fmla="*/ 814648 h 864524"/>
              <a:gd name="connsiteX58" fmla="*/ 3873732 w 4114801"/>
              <a:gd name="connsiteY58" fmla="*/ 822960 h 864524"/>
              <a:gd name="connsiteX59" fmla="*/ 3740728 w 4114801"/>
              <a:gd name="connsiteY59" fmla="*/ 814648 h 864524"/>
              <a:gd name="connsiteX60" fmla="*/ 3682539 w 4114801"/>
              <a:gd name="connsiteY60" fmla="*/ 822960 h 864524"/>
              <a:gd name="connsiteX61" fmla="*/ 3649288 w 4114801"/>
              <a:gd name="connsiteY61" fmla="*/ 839586 h 864524"/>
              <a:gd name="connsiteX62" fmla="*/ 3582787 w 4114801"/>
              <a:gd name="connsiteY62" fmla="*/ 798022 h 864524"/>
              <a:gd name="connsiteX63" fmla="*/ 3474721 w 4114801"/>
              <a:gd name="connsiteY63" fmla="*/ 806335 h 864524"/>
              <a:gd name="connsiteX64" fmla="*/ 3408219 w 4114801"/>
              <a:gd name="connsiteY64" fmla="*/ 798022 h 864524"/>
              <a:gd name="connsiteX65" fmla="*/ 3366656 w 4114801"/>
              <a:gd name="connsiteY65" fmla="*/ 822960 h 864524"/>
              <a:gd name="connsiteX66" fmla="*/ 3333405 w 4114801"/>
              <a:gd name="connsiteY66" fmla="*/ 789710 h 864524"/>
              <a:gd name="connsiteX67" fmla="*/ 3200401 w 4114801"/>
              <a:gd name="connsiteY67" fmla="*/ 822960 h 864524"/>
              <a:gd name="connsiteX68" fmla="*/ 3084023 w 4114801"/>
              <a:gd name="connsiteY68" fmla="*/ 781397 h 864524"/>
              <a:gd name="connsiteX69" fmla="*/ 3000896 w 4114801"/>
              <a:gd name="connsiteY69" fmla="*/ 773084 h 864524"/>
              <a:gd name="connsiteX70" fmla="*/ 2992583 w 4114801"/>
              <a:gd name="connsiteY70" fmla="*/ 798022 h 864524"/>
              <a:gd name="connsiteX71" fmla="*/ 2909456 w 4114801"/>
              <a:gd name="connsiteY71" fmla="*/ 764771 h 864524"/>
              <a:gd name="connsiteX72" fmla="*/ 2784765 w 4114801"/>
              <a:gd name="connsiteY72" fmla="*/ 764771 h 864524"/>
              <a:gd name="connsiteX73" fmla="*/ 2643448 w 4114801"/>
              <a:gd name="connsiteY73" fmla="*/ 756459 h 864524"/>
              <a:gd name="connsiteX74" fmla="*/ 2601885 w 4114801"/>
              <a:gd name="connsiteY74" fmla="*/ 723208 h 864524"/>
              <a:gd name="connsiteX75" fmla="*/ 2552008 w 4114801"/>
              <a:gd name="connsiteY75" fmla="*/ 764771 h 864524"/>
              <a:gd name="connsiteX76" fmla="*/ 2410692 w 4114801"/>
              <a:gd name="connsiteY76" fmla="*/ 731520 h 864524"/>
              <a:gd name="connsiteX77" fmla="*/ 2344190 w 4114801"/>
              <a:gd name="connsiteY77" fmla="*/ 748146 h 864524"/>
              <a:gd name="connsiteX78" fmla="*/ 2244437 w 4114801"/>
              <a:gd name="connsiteY78" fmla="*/ 731520 h 864524"/>
              <a:gd name="connsiteX79" fmla="*/ 2128059 w 4114801"/>
              <a:gd name="connsiteY79" fmla="*/ 731520 h 864524"/>
              <a:gd name="connsiteX80" fmla="*/ 2019994 w 4114801"/>
              <a:gd name="connsiteY80" fmla="*/ 714895 h 864524"/>
              <a:gd name="connsiteX81" fmla="*/ 1953492 w 4114801"/>
              <a:gd name="connsiteY81" fmla="*/ 723208 h 864524"/>
              <a:gd name="connsiteX82" fmla="*/ 1729048 w 4114801"/>
              <a:gd name="connsiteY82" fmla="*/ 689957 h 864524"/>
              <a:gd name="connsiteX83" fmla="*/ 1704110 w 4114801"/>
              <a:gd name="connsiteY83" fmla="*/ 714895 h 864524"/>
              <a:gd name="connsiteX84" fmla="*/ 1662547 w 4114801"/>
              <a:gd name="connsiteY84" fmla="*/ 723208 h 864524"/>
              <a:gd name="connsiteX85" fmla="*/ 1612670 w 4114801"/>
              <a:gd name="connsiteY85" fmla="*/ 739833 h 864524"/>
              <a:gd name="connsiteX86" fmla="*/ 1479667 w 4114801"/>
              <a:gd name="connsiteY86" fmla="*/ 689957 h 864524"/>
              <a:gd name="connsiteX87" fmla="*/ 1438103 w 4114801"/>
              <a:gd name="connsiteY87" fmla="*/ 723208 h 864524"/>
              <a:gd name="connsiteX88" fmla="*/ 1371601 w 4114801"/>
              <a:gd name="connsiteY88" fmla="*/ 698270 h 864524"/>
              <a:gd name="connsiteX89" fmla="*/ 1346663 w 4114801"/>
              <a:gd name="connsiteY89" fmla="*/ 731520 h 864524"/>
              <a:gd name="connsiteX90" fmla="*/ 1230285 w 4114801"/>
              <a:gd name="connsiteY90" fmla="*/ 731520 h 864524"/>
              <a:gd name="connsiteX91" fmla="*/ 1147157 w 4114801"/>
              <a:gd name="connsiteY91" fmla="*/ 764771 h 864524"/>
              <a:gd name="connsiteX92" fmla="*/ 997528 w 4114801"/>
              <a:gd name="connsiteY92" fmla="*/ 731520 h 864524"/>
              <a:gd name="connsiteX93" fmla="*/ 889463 w 4114801"/>
              <a:gd name="connsiteY93" fmla="*/ 748146 h 864524"/>
              <a:gd name="connsiteX94" fmla="*/ 756459 w 4114801"/>
              <a:gd name="connsiteY94" fmla="*/ 781397 h 864524"/>
              <a:gd name="connsiteX95" fmla="*/ 698270 w 4114801"/>
              <a:gd name="connsiteY95" fmla="*/ 756459 h 864524"/>
              <a:gd name="connsiteX96" fmla="*/ 656707 w 4114801"/>
              <a:gd name="connsiteY96" fmla="*/ 789710 h 864524"/>
              <a:gd name="connsiteX97" fmla="*/ 515390 w 4114801"/>
              <a:gd name="connsiteY97" fmla="*/ 839586 h 864524"/>
              <a:gd name="connsiteX98" fmla="*/ 482139 w 4114801"/>
              <a:gd name="connsiteY98" fmla="*/ 864524 h 864524"/>
              <a:gd name="connsiteX99" fmla="*/ 432263 w 4114801"/>
              <a:gd name="connsiteY99" fmla="*/ 822960 h 864524"/>
              <a:gd name="connsiteX100" fmla="*/ 365761 w 4114801"/>
              <a:gd name="connsiteY100" fmla="*/ 806335 h 864524"/>
              <a:gd name="connsiteX101" fmla="*/ 305723 w 4114801"/>
              <a:gd name="connsiteY101" fmla="*/ 829943 h 864524"/>
              <a:gd name="connsiteX0" fmla="*/ 222595 w 4031673"/>
              <a:gd name="connsiteY0" fmla="*/ 829943 h 864524"/>
              <a:gd name="connsiteX1" fmla="*/ 0 w 4031673"/>
              <a:gd name="connsiteY1" fmla="*/ 665019 h 864524"/>
              <a:gd name="connsiteX2" fmla="*/ 58189 w 4031673"/>
              <a:gd name="connsiteY2" fmla="*/ 656706 h 864524"/>
              <a:gd name="connsiteX3" fmla="*/ 133004 w 4031673"/>
              <a:gd name="connsiteY3" fmla="*/ 581891 h 864524"/>
              <a:gd name="connsiteX4" fmla="*/ 199506 w 4031673"/>
              <a:gd name="connsiteY4" fmla="*/ 598517 h 864524"/>
              <a:gd name="connsiteX5" fmla="*/ 232619 w 4031673"/>
              <a:gd name="connsiteY5" fmla="*/ 548779 h 864524"/>
              <a:gd name="connsiteX6" fmla="*/ 324197 w 4031673"/>
              <a:gd name="connsiteY6" fmla="*/ 515390 h 864524"/>
              <a:gd name="connsiteX7" fmla="*/ 407324 w 4031673"/>
              <a:gd name="connsiteY7" fmla="*/ 448888 h 864524"/>
              <a:gd name="connsiteX8" fmla="*/ 473826 w 4031673"/>
              <a:gd name="connsiteY8" fmla="*/ 448888 h 864524"/>
              <a:gd name="connsiteX9" fmla="*/ 615142 w 4031673"/>
              <a:gd name="connsiteY9" fmla="*/ 382386 h 864524"/>
              <a:gd name="connsiteX10" fmla="*/ 723208 w 4031673"/>
              <a:gd name="connsiteY10" fmla="*/ 390699 h 864524"/>
              <a:gd name="connsiteX11" fmla="*/ 806335 w 4031673"/>
              <a:gd name="connsiteY11" fmla="*/ 357448 h 864524"/>
              <a:gd name="connsiteX12" fmla="*/ 839586 w 4031673"/>
              <a:gd name="connsiteY12" fmla="*/ 382386 h 864524"/>
              <a:gd name="connsiteX13" fmla="*/ 897775 w 4031673"/>
              <a:gd name="connsiteY13" fmla="*/ 349135 h 864524"/>
              <a:gd name="connsiteX14" fmla="*/ 964277 w 4031673"/>
              <a:gd name="connsiteY14" fmla="*/ 349135 h 864524"/>
              <a:gd name="connsiteX15" fmla="*/ 1088968 w 4031673"/>
              <a:gd name="connsiteY15" fmla="*/ 274320 h 864524"/>
              <a:gd name="connsiteX16" fmla="*/ 1147157 w 4031673"/>
              <a:gd name="connsiteY16" fmla="*/ 290946 h 864524"/>
              <a:gd name="connsiteX17" fmla="*/ 1197033 w 4031673"/>
              <a:gd name="connsiteY17" fmla="*/ 224444 h 864524"/>
              <a:gd name="connsiteX18" fmla="*/ 1280160 w 4031673"/>
              <a:gd name="connsiteY18" fmla="*/ 224444 h 864524"/>
              <a:gd name="connsiteX19" fmla="*/ 1338349 w 4031673"/>
              <a:gd name="connsiteY19" fmla="*/ 207819 h 864524"/>
              <a:gd name="connsiteX20" fmla="*/ 1388226 w 4031673"/>
              <a:gd name="connsiteY20" fmla="*/ 224444 h 864524"/>
              <a:gd name="connsiteX21" fmla="*/ 1471353 w 4031673"/>
              <a:gd name="connsiteY21" fmla="*/ 174568 h 864524"/>
              <a:gd name="connsiteX22" fmla="*/ 1471353 w 4031673"/>
              <a:gd name="connsiteY22" fmla="*/ 174568 h 864524"/>
              <a:gd name="connsiteX23" fmla="*/ 1637608 w 4031673"/>
              <a:gd name="connsiteY23" fmla="*/ 157942 h 864524"/>
              <a:gd name="connsiteX24" fmla="*/ 1712422 w 4031673"/>
              <a:gd name="connsiteY24" fmla="*/ 149630 h 864524"/>
              <a:gd name="connsiteX25" fmla="*/ 1745673 w 4031673"/>
              <a:gd name="connsiteY25" fmla="*/ 133004 h 864524"/>
              <a:gd name="connsiteX26" fmla="*/ 1895302 w 4031673"/>
              <a:gd name="connsiteY26" fmla="*/ 149630 h 864524"/>
              <a:gd name="connsiteX27" fmla="*/ 2078182 w 4031673"/>
              <a:gd name="connsiteY27" fmla="*/ 108066 h 864524"/>
              <a:gd name="connsiteX28" fmla="*/ 2152997 w 4031673"/>
              <a:gd name="connsiteY28" fmla="*/ 124691 h 864524"/>
              <a:gd name="connsiteX29" fmla="*/ 2261062 w 4031673"/>
              <a:gd name="connsiteY29" fmla="*/ 83128 h 864524"/>
              <a:gd name="connsiteX30" fmla="*/ 2385753 w 4031673"/>
              <a:gd name="connsiteY30" fmla="*/ 99753 h 864524"/>
              <a:gd name="connsiteX31" fmla="*/ 2543695 w 4031673"/>
              <a:gd name="connsiteY31" fmla="*/ 91440 h 864524"/>
              <a:gd name="connsiteX32" fmla="*/ 2610197 w 4031673"/>
              <a:gd name="connsiteY32" fmla="*/ 83128 h 864524"/>
              <a:gd name="connsiteX33" fmla="*/ 2660073 w 4031673"/>
              <a:gd name="connsiteY33" fmla="*/ 91440 h 864524"/>
              <a:gd name="connsiteX34" fmla="*/ 2743200 w 4031673"/>
              <a:gd name="connsiteY34" fmla="*/ 74815 h 864524"/>
              <a:gd name="connsiteX35" fmla="*/ 2793077 w 4031673"/>
              <a:gd name="connsiteY35" fmla="*/ 116379 h 864524"/>
              <a:gd name="connsiteX36" fmla="*/ 2884517 w 4031673"/>
              <a:gd name="connsiteY36" fmla="*/ 58190 h 864524"/>
              <a:gd name="connsiteX37" fmla="*/ 2951019 w 4031673"/>
              <a:gd name="connsiteY37" fmla="*/ 83128 h 864524"/>
              <a:gd name="connsiteX38" fmla="*/ 3067397 w 4031673"/>
              <a:gd name="connsiteY38" fmla="*/ 66502 h 864524"/>
              <a:gd name="connsiteX39" fmla="*/ 3108960 w 4031673"/>
              <a:gd name="connsiteY39" fmla="*/ 58190 h 864524"/>
              <a:gd name="connsiteX40" fmla="*/ 3183775 w 4031673"/>
              <a:gd name="connsiteY40" fmla="*/ 91440 h 864524"/>
              <a:gd name="connsiteX41" fmla="*/ 3266902 w 4031673"/>
              <a:gd name="connsiteY41" fmla="*/ 58190 h 864524"/>
              <a:gd name="connsiteX42" fmla="*/ 3316779 w 4031673"/>
              <a:gd name="connsiteY42" fmla="*/ 116379 h 864524"/>
              <a:gd name="connsiteX43" fmla="*/ 3433157 w 4031673"/>
              <a:gd name="connsiteY43" fmla="*/ 58190 h 864524"/>
              <a:gd name="connsiteX44" fmla="*/ 3507971 w 4031673"/>
              <a:gd name="connsiteY44" fmla="*/ 58190 h 864524"/>
              <a:gd name="connsiteX45" fmla="*/ 3566160 w 4031673"/>
              <a:gd name="connsiteY45" fmla="*/ 33251 h 864524"/>
              <a:gd name="connsiteX46" fmla="*/ 3632662 w 4031673"/>
              <a:gd name="connsiteY46" fmla="*/ 58190 h 864524"/>
              <a:gd name="connsiteX47" fmla="*/ 3690851 w 4031673"/>
              <a:gd name="connsiteY47" fmla="*/ 33251 h 864524"/>
              <a:gd name="connsiteX48" fmla="*/ 3690851 w 4031673"/>
              <a:gd name="connsiteY48" fmla="*/ 33251 h 864524"/>
              <a:gd name="connsiteX49" fmla="*/ 3815542 w 4031673"/>
              <a:gd name="connsiteY49" fmla="*/ 58190 h 864524"/>
              <a:gd name="connsiteX50" fmla="*/ 3882044 w 4031673"/>
              <a:gd name="connsiteY50" fmla="*/ 33251 h 864524"/>
              <a:gd name="connsiteX51" fmla="*/ 3915295 w 4031673"/>
              <a:gd name="connsiteY51" fmla="*/ 0 h 864524"/>
              <a:gd name="connsiteX52" fmla="*/ 3998422 w 4031673"/>
              <a:gd name="connsiteY52" fmla="*/ 58190 h 864524"/>
              <a:gd name="connsiteX53" fmla="*/ 4031673 w 4031673"/>
              <a:gd name="connsiteY53" fmla="*/ 58190 h 864524"/>
              <a:gd name="connsiteX54" fmla="*/ 4031673 w 4031673"/>
              <a:gd name="connsiteY54" fmla="*/ 831273 h 864524"/>
              <a:gd name="connsiteX55" fmla="*/ 3940233 w 4031673"/>
              <a:gd name="connsiteY55" fmla="*/ 856211 h 864524"/>
              <a:gd name="connsiteX56" fmla="*/ 3865419 w 4031673"/>
              <a:gd name="connsiteY56" fmla="*/ 814648 h 864524"/>
              <a:gd name="connsiteX57" fmla="*/ 3790604 w 4031673"/>
              <a:gd name="connsiteY57" fmla="*/ 822960 h 864524"/>
              <a:gd name="connsiteX58" fmla="*/ 3657600 w 4031673"/>
              <a:gd name="connsiteY58" fmla="*/ 814648 h 864524"/>
              <a:gd name="connsiteX59" fmla="*/ 3599411 w 4031673"/>
              <a:gd name="connsiteY59" fmla="*/ 822960 h 864524"/>
              <a:gd name="connsiteX60" fmla="*/ 3566160 w 4031673"/>
              <a:gd name="connsiteY60" fmla="*/ 839586 h 864524"/>
              <a:gd name="connsiteX61" fmla="*/ 3499659 w 4031673"/>
              <a:gd name="connsiteY61" fmla="*/ 798022 h 864524"/>
              <a:gd name="connsiteX62" fmla="*/ 3391593 w 4031673"/>
              <a:gd name="connsiteY62" fmla="*/ 806335 h 864524"/>
              <a:gd name="connsiteX63" fmla="*/ 3325091 w 4031673"/>
              <a:gd name="connsiteY63" fmla="*/ 798022 h 864524"/>
              <a:gd name="connsiteX64" fmla="*/ 3283528 w 4031673"/>
              <a:gd name="connsiteY64" fmla="*/ 822960 h 864524"/>
              <a:gd name="connsiteX65" fmla="*/ 3250277 w 4031673"/>
              <a:gd name="connsiteY65" fmla="*/ 789710 h 864524"/>
              <a:gd name="connsiteX66" fmla="*/ 3117273 w 4031673"/>
              <a:gd name="connsiteY66" fmla="*/ 822960 h 864524"/>
              <a:gd name="connsiteX67" fmla="*/ 3000895 w 4031673"/>
              <a:gd name="connsiteY67" fmla="*/ 781397 h 864524"/>
              <a:gd name="connsiteX68" fmla="*/ 2917768 w 4031673"/>
              <a:gd name="connsiteY68" fmla="*/ 773084 h 864524"/>
              <a:gd name="connsiteX69" fmla="*/ 2909455 w 4031673"/>
              <a:gd name="connsiteY69" fmla="*/ 798022 h 864524"/>
              <a:gd name="connsiteX70" fmla="*/ 2826328 w 4031673"/>
              <a:gd name="connsiteY70" fmla="*/ 764771 h 864524"/>
              <a:gd name="connsiteX71" fmla="*/ 2701637 w 4031673"/>
              <a:gd name="connsiteY71" fmla="*/ 764771 h 864524"/>
              <a:gd name="connsiteX72" fmla="*/ 2560320 w 4031673"/>
              <a:gd name="connsiteY72" fmla="*/ 756459 h 864524"/>
              <a:gd name="connsiteX73" fmla="*/ 2518757 w 4031673"/>
              <a:gd name="connsiteY73" fmla="*/ 723208 h 864524"/>
              <a:gd name="connsiteX74" fmla="*/ 2468880 w 4031673"/>
              <a:gd name="connsiteY74" fmla="*/ 764771 h 864524"/>
              <a:gd name="connsiteX75" fmla="*/ 2327564 w 4031673"/>
              <a:gd name="connsiteY75" fmla="*/ 731520 h 864524"/>
              <a:gd name="connsiteX76" fmla="*/ 2261062 w 4031673"/>
              <a:gd name="connsiteY76" fmla="*/ 748146 h 864524"/>
              <a:gd name="connsiteX77" fmla="*/ 2161309 w 4031673"/>
              <a:gd name="connsiteY77" fmla="*/ 731520 h 864524"/>
              <a:gd name="connsiteX78" fmla="*/ 2044931 w 4031673"/>
              <a:gd name="connsiteY78" fmla="*/ 731520 h 864524"/>
              <a:gd name="connsiteX79" fmla="*/ 1936866 w 4031673"/>
              <a:gd name="connsiteY79" fmla="*/ 714895 h 864524"/>
              <a:gd name="connsiteX80" fmla="*/ 1870364 w 4031673"/>
              <a:gd name="connsiteY80" fmla="*/ 723208 h 864524"/>
              <a:gd name="connsiteX81" fmla="*/ 1645920 w 4031673"/>
              <a:gd name="connsiteY81" fmla="*/ 689957 h 864524"/>
              <a:gd name="connsiteX82" fmla="*/ 1620982 w 4031673"/>
              <a:gd name="connsiteY82" fmla="*/ 714895 h 864524"/>
              <a:gd name="connsiteX83" fmla="*/ 1579419 w 4031673"/>
              <a:gd name="connsiteY83" fmla="*/ 723208 h 864524"/>
              <a:gd name="connsiteX84" fmla="*/ 1529542 w 4031673"/>
              <a:gd name="connsiteY84" fmla="*/ 739833 h 864524"/>
              <a:gd name="connsiteX85" fmla="*/ 1396539 w 4031673"/>
              <a:gd name="connsiteY85" fmla="*/ 689957 h 864524"/>
              <a:gd name="connsiteX86" fmla="*/ 1354975 w 4031673"/>
              <a:gd name="connsiteY86" fmla="*/ 723208 h 864524"/>
              <a:gd name="connsiteX87" fmla="*/ 1288473 w 4031673"/>
              <a:gd name="connsiteY87" fmla="*/ 698270 h 864524"/>
              <a:gd name="connsiteX88" fmla="*/ 1263535 w 4031673"/>
              <a:gd name="connsiteY88" fmla="*/ 731520 h 864524"/>
              <a:gd name="connsiteX89" fmla="*/ 1147157 w 4031673"/>
              <a:gd name="connsiteY89" fmla="*/ 731520 h 864524"/>
              <a:gd name="connsiteX90" fmla="*/ 1064029 w 4031673"/>
              <a:gd name="connsiteY90" fmla="*/ 764771 h 864524"/>
              <a:gd name="connsiteX91" fmla="*/ 914400 w 4031673"/>
              <a:gd name="connsiteY91" fmla="*/ 731520 h 864524"/>
              <a:gd name="connsiteX92" fmla="*/ 806335 w 4031673"/>
              <a:gd name="connsiteY92" fmla="*/ 748146 h 864524"/>
              <a:gd name="connsiteX93" fmla="*/ 673331 w 4031673"/>
              <a:gd name="connsiteY93" fmla="*/ 781397 h 864524"/>
              <a:gd name="connsiteX94" fmla="*/ 615142 w 4031673"/>
              <a:gd name="connsiteY94" fmla="*/ 756459 h 864524"/>
              <a:gd name="connsiteX95" fmla="*/ 573579 w 4031673"/>
              <a:gd name="connsiteY95" fmla="*/ 789710 h 864524"/>
              <a:gd name="connsiteX96" fmla="*/ 432262 w 4031673"/>
              <a:gd name="connsiteY96" fmla="*/ 839586 h 864524"/>
              <a:gd name="connsiteX97" fmla="*/ 399011 w 4031673"/>
              <a:gd name="connsiteY97" fmla="*/ 864524 h 864524"/>
              <a:gd name="connsiteX98" fmla="*/ 349135 w 4031673"/>
              <a:gd name="connsiteY98" fmla="*/ 822960 h 864524"/>
              <a:gd name="connsiteX99" fmla="*/ 282633 w 4031673"/>
              <a:gd name="connsiteY99" fmla="*/ 806335 h 864524"/>
              <a:gd name="connsiteX100" fmla="*/ 222595 w 4031673"/>
              <a:gd name="connsiteY100" fmla="*/ 829943 h 864524"/>
              <a:gd name="connsiteX0" fmla="*/ 164406 w 3973484"/>
              <a:gd name="connsiteY0" fmla="*/ 829943 h 864524"/>
              <a:gd name="connsiteX1" fmla="*/ 0 w 3973484"/>
              <a:gd name="connsiteY1" fmla="*/ 656706 h 864524"/>
              <a:gd name="connsiteX2" fmla="*/ 74815 w 3973484"/>
              <a:gd name="connsiteY2" fmla="*/ 581891 h 864524"/>
              <a:gd name="connsiteX3" fmla="*/ 141317 w 3973484"/>
              <a:gd name="connsiteY3" fmla="*/ 598517 h 864524"/>
              <a:gd name="connsiteX4" fmla="*/ 174430 w 3973484"/>
              <a:gd name="connsiteY4" fmla="*/ 548779 h 864524"/>
              <a:gd name="connsiteX5" fmla="*/ 266008 w 3973484"/>
              <a:gd name="connsiteY5" fmla="*/ 515390 h 864524"/>
              <a:gd name="connsiteX6" fmla="*/ 349135 w 3973484"/>
              <a:gd name="connsiteY6" fmla="*/ 448888 h 864524"/>
              <a:gd name="connsiteX7" fmla="*/ 415637 w 3973484"/>
              <a:gd name="connsiteY7" fmla="*/ 448888 h 864524"/>
              <a:gd name="connsiteX8" fmla="*/ 556953 w 3973484"/>
              <a:gd name="connsiteY8" fmla="*/ 382386 h 864524"/>
              <a:gd name="connsiteX9" fmla="*/ 665019 w 3973484"/>
              <a:gd name="connsiteY9" fmla="*/ 390699 h 864524"/>
              <a:gd name="connsiteX10" fmla="*/ 748146 w 3973484"/>
              <a:gd name="connsiteY10" fmla="*/ 357448 h 864524"/>
              <a:gd name="connsiteX11" fmla="*/ 781397 w 3973484"/>
              <a:gd name="connsiteY11" fmla="*/ 382386 h 864524"/>
              <a:gd name="connsiteX12" fmla="*/ 839586 w 3973484"/>
              <a:gd name="connsiteY12" fmla="*/ 349135 h 864524"/>
              <a:gd name="connsiteX13" fmla="*/ 906088 w 3973484"/>
              <a:gd name="connsiteY13" fmla="*/ 349135 h 864524"/>
              <a:gd name="connsiteX14" fmla="*/ 1030779 w 3973484"/>
              <a:gd name="connsiteY14" fmla="*/ 274320 h 864524"/>
              <a:gd name="connsiteX15" fmla="*/ 1088968 w 3973484"/>
              <a:gd name="connsiteY15" fmla="*/ 290946 h 864524"/>
              <a:gd name="connsiteX16" fmla="*/ 1138844 w 3973484"/>
              <a:gd name="connsiteY16" fmla="*/ 224444 h 864524"/>
              <a:gd name="connsiteX17" fmla="*/ 1221971 w 3973484"/>
              <a:gd name="connsiteY17" fmla="*/ 224444 h 864524"/>
              <a:gd name="connsiteX18" fmla="*/ 1280160 w 3973484"/>
              <a:gd name="connsiteY18" fmla="*/ 207819 h 864524"/>
              <a:gd name="connsiteX19" fmla="*/ 1330037 w 3973484"/>
              <a:gd name="connsiteY19" fmla="*/ 224444 h 864524"/>
              <a:gd name="connsiteX20" fmla="*/ 1413164 w 3973484"/>
              <a:gd name="connsiteY20" fmla="*/ 174568 h 864524"/>
              <a:gd name="connsiteX21" fmla="*/ 1413164 w 3973484"/>
              <a:gd name="connsiteY21" fmla="*/ 174568 h 864524"/>
              <a:gd name="connsiteX22" fmla="*/ 1579419 w 3973484"/>
              <a:gd name="connsiteY22" fmla="*/ 157942 h 864524"/>
              <a:gd name="connsiteX23" fmla="*/ 1654233 w 3973484"/>
              <a:gd name="connsiteY23" fmla="*/ 149630 h 864524"/>
              <a:gd name="connsiteX24" fmla="*/ 1687484 w 3973484"/>
              <a:gd name="connsiteY24" fmla="*/ 133004 h 864524"/>
              <a:gd name="connsiteX25" fmla="*/ 1837113 w 3973484"/>
              <a:gd name="connsiteY25" fmla="*/ 149630 h 864524"/>
              <a:gd name="connsiteX26" fmla="*/ 2019993 w 3973484"/>
              <a:gd name="connsiteY26" fmla="*/ 108066 h 864524"/>
              <a:gd name="connsiteX27" fmla="*/ 2094808 w 3973484"/>
              <a:gd name="connsiteY27" fmla="*/ 124691 h 864524"/>
              <a:gd name="connsiteX28" fmla="*/ 2202873 w 3973484"/>
              <a:gd name="connsiteY28" fmla="*/ 83128 h 864524"/>
              <a:gd name="connsiteX29" fmla="*/ 2327564 w 3973484"/>
              <a:gd name="connsiteY29" fmla="*/ 99753 h 864524"/>
              <a:gd name="connsiteX30" fmla="*/ 2485506 w 3973484"/>
              <a:gd name="connsiteY30" fmla="*/ 91440 h 864524"/>
              <a:gd name="connsiteX31" fmla="*/ 2552008 w 3973484"/>
              <a:gd name="connsiteY31" fmla="*/ 83128 h 864524"/>
              <a:gd name="connsiteX32" fmla="*/ 2601884 w 3973484"/>
              <a:gd name="connsiteY32" fmla="*/ 91440 h 864524"/>
              <a:gd name="connsiteX33" fmla="*/ 2685011 w 3973484"/>
              <a:gd name="connsiteY33" fmla="*/ 74815 h 864524"/>
              <a:gd name="connsiteX34" fmla="*/ 2734888 w 3973484"/>
              <a:gd name="connsiteY34" fmla="*/ 116379 h 864524"/>
              <a:gd name="connsiteX35" fmla="*/ 2826328 w 3973484"/>
              <a:gd name="connsiteY35" fmla="*/ 58190 h 864524"/>
              <a:gd name="connsiteX36" fmla="*/ 2892830 w 3973484"/>
              <a:gd name="connsiteY36" fmla="*/ 83128 h 864524"/>
              <a:gd name="connsiteX37" fmla="*/ 3009208 w 3973484"/>
              <a:gd name="connsiteY37" fmla="*/ 66502 h 864524"/>
              <a:gd name="connsiteX38" fmla="*/ 3050771 w 3973484"/>
              <a:gd name="connsiteY38" fmla="*/ 58190 h 864524"/>
              <a:gd name="connsiteX39" fmla="*/ 3125586 w 3973484"/>
              <a:gd name="connsiteY39" fmla="*/ 91440 h 864524"/>
              <a:gd name="connsiteX40" fmla="*/ 3208713 w 3973484"/>
              <a:gd name="connsiteY40" fmla="*/ 58190 h 864524"/>
              <a:gd name="connsiteX41" fmla="*/ 3258590 w 3973484"/>
              <a:gd name="connsiteY41" fmla="*/ 116379 h 864524"/>
              <a:gd name="connsiteX42" fmla="*/ 3374968 w 3973484"/>
              <a:gd name="connsiteY42" fmla="*/ 58190 h 864524"/>
              <a:gd name="connsiteX43" fmla="*/ 3449782 w 3973484"/>
              <a:gd name="connsiteY43" fmla="*/ 58190 h 864524"/>
              <a:gd name="connsiteX44" fmla="*/ 3507971 w 3973484"/>
              <a:gd name="connsiteY44" fmla="*/ 33251 h 864524"/>
              <a:gd name="connsiteX45" fmla="*/ 3574473 w 3973484"/>
              <a:gd name="connsiteY45" fmla="*/ 58190 h 864524"/>
              <a:gd name="connsiteX46" fmla="*/ 3632662 w 3973484"/>
              <a:gd name="connsiteY46" fmla="*/ 33251 h 864524"/>
              <a:gd name="connsiteX47" fmla="*/ 3632662 w 3973484"/>
              <a:gd name="connsiteY47" fmla="*/ 33251 h 864524"/>
              <a:gd name="connsiteX48" fmla="*/ 3757353 w 3973484"/>
              <a:gd name="connsiteY48" fmla="*/ 58190 h 864524"/>
              <a:gd name="connsiteX49" fmla="*/ 3823855 w 3973484"/>
              <a:gd name="connsiteY49" fmla="*/ 33251 h 864524"/>
              <a:gd name="connsiteX50" fmla="*/ 3857106 w 3973484"/>
              <a:gd name="connsiteY50" fmla="*/ 0 h 864524"/>
              <a:gd name="connsiteX51" fmla="*/ 3940233 w 3973484"/>
              <a:gd name="connsiteY51" fmla="*/ 58190 h 864524"/>
              <a:gd name="connsiteX52" fmla="*/ 3973484 w 3973484"/>
              <a:gd name="connsiteY52" fmla="*/ 58190 h 864524"/>
              <a:gd name="connsiteX53" fmla="*/ 3973484 w 3973484"/>
              <a:gd name="connsiteY53" fmla="*/ 831273 h 864524"/>
              <a:gd name="connsiteX54" fmla="*/ 3882044 w 3973484"/>
              <a:gd name="connsiteY54" fmla="*/ 856211 h 864524"/>
              <a:gd name="connsiteX55" fmla="*/ 3807230 w 3973484"/>
              <a:gd name="connsiteY55" fmla="*/ 814648 h 864524"/>
              <a:gd name="connsiteX56" fmla="*/ 3732415 w 3973484"/>
              <a:gd name="connsiteY56" fmla="*/ 822960 h 864524"/>
              <a:gd name="connsiteX57" fmla="*/ 3599411 w 3973484"/>
              <a:gd name="connsiteY57" fmla="*/ 814648 h 864524"/>
              <a:gd name="connsiteX58" fmla="*/ 3541222 w 3973484"/>
              <a:gd name="connsiteY58" fmla="*/ 822960 h 864524"/>
              <a:gd name="connsiteX59" fmla="*/ 3507971 w 3973484"/>
              <a:gd name="connsiteY59" fmla="*/ 839586 h 864524"/>
              <a:gd name="connsiteX60" fmla="*/ 3441470 w 3973484"/>
              <a:gd name="connsiteY60" fmla="*/ 798022 h 864524"/>
              <a:gd name="connsiteX61" fmla="*/ 3333404 w 3973484"/>
              <a:gd name="connsiteY61" fmla="*/ 806335 h 864524"/>
              <a:gd name="connsiteX62" fmla="*/ 3266902 w 3973484"/>
              <a:gd name="connsiteY62" fmla="*/ 798022 h 864524"/>
              <a:gd name="connsiteX63" fmla="*/ 3225339 w 3973484"/>
              <a:gd name="connsiteY63" fmla="*/ 822960 h 864524"/>
              <a:gd name="connsiteX64" fmla="*/ 3192088 w 3973484"/>
              <a:gd name="connsiteY64" fmla="*/ 789710 h 864524"/>
              <a:gd name="connsiteX65" fmla="*/ 3059084 w 3973484"/>
              <a:gd name="connsiteY65" fmla="*/ 822960 h 864524"/>
              <a:gd name="connsiteX66" fmla="*/ 2942706 w 3973484"/>
              <a:gd name="connsiteY66" fmla="*/ 781397 h 864524"/>
              <a:gd name="connsiteX67" fmla="*/ 2859579 w 3973484"/>
              <a:gd name="connsiteY67" fmla="*/ 773084 h 864524"/>
              <a:gd name="connsiteX68" fmla="*/ 2851266 w 3973484"/>
              <a:gd name="connsiteY68" fmla="*/ 798022 h 864524"/>
              <a:gd name="connsiteX69" fmla="*/ 2768139 w 3973484"/>
              <a:gd name="connsiteY69" fmla="*/ 764771 h 864524"/>
              <a:gd name="connsiteX70" fmla="*/ 2643448 w 3973484"/>
              <a:gd name="connsiteY70" fmla="*/ 764771 h 864524"/>
              <a:gd name="connsiteX71" fmla="*/ 2502131 w 3973484"/>
              <a:gd name="connsiteY71" fmla="*/ 756459 h 864524"/>
              <a:gd name="connsiteX72" fmla="*/ 2460568 w 3973484"/>
              <a:gd name="connsiteY72" fmla="*/ 723208 h 864524"/>
              <a:gd name="connsiteX73" fmla="*/ 2410691 w 3973484"/>
              <a:gd name="connsiteY73" fmla="*/ 764771 h 864524"/>
              <a:gd name="connsiteX74" fmla="*/ 2269375 w 3973484"/>
              <a:gd name="connsiteY74" fmla="*/ 731520 h 864524"/>
              <a:gd name="connsiteX75" fmla="*/ 2202873 w 3973484"/>
              <a:gd name="connsiteY75" fmla="*/ 748146 h 864524"/>
              <a:gd name="connsiteX76" fmla="*/ 2103120 w 3973484"/>
              <a:gd name="connsiteY76" fmla="*/ 731520 h 864524"/>
              <a:gd name="connsiteX77" fmla="*/ 1986742 w 3973484"/>
              <a:gd name="connsiteY77" fmla="*/ 731520 h 864524"/>
              <a:gd name="connsiteX78" fmla="*/ 1878677 w 3973484"/>
              <a:gd name="connsiteY78" fmla="*/ 714895 h 864524"/>
              <a:gd name="connsiteX79" fmla="*/ 1812175 w 3973484"/>
              <a:gd name="connsiteY79" fmla="*/ 723208 h 864524"/>
              <a:gd name="connsiteX80" fmla="*/ 1587731 w 3973484"/>
              <a:gd name="connsiteY80" fmla="*/ 689957 h 864524"/>
              <a:gd name="connsiteX81" fmla="*/ 1562793 w 3973484"/>
              <a:gd name="connsiteY81" fmla="*/ 714895 h 864524"/>
              <a:gd name="connsiteX82" fmla="*/ 1521230 w 3973484"/>
              <a:gd name="connsiteY82" fmla="*/ 723208 h 864524"/>
              <a:gd name="connsiteX83" fmla="*/ 1471353 w 3973484"/>
              <a:gd name="connsiteY83" fmla="*/ 739833 h 864524"/>
              <a:gd name="connsiteX84" fmla="*/ 1338350 w 3973484"/>
              <a:gd name="connsiteY84" fmla="*/ 689957 h 864524"/>
              <a:gd name="connsiteX85" fmla="*/ 1296786 w 3973484"/>
              <a:gd name="connsiteY85" fmla="*/ 723208 h 864524"/>
              <a:gd name="connsiteX86" fmla="*/ 1230284 w 3973484"/>
              <a:gd name="connsiteY86" fmla="*/ 698270 h 864524"/>
              <a:gd name="connsiteX87" fmla="*/ 1205346 w 3973484"/>
              <a:gd name="connsiteY87" fmla="*/ 731520 h 864524"/>
              <a:gd name="connsiteX88" fmla="*/ 1088968 w 3973484"/>
              <a:gd name="connsiteY88" fmla="*/ 731520 h 864524"/>
              <a:gd name="connsiteX89" fmla="*/ 1005840 w 3973484"/>
              <a:gd name="connsiteY89" fmla="*/ 764771 h 864524"/>
              <a:gd name="connsiteX90" fmla="*/ 856211 w 3973484"/>
              <a:gd name="connsiteY90" fmla="*/ 731520 h 864524"/>
              <a:gd name="connsiteX91" fmla="*/ 748146 w 3973484"/>
              <a:gd name="connsiteY91" fmla="*/ 748146 h 864524"/>
              <a:gd name="connsiteX92" fmla="*/ 615142 w 3973484"/>
              <a:gd name="connsiteY92" fmla="*/ 781397 h 864524"/>
              <a:gd name="connsiteX93" fmla="*/ 556953 w 3973484"/>
              <a:gd name="connsiteY93" fmla="*/ 756459 h 864524"/>
              <a:gd name="connsiteX94" fmla="*/ 515390 w 3973484"/>
              <a:gd name="connsiteY94" fmla="*/ 789710 h 864524"/>
              <a:gd name="connsiteX95" fmla="*/ 374073 w 3973484"/>
              <a:gd name="connsiteY95" fmla="*/ 839586 h 864524"/>
              <a:gd name="connsiteX96" fmla="*/ 340822 w 3973484"/>
              <a:gd name="connsiteY96" fmla="*/ 864524 h 864524"/>
              <a:gd name="connsiteX97" fmla="*/ 290946 w 3973484"/>
              <a:gd name="connsiteY97" fmla="*/ 822960 h 864524"/>
              <a:gd name="connsiteX98" fmla="*/ 224444 w 3973484"/>
              <a:gd name="connsiteY98" fmla="*/ 806335 h 864524"/>
              <a:gd name="connsiteX99" fmla="*/ 164406 w 3973484"/>
              <a:gd name="connsiteY99" fmla="*/ 829943 h 864524"/>
              <a:gd name="connsiteX0" fmla="*/ 89591 w 3898669"/>
              <a:gd name="connsiteY0" fmla="*/ 829943 h 864524"/>
              <a:gd name="connsiteX1" fmla="*/ 0 w 3898669"/>
              <a:gd name="connsiteY1" fmla="*/ 581891 h 864524"/>
              <a:gd name="connsiteX2" fmla="*/ 66502 w 3898669"/>
              <a:gd name="connsiteY2" fmla="*/ 598517 h 864524"/>
              <a:gd name="connsiteX3" fmla="*/ 99615 w 3898669"/>
              <a:gd name="connsiteY3" fmla="*/ 548779 h 864524"/>
              <a:gd name="connsiteX4" fmla="*/ 191193 w 3898669"/>
              <a:gd name="connsiteY4" fmla="*/ 515390 h 864524"/>
              <a:gd name="connsiteX5" fmla="*/ 274320 w 3898669"/>
              <a:gd name="connsiteY5" fmla="*/ 448888 h 864524"/>
              <a:gd name="connsiteX6" fmla="*/ 340822 w 3898669"/>
              <a:gd name="connsiteY6" fmla="*/ 448888 h 864524"/>
              <a:gd name="connsiteX7" fmla="*/ 482138 w 3898669"/>
              <a:gd name="connsiteY7" fmla="*/ 382386 h 864524"/>
              <a:gd name="connsiteX8" fmla="*/ 590204 w 3898669"/>
              <a:gd name="connsiteY8" fmla="*/ 390699 h 864524"/>
              <a:gd name="connsiteX9" fmla="*/ 673331 w 3898669"/>
              <a:gd name="connsiteY9" fmla="*/ 357448 h 864524"/>
              <a:gd name="connsiteX10" fmla="*/ 706582 w 3898669"/>
              <a:gd name="connsiteY10" fmla="*/ 382386 h 864524"/>
              <a:gd name="connsiteX11" fmla="*/ 764771 w 3898669"/>
              <a:gd name="connsiteY11" fmla="*/ 349135 h 864524"/>
              <a:gd name="connsiteX12" fmla="*/ 831273 w 3898669"/>
              <a:gd name="connsiteY12" fmla="*/ 349135 h 864524"/>
              <a:gd name="connsiteX13" fmla="*/ 955964 w 3898669"/>
              <a:gd name="connsiteY13" fmla="*/ 274320 h 864524"/>
              <a:gd name="connsiteX14" fmla="*/ 1014153 w 3898669"/>
              <a:gd name="connsiteY14" fmla="*/ 290946 h 864524"/>
              <a:gd name="connsiteX15" fmla="*/ 1064029 w 3898669"/>
              <a:gd name="connsiteY15" fmla="*/ 224444 h 864524"/>
              <a:gd name="connsiteX16" fmla="*/ 1147156 w 3898669"/>
              <a:gd name="connsiteY16" fmla="*/ 224444 h 864524"/>
              <a:gd name="connsiteX17" fmla="*/ 1205345 w 3898669"/>
              <a:gd name="connsiteY17" fmla="*/ 207819 h 864524"/>
              <a:gd name="connsiteX18" fmla="*/ 1255222 w 3898669"/>
              <a:gd name="connsiteY18" fmla="*/ 224444 h 864524"/>
              <a:gd name="connsiteX19" fmla="*/ 1338349 w 3898669"/>
              <a:gd name="connsiteY19" fmla="*/ 174568 h 864524"/>
              <a:gd name="connsiteX20" fmla="*/ 1338349 w 3898669"/>
              <a:gd name="connsiteY20" fmla="*/ 174568 h 864524"/>
              <a:gd name="connsiteX21" fmla="*/ 1504604 w 3898669"/>
              <a:gd name="connsiteY21" fmla="*/ 157942 h 864524"/>
              <a:gd name="connsiteX22" fmla="*/ 1579418 w 3898669"/>
              <a:gd name="connsiteY22" fmla="*/ 149630 h 864524"/>
              <a:gd name="connsiteX23" fmla="*/ 1612669 w 3898669"/>
              <a:gd name="connsiteY23" fmla="*/ 133004 h 864524"/>
              <a:gd name="connsiteX24" fmla="*/ 1762298 w 3898669"/>
              <a:gd name="connsiteY24" fmla="*/ 149630 h 864524"/>
              <a:gd name="connsiteX25" fmla="*/ 1945178 w 3898669"/>
              <a:gd name="connsiteY25" fmla="*/ 108066 h 864524"/>
              <a:gd name="connsiteX26" fmla="*/ 2019993 w 3898669"/>
              <a:gd name="connsiteY26" fmla="*/ 124691 h 864524"/>
              <a:gd name="connsiteX27" fmla="*/ 2128058 w 3898669"/>
              <a:gd name="connsiteY27" fmla="*/ 83128 h 864524"/>
              <a:gd name="connsiteX28" fmla="*/ 2252749 w 3898669"/>
              <a:gd name="connsiteY28" fmla="*/ 99753 h 864524"/>
              <a:gd name="connsiteX29" fmla="*/ 2410691 w 3898669"/>
              <a:gd name="connsiteY29" fmla="*/ 91440 h 864524"/>
              <a:gd name="connsiteX30" fmla="*/ 2477193 w 3898669"/>
              <a:gd name="connsiteY30" fmla="*/ 83128 h 864524"/>
              <a:gd name="connsiteX31" fmla="*/ 2527069 w 3898669"/>
              <a:gd name="connsiteY31" fmla="*/ 91440 h 864524"/>
              <a:gd name="connsiteX32" fmla="*/ 2610196 w 3898669"/>
              <a:gd name="connsiteY32" fmla="*/ 74815 h 864524"/>
              <a:gd name="connsiteX33" fmla="*/ 2660073 w 3898669"/>
              <a:gd name="connsiteY33" fmla="*/ 116379 h 864524"/>
              <a:gd name="connsiteX34" fmla="*/ 2751513 w 3898669"/>
              <a:gd name="connsiteY34" fmla="*/ 58190 h 864524"/>
              <a:gd name="connsiteX35" fmla="*/ 2818015 w 3898669"/>
              <a:gd name="connsiteY35" fmla="*/ 83128 h 864524"/>
              <a:gd name="connsiteX36" fmla="*/ 2934393 w 3898669"/>
              <a:gd name="connsiteY36" fmla="*/ 66502 h 864524"/>
              <a:gd name="connsiteX37" fmla="*/ 2975956 w 3898669"/>
              <a:gd name="connsiteY37" fmla="*/ 58190 h 864524"/>
              <a:gd name="connsiteX38" fmla="*/ 3050771 w 3898669"/>
              <a:gd name="connsiteY38" fmla="*/ 91440 h 864524"/>
              <a:gd name="connsiteX39" fmla="*/ 3133898 w 3898669"/>
              <a:gd name="connsiteY39" fmla="*/ 58190 h 864524"/>
              <a:gd name="connsiteX40" fmla="*/ 3183775 w 3898669"/>
              <a:gd name="connsiteY40" fmla="*/ 116379 h 864524"/>
              <a:gd name="connsiteX41" fmla="*/ 3300153 w 3898669"/>
              <a:gd name="connsiteY41" fmla="*/ 58190 h 864524"/>
              <a:gd name="connsiteX42" fmla="*/ 3374967 w 3898669"/>
              <a:gd name="connsiteY42" fmla="*/ 58190 h 864524"/>
              <a:gd name="connsiteX43" fmla="*/ 3433156 w 3898669"/>
              <a:gd name="connsiteY43" fmla="*/ 33251 h 864524"/>
              <a:gd name="connsiteX44" fmla="*/ 3499658 w 3898669"/>
              <a:gd name="connsiteY44" fmla="*/ 58190 h 864524"/>
              <a:gd name="connsiteX45" fmla="*/ 3557847 w 3898669"/>
              <a:gd name="connsiteY45" fmla="*/ 33251 h 864524"/>
              <a:gd name="connsiteX46" fmla="*/ 3557847 w 3898669"/>
              <a:gd name="connsiteY46" fmla="*/ 33251 h 864524"/>
              <a:gd name="connsiteX47" fmla="*/ 3682538 w 3898669"/>
              <a:gd name="connsiteY47" fmla="*/ 58190 h 864524"/>
              <a:gd name="connsiteX48" fmla="*/ 3749040 w 3898669"/>
              <a:gd name="connsiteY48" fmla="*/ 33251 h 864524"/>
              <a:gd name="connsiteX49" fmla="*/ 3782291 w 3898669"/>
              <a:gd name="connsiteY49" fmla="*/ 0 h 864524"/>
              <a:gd name="connsiteX50" fmla="*/ 3865418 w 3898669"/>
              <a:gd name="connsiteY50" fmla="*/ 58190 h 864524"/>
              <a:gd name="connsiteX51" fmla="*/ 3898669 w 3898669"/>
              <a:gd name="connsiteY51" fmla="*/ 58190 h 864524"/>
              <a:gd name="connsiteX52" fmla="*/ 3898669 w 3898669"/>
              <a:gd name="connsiteY52" fmla="*/ 831273 h 864524"/>
              <a:gd name="connsiteX53" fmla="*/ 3807229 w 3898669"/>
              <a:gd name="connsiteY53" fmla="*/ 856211 h 864524"/>
              <a:gd name="connsiteX54" fmla="*/ 3732415 w 3898669"/>
              <a:gd name="connsiteY54" fmla="*/ 814648 h 864524"/>
              <a:gd name="connsiteX55" fmla="*/ 3657600 w 3898669"/>
              <a:gd name="connsiteY55" fmla="*/ 822960 h 864524"/>
              <a:gd name="connsiteX56" fmla="*/ 3524596 w 3898669"/>
              <a:gd name="connsiteY56" fmla="*/ 814648 h 864524"/>
              <a:gd name="connsiteX57" fmla="*/ 3466407 w 3898669"/>
              <a:gd name="connsiteY57" fmla="*/ 822960 h 864524"/>
              <a:gd name="connsiteX58" fmla="*/ 3433156 w 3898669"/>
              <a:gd name="connsiteY58" fmla="*/ 839586 h 864524"/>
              <a:gd name="connsiteX59" fmla="*/ 3366655 w 3898669"/>
              <a:gd name="connsiteY59" fmla="*/ 798022 h 864524"/>
              <a:gd name="connsiteX60" fmla="*/ 3258589 w 3898669"/>
              <a:gd name="connsiteY60" fmla="*/ 806335 h 864524"/>
              <a:gd name="connsiteX61" fmla="*/ 3192087 w 3898669"/>
              <a:gd name="connsiteY61" fmla="*/ 798022 h 864524"/>
              <a:gd name="connsiteX62" fmla="*/ 3150524 w 3898669"/>
              <a:gd name="connsiteY62" fmla="*/ 822960 h 864524"/>
              <a:gd name="connsiteX63" fmla="*/ 3117273 w 3898669"/>
              <a:gd name="connsiteY63" fmla="*/ 789710 h 864524"/>
              <a:gd name="connsiteX64" fmla="*/ 2984269 w 3898669"/>
              <a:gd name="connsiteY64" fmla="*/ 822960 h 864524"/>
              <a:gd name="connsiteX65" fmla="*/ 2867891 w 3898669"/>
              <a:gd name="connsiteY65" fmla="*/ 781397 h 864524"/>
              <a:gd name="connsiteX66" fmla="*/ 2784764 w 3898669"/>
              <a:gd name="connsiteY66" fmla="*/ 773084 h 864524"/>
              <a:gd name="connsiteX67" fmla="*/ 2776451 w 3898669"/>
              <a:gd name="connsiteY67" fmla="*/ 798022 h 864524"/>
              <a:gd name="connsiteX68" fmla="*/ 2693324 w 3898669"/>
              <a:gd name="connsiteY68" fmla="*/ 764771 h 864524"/>
              <a:gd name="connsiteX69" fmla="*/ 2568633 w 3898669"/>
              <a:gd name="connsiteY69" fmla="*/ 764771 h 864524"/>
              <a:gd name="connsiteX70" fmla="*/ 2427316 w 3898669"/>
              <a:gd name="connsiteY70" fmla="*/ 756459 h 864524"/>
              <a:gd name="connsiteX71" fmla="*/ 2385753 w 3898669"/>
              <a:gd name="connsiteY71" fmla="*/ 723208 h 864524"/>
              <a:gd name="connsiteX72" fmla="*/ 2335876 w 3898669"/>
              <a:gd name="connsiteY72" fmla="*/ 764771 h 864524"/>
              <a:gd name="connsiteX73" fmla="*/ 2194560 w 3898669"/>
              <a:gd name="connsiteY73" fmla="*/ 731520 h 864524"/>
              <a:gd name="connsiteX74" fmla="*/ 2128058 w 3898669"/>
              <a:gd name="connsiteY74" fmla="*/ 748146 h 864524"/>
              <a:gd name="connsiteX75" fmla="*/ 2028305 w 3898669"/>
              <a:gd name="connsiteY75" fmla="*/ 731520 h 864524"/>
              <a:gd name="connsiteX76" fmla="*/ 1911927 w 3898669"/>
              <a:gd name="connsiteY76" fmla="*/ 731520 h 864524"/>
              <a:gd name="connsiteX77" fmla="*/ 1803862 w 3898669"/>
              <a:gd name="connsiteY77" fmla="*/ 714895 h 864524"/>
              <a:gd name="connsiteX78" fmla="*/ 1737360 w 3898669"/>
              <a:gd name="connsiteY78" fmla="*/ 723208 h 864524"/>
              <a:gd name="connsiteX79" fmla="*/ 1512916 w 3898669"/>
              <a:gd name="connsiteY79" fmla="*/ 689957 h 864524"/>
              <a:gd name="connsiteX80" fmla="*/ 1487978 w 3898669"/>
              <a:gd name="connsiteY80" fmla="*/ 714895 h 864524"/>
              <a:gd name="connsiteX81" fmla="*/ 1446415 w 3898669"/>
              <a:gd name="connsiteY81" fmla="*/ 723208 h 864524"/>
              <a:gd name="connsiteX82" fmla="*/ 1396538 w 3898669"/>
              <a:gd name="connsiteY82" fmla="*/ 739833 h 864524"/>
              <a:gd name="connsiteX83" fmla="*/ 1263535 w 3898669"/>
              <a:gd name="connsiteY83" fmla="*/ 689957 h 864524"/>
              <a:gd name="connsiteX84" fmla="*/ 1221971 w 3898669"/>
              <a:gd name="connsiteY84" fmla="*/ 723208 h 864524"/>
              <a:gd name="connsiteX85" fmla="*/ 1155469 w 3898669"/>
              <a:gd name="connsiteY85" fmla="*/ 698270 h 864524"/>
              <a:gd name="connsiteX86" fmla="*/ 1130531 w 3898669"/>
              <a:gd name="connsiteY86" fmla="*/ 731520 h 864524"/>
              <a:gd name="connsiteX87" fmla="*/ 1014153 w 3898669"/>
              <a:gd name="connsiteY87" fmla="*/ 731520 h 864524"/>
              <a:gd name="connsiteX88" fmla="*/ 931025 w 3898669"/>
              <a:gd name="connsiteY88" fmla="*/ 764771 h 864524"/>
              <a:gd name="connsiteX89" fmla="*/ 781396 w 3898669"/>
              <a:gd name="connsiteY89" fmla="*/ 731520 h 864524"/>
              <a:gd name="connsiteX90" fmla="*/ 673331 w 3898669"/>
              <a:gd name="connsiteY90" fmla="*/ 748146 h 864524"/>
              <a:gd name="connsiteX91" fmla="*/ 540327 w 3898669"/>
              <a:gd name="connsiteY91" fmla="*/ 781397 h 864524"/>
              <a:gd name="connsiteX92" fmla="*/ 482138 w 3898669"/>
              <a:gd name="connsiteY92" fmla="*/ 756459 h 864524"/>
              <a:gd name="connsiteX93" fmla="*/ 440575 w 3898669"/>
              <a:gd name="connsiteY93" fmla="*/ 789710 h 864524"/>
              <a:gd name="connsiteX94" fmla="*/ 299258 w 3898669"/>
              <a:gd name="connsiteY94" fmla="*/ 839586 h 864524"/>
              <a:gd name="connsiteX95" fmla="*/ 266007 w 3898669"/>
              <a:gd name="connsiteY95" fmla="*/ 864524 h 864524"/>
              <a:gd name="connsiteX96" fmla="*/ 216131 w 3898669"/>
              <a:gd name="connsiteY96" fmla="*/ 822960 h 864524"/>
              <a:gd name="connsiteX97" fmla="*/ 149629 w 3898669"/>
              <a:gd name="connsiteY97" fmla="*/ 806335 h 864524"/>
              <a:gd name="connsiteX98" fmla="*/ 89591 w 3898669"/>
              <a:gd name="connsiteY98" fmla="*/ 829943 h 864524"/>
              <a:gd name="connsiteX0" fmla="*/ 23089 w 3832167"/>
              <a:gd name="connsiteY0" fmla="*/ 829943 h 864524"/>
              <a:gd name="connsiteX1" fmla="*/ 0 w 3832167"/>
              <a:gd name="connsiteY1" fmla="*/ 598517 h 864524"/>
              <a:gd name="connsiteX2" fmla="*/ 33113 w 3832167"/>
              <a:gd name="connsiteY2" fmla="*/ 548779 h 864524"/>
              <a:gd name="connsiteX3" fmla="*/ 124691 w 3832167"/>
              <a:gd name="connsiteY3" fmla="*/ 515390 h 864524"/>
              <a:gd name="connsiteX4" fmla="*/ 207818 w 3832167"/>
              <a:gd name="connsiteY4" fmla="*/ 448888 h 864524"/>
              <a:gd name="connsiteX5" fmla="*/ 274320 w 3832167"/>
              <a:gd name="connsiteY5" fmla="*/ 448888 h 864524"/>
              <a:gd name="connsiteX6" fmla="*/ 415636 w 3832167"/>
              <a:gd name="connsiteY6" fmla="*/ 382386 h 864524"/>
              <a:gd name="connsiteX7" fmla="*/ 523702 w 3832167"/>
              <a:gd name="connsiteY7" fmla="*/ 390699 h 864524"/>
              <a:gd name="connsiteX8" fmla="*/ 606829 w 3832167"/>
              <a:gd name="connsiteY8" fmla="*/ 357448 h 864524"/>
              <a:gd name="connsiteX9" fmla="*/ 640080 w 3832167"/>
              <a:gd name="connsiteY9" fmla="*/ 382386 h 864524"/>
              <a:gd name="connsiteX10" fmla="*/ 698269 w 3832167"/>
              <a:gd name="connsiteY10" fmla="*/ 349135 h 864524"/>
              <a:gd name="connsiteX11" fmla="*/ 764771 w 3832167"/>
              <a:gd name="connsiteY11" fmla="*/ 349135 h 864524"/>
              <a:gd name="connsiteX12" fmla="*/ 889462 w 3832167"/>
              <a:gd name="connsiteY12" fmla="*/ 274320 h 864524"/>
              <a:gd name="connsiteX13" fmla="*/ 947651 w 3832167"/>
              <a:gd name="connsiteY13" fmla="*/ 290946 h 864524"/>
              <a:gd name="connsiteX14" fmla="*/ 997527 w 3832167"/>
              <a:gd name="connsiteY14" fmla="*/ 224444 h 864524"/>
              <a:gd name="connsiteX15" fmla="*/ 1080654 w 3832167"/>
              <a:gd name="connsiteY15" fmla="*/ 224444 h 864524"/>
              <a:gd name="connsiteX16" fmla="*/ 1138843 w 3832167"/>
              <a:gd name="connsiteY16" fmla="*/ 207819 h 864524"/>
              <a:gd name="connsiteX17" fmla="*/ 1188720 w 3832167"/>
              <a:gd name="connsiteY17" fmla="*/ 224444 h 864524"/>
              <a:gd name="connsiteX18" fmla="*/ 1271847 w 3832167"/>
              <a:gd name="connsiteY18" fmla="*/ 174568 h 864524"/>
              <a:gd name="connsiteX19" fmla="*/ 1271847 w 3832167"/>
              <a:gd name="connsiteY19" fmla="*/ 174568 h 864524"/>
              <a:gd name="connsiteX20" fmla="*/ 1438102 w 3832167"/>
              <a:gd name="connsiteY20" fmla="*/ 157942 h 864524"/>
              <a:gd name="connsiteX21" fmla="*/ 1512916 w 3832167"/>
              <a:gd name="connsiteY21" fmla="*/ 149630 h 864524"/>
              <a:gd name="connsiteX22" fmla="*/ 1546167 w 3832167"/>
              <a:gd name="connsiteY22" fmla="*/ 133004 h 864524"/>
              <a:gd name="connsiteX23" fmla="*/ 1695796 w 3832167"/>
              <a:gd name="connsiteY23" fmla="*/ 149630 h 864524"/>
              <a:gd name="connsiteX24" fmla="*/ 1878676 w 3832167"/>
              <a:gd name="connsiteY24" fmla="*/ 108066 h 864524"/>
              <a:gd name="connsiteX25" fmla="*/ 1953491 w 3832167"/>
              <a:gd name="connsiteY25" fmla="*/ 124691 h 864524"/>
              <a:gd name="connsiteX26" fmla="*/ 2061556 w 3832167"/>
              <a:gd name="connsiteY26" fmla="*/ 83128 h 864524"/>
              <a:gd name="connsiteX27" fmla="*/ 2186247 w 3832167"/>
              <a:gd name="connsiteY27" fmla="*/ 99753 h 864524"/>
              <a:gd name="connsiteX28" fmla="*/ 2344189 w 3832167"/>
              <a:gd name="connsiteY28" fmla="*/ 91440 h 864524"/>
              <a:gd name="connsiteX29" fmla="*/ 2410691 w 3832167"/>
              <a:gd name="connsiteY29" fmla="*/ 83128 h 864524"/>
              <a:gd name="connsiteX30" fmla="*/ 2460567 w 3832167"/>
              <a:gd name="connsiteY30" fmla="*/ 91440 h 864524"/>
              <a:gd name="connsiteX31" fmla="*/ 2543694 w 3832167"/>
              <a:gd name="connsiteY31" fmla="*/ 74815 h 864524"/>
              <a:gd name="connsiteX32" fmla="*/ 2593571 w 3832167"/>
              <a:gd name="connsiteY32" fmla="*/ 116379 h 864524"/>
              <a:gd name="connsiteX33" fmla="*/ 2685011 w 3832167"/>
              <a:gd name="connsiteY33" fmla="*/ 58190 h 864524"/>
              <a:gd name="connsiteX34" fmla="*/ 2751513 w 3832167"/>
              <a:gd name="connsiteY34" fmla="*/ 83128 h 864524"/>
              <a:gd name="connsiteX35" fmla="*/ 2867891 w 3832167"/>
              <a:gd name="connsiteY35" fmla="*/ 66502 h 864524"/>
              <a:gd name="connsiteX36" fmla="*/ 2909454 w 3832167"/>
              <a:gd name="connsiteY36" fmla="*/ 58190 h 864524"/>
              <a:gd name="connsiteX37" fmla="*/ 2984269 w 3832167"/>
              <a:gd name="connsiteY37" fmla="*/ 91440 h 864524"/>
              <a:gd name="connsiteX38" fmla="*/ 3067396 w 3832167"/>
              <a:gd name="connsiteY38" fmla="*/ 58190 h 864524"/>
              <a:gd name="connsiteX39" fmla="*/ 3117273 w 3832167"/>
              <a:gd name="connsiteY39" fmla="*/ 116379 h 864524"/>
              <a:gd name="connsiteX40" fmla="*/ 3233651 w 3832167"/>
              <a:gd name="connsiteY40" fmla="*/ 58190 h 864524"/>
              <a:gd name="connsiteX41" fmla="*/ 3308465 w 3832167"/>
              <a:gd name="connsiteY41" fmla="*/ 58190 h 864524"/>
              <a:gd name="connsiteX42" fmla="*/ 3366654 w 3832167"/>
              <a:gd name="connsiteY42" fmla="*/ 33251 h 864524"/>
              <a:gd name="connsiteX43" fmla="*/ 3433156 w 3832167"/>
              <a:gd name="connsiteY43" fmla="*/ 58190 h 864524"/>
              <a:gd name="connsiteX44" fmla="*/ 3491345 w 3832167"/>
              <a:gd name="connsiteY44" fmla="*/ 33251 h 864524"/>
              <a:gd name="connsiteX45" fmla="*/ 3491345 w 3832167"/>
              <a:gd name="connsiteY45" fmla="*/ 33251 h 864524"/>
              <a:gd name="connsiteX46" fmla="*/ 3616036 w 3832167"/>
              <a:gd name="connsiteY46" fmla="*/ 58190 h 864524"/>
              <a:gd name="connsiteX47" fmla="*/ 3682538 w 3832167"/>
              <a:gd name="connsiteY47" fmla="*/ 33251 h 864524"/>
              <a:gd name="connsiteX48" fmla="*/ 3715789 w 3832167"/>
              <a:gd name="connsiteY48" fmla="*/ 0 h 864524"/>
              <a:gd name="connsiteX49" fmla="*/ 3798916 w 3832167"/>
              <a:gd name="connsiteY49" fmla="*/ 58190 h 864524"/>
              <a:gd name="connsiteX50" fmla="*/ 3832167 w 3832167"/>
              <a:gd name="connsiteY50" fmla="*/ 58190 h 864524"/>
              <a:gd name="connsiteX51" fmla="*/ 3832167 w 3832167"/>
              <a:gd name="connsiteY51" fmla="*/ 831273 h 864524"/>
              <a:gd name="connsiteX52" fmla="*/ 3740727 w 3832167"/>
              <a:gd name="connsiteY52" fmla="*/ 856211 h 864524"/>
              <a:gd name="connsiteX53" fmla="*/ 3665913 w 3832167"/>
              <a:gd name="connsiteY53" fmla="*/ 814648 h 864524"/>
              <a:gd name="connsiteX54" fmla="*/ 3591098 w 3832167"/>
              <a:gd name="connsiteY54" fmla="*/ 822960 h 864524"/>
              <a:gd name="connsiteX55" fmla="*/ 3458094 w 3832167"/>
              <a:gd name="connsiteY55" fmla="*/ 814648 h 864524"/>
              <a:gd name="connsiteX56" fmla="*/ 3399905 w 3832167"/>
              <a:gd name="connsiteY56" fmla="*/ 822960 h 864524"/>
              <a:gd name="connsiteX57" fmla="*/ 3366654 w 3832167"/>
              <a:gd name="connsiteY57" fmla="*/ 839586 h 864524"/>
              <a:gd name="connsiteX58" fmla="*/ 3300153 w 3832167"/>
              <a:gd name="connsiteY58" fmla="*/ 798022 h 864524"/>
              <a:gd name="connsiteX59" fmla="*/ 3192087 w 3832167"/>
              <a:gd name="connsiteY59" fmla="*/ 806335 h 864524"/>
              <a:gd name="connsiteX60" fmla="*/ 3125585 w 3832167"/>
              <a:gd name="connsiteY60" fmla="*/ 798022 h 864524"/>
              <a:gd name="connsiteX61" fmla="*/ 3084022 w 3832167"/>
              <a:gd name="connsiteY61" fmla="*/ 822960 h 864524"/>
              <a:gd name="connsiteX62" fmla="*/ 3050771 w 3832167"/>
              <a:gd name="connsiteY62" fmla="*/ 789710 h 864524"/>
              <a:gd name="connsiteX63" fmla="*/ 2917767 w 3832167"/>
              <a:gd name="connsiteY63" fmla="*/ 822960 h 864524"/>
              <a:gd name="connsiteX64" fmla="*/ 2801389 w 3832167"/>
              <a:gd name="connsiteY64" fmla="*/ 781397 h 864524"/>
              <a:gd name="connsiteX65" fmla="*/ 2718262 w 3832167"/>
              <a:gd name="connsiteY65" fmla="*/ 773084 h 864524"/>
              <a:gd name="connsiteX66" fmla="*/ 2709949 w 3832167"/>
              <a:gd name="connsiteY66" fmla="*/ 798022 h 864524"/>
              <a:gd name="connsiteX67" fmla="*/ 2626822 w 3832167"/>
              <a:gd name="connsiteY67" fmla="*/ 764771 h 864524"/>
              <a:gd name="connsiteX68" fmla="*/ 2502131 w 3832167"/>
              <a:gd name="connsiteY68" fmla="*/ 764771 h 864524"/>
              <a:gd name="connsiteX69" fmla="*/ 2360814 w 3832167"/>
              <a:gd name="connsiteY69" fmla="*/ 756459 h 864524"/>
              <a:gd name="connsiteX70" fmla="*/ 2319251 w 3832167"/>
              <a:gd name="connsiteY70" fmla="*/ 723208 h 864524"/>
              <a:gd name="connsiteX71" fmla="*/ 2269374 w 3832167"/>
              <a:gd name="connsiteY71" fmla="*/ 764771 h 864524"/>
              <a:gd name="connsiteX72" fmla="*/ 2128058 w 3832167"/>
              <a:gd name="connsiteY72" fmla="*/ 731520 h 864524"/>
              <a:gd name="connsiteX73" fmla="*/ 2061556 w 3832167"/>
              <a:gd name="connsiteY73" fmla="*/ 748146 h 864524"/>
              <a:gd name="connsiteX74" fmla="*/ 1961803 w 3832167"/>
              <a:gd name="connsiteY74" fmla="*/ 731520 h 864524"/>
              <a:gd name="connsiteX75" fmla="*/ 1845425 w 3832167"/>
              <a:gd name="connsiteY75" fmla="*/ 731520 h 864524"/>
              <a:gd name="connsiteX76" fmla="*/ 1737360 w 3832167"/>
              <a:gd name="connsiteY76" fmla="*/ 714895 h 864524"/>
              <a:gd name="connsiteX77" fmla="*/ 1670858 w 3832167"/>
              <a:gd name="connsiteY77" fmla="*/ 723208 h 864524"/>
              <a:gd name="connsiteX78" fmla="*/ 1446414 w 3832167"/>
              <a:gd name="connsiteY78" fmla="*/ 689957 h 864524"/>
              <a:gd name="connsiteX79" fmla="*/ 1421476 w 3832167"/>
              <a:gd name="connsiteY79" fmla="*/ 714895 h 864524"/>
              <a:gd name="connsiteX80" fmla="*/ 1379913 w 3832167"/>
              <a:gd name="connsiteY80" fmla="*/ 723208 h 864524"/>
              <a:gd name="connsiteX81" fmla="*/ 1330036 w 3832167"/>
              <a:gd name="connsiteY81" fmla="*/ 739833 h 864524"/>
              <a:gd name="connsiteX82" fmla="*/ 1197033 w 3832167"/>
              <a:gd name="connsiteY82" fmla="*/ 689957 h 864524"/>
              <a:gd name="connsiteX83" fmla="*/ 1155469 w 3832167"/>
              <a:gd name="connsiteY83" fmla="*/ 723208 h 864524"/>
              <a:gd name="connsiteX84" fmla="*/ 1088967 w 3832167"/>
              <a:gd name="connsiteY84" fmla="*/ 698270 h 864524"/>
              <a:gd name="connsiteX85" fmla="*/ 1064029 w 3832167"/>
              <a:gd name="connsiteY85" fmla="*/ 731520 h 864524"/>
              <a:gd name="connsiteX86" fmla="*/ 947651 w 3832167"/>
              <a:gd name="connsiteY86" fmla="*/ 731520 h 864524"/>
              <a:gd name="connsiteX87" fmla="*/ 864523 w 3832167"/>
              <a:gd name="connsiteY87" fmla="*/ 764771 h 864524"/>
              <a:gd name="connsiteX88" fmla="*/ 714894 w 3832167"/>
              <a:gd name="connsiteY88" fmla="*/ 731520 h 864524"/>
              <a:gd name="connsiteX89" fmla="*/ 606829 w 3832167"/>
              <a:gd name="connsiteY89" fmla="*/ 748146 h 864524"/>
              <a:gd name="connsiteX90" fmla="*/ 473825 w 3832167"/>
              <a:gd name="connsiteY90" fmla="*/ 781397 h 864524"/>
              <a:gd name="connsiteX91" fmla="*/ 415636 w 3832167"/>
              <a:gd name="connsiteY91" fmla="*/ 756459 h 864524"/>
              <a:gd name="connsiteX92" fmla="*/ 374073 w 3832167"/>
              <a:gd name="connsiteY92" fmla="*/ 789710 h 864524"/>
              <a:gd name="connsiteX93" fmla="*/ 232756 w 3832167"/>
              <a:gd name="connsiteY93" fmla="*/ 839586 h 864524"/>
              <a:gd name="connsiteX94" fmla="*/ 199505 w 3832167"/>
              <a:gd name="connsiteY94" fmla="*/ 864524 h 864524"/>
              <a:gd name="connsiteX95" fmla="*/ 149629 w 3832167"/>
              <a:gd name="connsiteY95" fmla="*/ 822960 h 864524"/>
              <a:gd name="connsiteX96" fmla="*/ 83127 w 3832167"/>
              <a:gd name="connsiteY96" fmla="*/ 806335 h 864524"/>
              <a:gd name="connsiteX97" fmla="*/ 23089 w 3832167"/>
              <a:gd name="connsiteY97" fmla="*/ 829943 h 864524"/>
              <a:gd name="connsiteX0" fmla="*/ 1 w 3809079"/>
              <a:gd name="connsiteY0" fmla="*/ 829943 h 864524"/>
              <a:gd name="connsiteX1" fmla="*/ 10025 w 3809079"/>
              <a:gd name="connsiteY1" fmla="*/ 548779 h 864524"/>
              <a:gd name="connsiteX2" fmla="*/ 101603 w 3809079"/>
              <a:gd name="connsiteY2" fmla="*/ 515390 h 864524"/>
              <a:gd name="connsiteX3" fmla="*/ 184730 w 3809079"/>
              <a:gd name="connsiteY3" fmla="*/ 448888 h 864524"/>
              <a:gd name="connsiteX4" fmla="*/ 251232 w 3809079"/>
              <a:gd name="connsiteY4" fmla="*/ 448888 h 864524"/>
              <a:gd name="connsiteX5" fmla="*/ 392548 w 3809079"/>
              <a:gd name="connsiteY5" fmla="*/ 382386 h 864524"/>
              <a:gd name="connsiteX6" fmla="*/ 500614 w 3809079"/>
              <a:gd name="connsiteY6" fmla="*/ 390699 h 864524"/>
              <a:gd name="connsiteX7" fmla="*/ 583741 w 3809079"/>
              <a:gd name="connsiteY7" fmla="*/ 357448 h 864524"/>
              <a:gd name="connsiteX8" fmla="*/ 616992 w 3809079"/>
              <a:gd name="connsiteY8" fmla="*/ 382386 h 864524"/>
              <a:gd name="connsiteX9" fmla="*/ 675181 w 3809079"/>
              <a:gd name="connsiteY9" fmla="*/ 349135 h 864524"/>
              <a:gd name="connsiteX10" fmla="*/ 741683 w 3809079"/>
              <a:gd name="connsiteY10" fmla="*/ 349135 h 864524"/>
              <a:gd name="connsiteX11" fmla="*/ 866374 w 3809079"/>
              <a:gd name="connsiteY11" fmla="*/ 274320 h 864524"/>
              <a:gd name="connsiteX12" fmla="*/ 924563 w 3809079"/>
              <a:gd name="connsiteY12" fmla="*/ 290946 h 864524"/>
              <a:gd name="connsiteX13" fmla="*/ 974439 w 3809079"/>
              <a:gd name="connsiteY13" fmla="*/ 224444 h 864524"/>
              <a:gd name="connsiteX14" fmla="*/ 1057566 w 3809079"/>
              <a:gd name="connsiteY14" fmla="*/ 224444 h 864524"/>
              <a:gd name="connsiteX15" fmla="*/ 1115755 w 3809079"/>
              <a:gd name="connsiteY15" fmla="*/ 207819 h 864524"/>
              <a:gd name="connsiteX16" fmla="*/ 1165632 w 3809079"/>
              <a:gd name="connsiteY16" fmla="*/ 224444 h 864524"/>
              <a:gd name="connsiteX17" fmla="*/ 1248759 w 3809079"/>
              <a:gd name="connsiteY17" fmla="*/ 174568 h 864524"/>
              <a:gd name="connsiteX18" fmla="*/ 1248759 w 3809079"/>
              <a:gd name="connsiteY18" fmla="*/ 174568 h 864524"/>
              <a:gd name="connsiteX19" fmla="*/ 1415014 w 3809079"/>
              <a:gd name="connsiteY19" fmla="*/ 157942 h 864524"/>
              <a:gd name="connsiteX20" fmla="*/ 1489828 w 3809079"/>
              <a:gd name="connsiteY20" fmla="*/ 149630 h 864524"/>
              <a:gd name="connsiteX21" fmla="*/ 1523079 w 3809079"/>
              <a:gd name="connsiteY21" fmla="*/ 133004 h 864524"/>
              <a:gd name="connsiteX22" fmla="*/ 1672708 w 3809079"/>
              <a:gd name="connsiteY22" fmla="*/ 149630 h 864524"/>
              <a:gd name="connsiteX23" fmla="*/ 1855588 w 3809079"/>
              <a:gd name="connsiteY23" fmla="*/ 108066 h 864524"/>
              <a:gd name="connsiteX24" fmla="*/ 1930403 w 3809079"/>
              <a:gd name="connsiteY24" fmla="*/ 124691 h 864524"/>
              <a:gd name="connsiteX25" fmla="*/ 2038468 w 3809079"/>
              <a:gd name="connsiteY25" fmla="*/ 83128 h 864524"/>
              <a:gd name="connsiteX26" fmla="*/ 2163159 w 3809079"/>
              <a:gd name="connsiteY26" fmla="*/ 99753 h 864524"/>
              <a:gd name="connsiteX27" fmla="*/ 2321101 w 3809079"/>
              <a:gd name="connsiteY27" fmla="*/ 91440 h 864524"/>
              <a:gd name="connsiteX28" fmla="*/ 2387603 w 3809079"/>
              <a:gd name="connsiteY28" fmla="*/ 83128 h 864524"/>
              <a:gd name="connsiteX29" fmla="*/ 2437479 w 3809079"/>
              <a:gd name="connsiteY29" fmla="*/ 91440 h 864524"/>
              <a:gd name="connsiteX30" fmla="*/ 2520606 w 3809079"/>
              <a:gd name="connsiteY30" fmla="*/ 74815 h 864524"/>
              <a:gd name="connsiteX31" fmla="*/ 2570483 w 3809079"/>
              <a:gd name="connsiteY31" fmla="*/ 116379 h 864524"/>
              <a:gd name="connsiteX32" fmla="*/ 2661923 w 3809079"/>
              <a:gd name="connsiteY32" fmla="*/ 58190 h 864524"/>
              <a:gd name="connsiteX33" fmla="*/ 2728425 w 3809079"/>
              <a:gd name="connsiteY33" fmla="*/ 83128 h 864524"/>
              <a:gd name="connsiteX34" fmla="*/ 2844803 w 3809079"/>
              <a:gd name="connsiteY34" fmla="*/ 66502 h 864524"/>
              <a:gd name="connsiteX35" fmla="*/ 2886366 w 3809079"/>
              <a:gd name="connsiteY35" fmla="*/ 58190 h 864524"/>
              <a:gd name="connsiteX36" fmla="*/ 2961181 w 3809079"/>
              <a:gd name="connsiteY36" fmla="*/ 91440 h 864524"/>
              <a:gd name="connsiteX37" fmla="*/ 3044308 w 3809079"/>
              <a:gd name="connsiteY37" fmla="*/ 58190 h 864524"/>
              <a:gd name="connsiteX38" fmla="*/ 3094185 w 3809079"/>
              <a:gd name="connsiteY38" fmla="*/ 116379 h 864524"/>
              <a:gd name="connsiteX39" fmla="*/ 3210563 w 3809079"/>
              <a:gd name="connsiteY39" fmla="*/ 58190 h 864524"/>
              <a:gd name="connsiteX40" fmla="*/ 3285377 w 3809079"/>
              <a:gd name="connsiteY40" fmla="*/ 58190 h 864524"/>
              <a:gd name="connsiteX41" fmla="*/ 3343566 w 3809079"/>
              <a:gd name="connsiteY41" fmla="*/ 33251 h 864524"/>
              <a:gd name="connsiteX42" fmla="*/ 3410068 w 3809079"/>
              <a:gd name="connsiteY42" fmla="*/ 58190 h 864524"/>
              <a:gd name="connsiteX43" fmla="*/ 3468257 w 3809079"/>
              <a:gd name="connsiteY43" fmla="*/ 33251 h 864524"/>
              <a:gd name="connsiteX44" fmla="*/ 3468257 w 3809079"/>
              <a:gd name="connsiteY44" fmla="*/ 33251 h 864524"/>
              <a:gd name="connsiteX45" fmla="*/ 3592948 w 3809079"/>
              <a:gd name="connsiteY45" fmla="*/ 58190 h 864524"/>
              <a:gd name="connsiteX46" fmla="*/ 3659450 w 3809079"/>
              <a:gd name="connsiteY46" fmla="*/ 33251 h 864524"/>
              <a:gd name="connsiteX47" fmla="*/ 3692701 w 3809079"/>
              <a:gd name="connsiteY47" fmla="*/ 0 h 864524"/>
              <a:gd name="connsiteX48" fmla="*/ 3775828 w 3809079"/>
              <a:gd name="connsiteY48" fmla="*/ 58190 h 864524"/>
              <a:gd name="connsiteX49" fmla="*/ 3809079 w 3809079"/>
              <a:gd name="connsiteY49" fmla="*/ 58190 h 864524"/>
              <a:gd name="connsiteX50" fmla="*/ 3809079 w 3809079"/>
              <a:gd name="connsiteY50" fmla="*/ 831273 h 864524"/>
              <a:gd name="connsiteX51" fmla="*/ 3717639 w 3809079"/>
              <a:gd name="connsiteY51" fmla="*/ 856211 h 864524"/>
              <a:gd name="connsiteX52" fmla="*/ 3642825 w 3809079"/>
              <a:gd name="connsiteY52" fmla="*/ 814648 h 864524"/>
              <a:gd name="connsiteX53" fmla="*/ 3568010 w 3809079"/>
              <a:gd name="connsiteY53" fmla="*/ 822960 h 864524"/>
              <a:gd name="connsiteX54" fmla="*/ 3435006 w 3809079"/>
              <a:gd name="connsiteY54" fmla="*/ 814648 h 864524"/>
              <a:gd name="connsiteX55" fmla="*/ 3376817 w 3809079"/>
              <a:gd name="connsiteY55" fmla="*/ 822960 h 864524"/>
              <a:gd name="connsiteX56" fmla="*/ 3343566 w 3809079"/>
              <a:gd name="connsiteY56" fmla="*/ 839586 h 864524"/>
              <a:gd name="connsiteX57" fmla="*/ 3277065 w 3809079"/>
              <a:gd name="connsiteY57" fmla="*/ 798022 h 864524"/>
              <a:gd name="connsiteX58" fmla="*/ 3168999 w 3809079"/>
              <a:gd name="connsiteY58" fmla="*/ 806335 h 864524"/>
              <a:gd name="connsiteX59" fmla="*/ 3102497 w 3809079"/>
              <a:gd name="connsiteY59" fmla="*/ 798022 h 864524"/>
              <a:gd name="connsiteX60" fmla="*/ 3060934 w 3809079"/>
              <a:gd name="connsiteY60" fmla="*/ 822960 h 864524"/>
              <a:gd name="connsiteX61" fmla="*/ 3027683 w 3809079"/>
              <a:gd name="connsiteY61" fmla="*/ 789710 h 864524"/>
              <a:gd name="connsiteX62" fmla="*/ 2894679 w 3809079"/>
              <a:gd name="connsiteY62" fmla="*/ 822960 h 864524"/>
              <a:gd name="connsiteX63" fmla="*/ 2778301 w 3809079"/>
              <a:gd name="connsiteY63" fmla="*/ 781397 h 864524"/>
              <a:gd name="connsiteX64" fmla="*/ 2695174 w 3809079"/>
              <a:gd name="connsiteY64" fmla="*/ 773084 h 864524"/>
              <a:gd name="connsiteX65" fmla="*/ 2686861 w 3809079"/>
              <a:gd name="connsiteY65" fmla="*/ 798022 h 864524"/>
              <a:gd name="connsiteX66" fmla="*/ 2603734 w 3809079"/>
              <a:gd name="connsiteY66" fmla="*/ 764771 h 864524"/>
              <a:gd name="connsiteX67" fmla="*/ 2479043 w 3809079"/>
              <a:gd name="connsiteY67" fmla="*/ 764771 h 864524"/>
              <a:gd name="connsiteX68" fmla="*/ 2337726 w 3809079"/>
              <a:gd name="connsiteY68" fmla="*/ 756459 h 864524"/>
              <a:gd name="connsiteX69" fmla="*/ 2296163 w 3809079"/>
              <a:gd name="connsiteY69" fmla="*/ 723208 h 864524"/>
              <a:gd name="connsiteX70" fmla="*/ 2246286 w 3809079"/>
              <a:gd name="connsiteY70" fmla="*/ 764771 h 864524"/>
              <a:gd name="connsiteX71" fmla="*/ 2104970 w 3809079"/>
              <a:gd name="connsiteY71" fmla="*/ 731520 h 864524"/>
              <a:gd name="connsiteX72" fmla="*/ 2038468 w 3809079"/>
              <a:gd name="connsiteY72" fmla="*/ 748146 h 864524"/>
              <a:gd name="connsiteX73" fmla="*/ 1938715 w 3809079"/>
              <a:gd name="connsiteY73" fmla="*/ 731520 h 864524"/>
              <a:gd name="connsiteX74" fmla="*/ 1822337 w 3809079"/>
              <a:gd name="connsiteY74" fmla="*/ 731520 h 864524"/>
              <a:gd name="connsiteX75" fmla="*/ 1714272 w 3809079"/>
              <a:gd name="connsiteY75" fmla="*/ 714895 h 864524"/>
              <a:gd name="connsiteX76" fmla="*/ 1647770 w 3809079"/>
              <a:gd name="connsiteY76" fmla="*/ 723208 h 864524"/>
              <a:gd name="connsiteX77" fmla="*/ 1423326 w 3809079"/>
              <a:gd name="connsiteY77" fmla="*/ 689957 h 864524"/>
              <a:gd name="connsiteX78" fmla="*/ 1398388 w 3809079"/>
              <a:gd name="connsiteY78" fmla="*/ 714895 h 864524"/>
              <a:gd name="connsiteX79" fmla="*/ 1356825 w 3809079"/>
              <a:gd name="connsiteY79" fmla="*/ 723208 h 864524"/>
              <a:gd name="connsiteX80" fmla="*/ 1306948 w 3809079"/>
              <a:gd name="connsiteY80" fmla="*/ 739833 h 864524"/>
              <a:gd name="connsiteX81" fmla="*/ 1173945 w 3809079"/>
              <a:gd name="connsiteY81" fmla="*/ 689957 h 864524"/>
              <a:gd name="connsiteX82" fmla="*/ 1132381 w 3809079"/>
              <a:gd name="connsiteY82" fmla="*/ 723208 h 864524"/>
              <a:gd name="connsiteX83" fmla="*/ 1065879 w 3809079"/>
              <a:gd name="connsiteY83" fmla="*/ 698270 h 864524"/>
              <a:gd name="connsiteX84" fmla="*/ 1040941 w 3809079"/>
              <a:gd name="connsiteY84" fmla="*/ 731520 h 864524"/>
              <a:gd name="connsiteX85" fmla="*/ 924563 w 3809079"/>
              <a:gd name="connsiteY85" fmla="*/ 731520 h 864524"/>
              <a:gd name="connsiteX86" fmla="*/ 841435 w 3809079"/>
              <a:gd name="connsiteY86" fmla="*/ 764771 h 864524"/>
              <a:gd name="connsiteX87" fmla="*/ 691806 w 3809079"/>
              <a:gd name="connsiteY87" fmla="*/ 731520 h 864524"/>
              <a:gd name="connsiteX88" fmla="*/ 583741 w 3809079"/>
              <a:gd name="connsiteY88" fmla="*/ 748146 h 864524"/>
              <a:gd name="connsiteX89" fmla="*/ 450737 w 3809079"/>
              <a:gd name="connsiteY89" fmla="*/ 781397 h 864524"/>
              <a:gd name="connsiteX90" fmla="*/ 392548 w 3809079"/>
              <a:gd name="connsiteY90" fmla="*/ 756459 h 864524"/>
              <a:gd name="connsiteX91" fmla="*/ 350985 w 3809079"/>
              <a:gd name="connsiteY91" fmla="*/ 789710 h 864524"/>
              <a:gd name="connsiteX92" fmla="*/ 209668 w 3809079"/>
              <a:gd name="connsiteY92" fmla="*/ 839586 h 864524"/>
              <a:gd name="connsiteX93" fmla="*/ 176417 w 3809079"/>
              <a:gd name="connsiteY93" fmla="*/ 864524 h 864524"/>
              <a:gd name="connsiteX94" fmla="*/ 126541 w 3809079"/>
              <a:gd name="connsiteY94" fmla="*/ 822960 h 864524"/>
              <a:gd name="connsiteX95" fmla="*/ 60039 w 3809079"/>
              <a:gd name="connsiteY95" fmla="*/ 806335 h 864524"/>
              <a:gd name="connsiteX96" fmla="*/ 1 w 3809079"/>
              <a:gd name="connsiteY96" fmla="*/ 829943 h 864524"/>
              <a:gd name="connsiteX0" fmla="*/ 0 w 3809078"/>
              <a:gd name="connsiteY0" fmla="*/ 829943 h 864524"/>
              <a:gd name="connsiteX1" fmla="*/ 5799 w 3809078"/>
              <a:gd name="connsiteY1" fmla="*/ 548779 h 864524"/>
              <a:gd name="connsiteX2" fmla="*/ 101602 w 3809078"/>
              <a:gd name="connsiteY2" fmla="*/ 515390 h 864524"/>
              <a:gd name="connsiteX3" fmla="*/ 184729 w 3809078"/>
              <a:gd name="connsiteY3" fmla="*/ 448888 h 864524"/>
              <a:gd name="connsiteX4" fmla="*/ 251231 w 3809078"/>
              <a:gd name="connsiteY4" fmla="*/ 448888 h 864524"/>
              <a:gd name="connsiteX5" fmla="*/ 392547 w 3809078"/>
              <a:gd name="connsiteY5" fmla="*/ 382386 h 864524"/>
              <a:gd name="connsiteX6" fmla="*/ 500613 w 3809078"/>
              <a:gd name="connsiteY6" fmla="*/ 390699 h 864524"/>
              <a:gd name="connsiteX7" fmla="*/ 583740 w 3809078"/>
              <a:gd name="connsiteY7" fmla="*/ 357448 h 864524"/>
              <a:gd name="connsiteX8" fmla="*/ 616991 w 3809078"/>
              <a:gd name="connsiteY8" fmla="*/ 382386 h 864524"/>
              <a:gd name="connsiteX9" fmla="*/ 675180 w 3809078"/>
              <a:gd name="connsiteY9" fmla="*/ 349135 h 864524"/>
              <a:gd name="connsiteX10" fmla="*/ 741682 w 3809078"/>
              <a:gd name="connsiteY10" fmla="*/ 349135 h 864524"/>
              <a:gd name="connsiteX11" fmla="*/ 866373 w 3809078"/>
              <a:gd name="connsiteY11" fmla="*/ 274320 h 864524"/>
              <a:gd name="connsiteX12" fmla="*/ 924562 w 3809078"/>
              <a:gd name="connsiteY12" fmla="*/ 290946 h 864524"/>
              <a:gd name="connsiteX13" fmla="*/ 974438 w 3809078"/>
              <a:gd name="connsiteY13" fmla="*/ 224444 h 864524"/>
              <a:gd name="connsiteX14" fmla="*/ 1057565 w 3809078"/>
              <a:gd name="connsiteY14" fmla="*/ 224444 h 864524"/>
              <a:gd name="connsiteX15" fmla="*/ 1115754 w 3809078"/>
              <a:gd name="connsiteY15" fmla="*/ 207819 h 864524"/>
              <a:gd name="connsiteX16" fmla="*/ 1165631 w 3809078"/>
              <a:gd name="connsiteY16" fmla="*/ 224444 h 864524"/>
              <a:gd name="connsiteX17" fmla="*/ 1248758 w 3809078"/>
              <a:gd name="connsiteY17" fmla="*/ 174568 h 864524"/>
              <a:gd name="connsiteX18" fmla="*/ 1248758 w 3809078"/>
              <a:gd name="connsiteY18" fmla="*/ 174568 h 864524"/>
              <a:gd name="connsiteX19" fmla="*/ 1415013 w 3809078"/>
              <a:gd name="connsiteY19" fmla="*/ 157942 h 864524"/>
              <a:gd name="connsiteX20" fmla="*/ 1489827 w 3809078"/>
              <a:gd name="connsiteY20" fmla="*/ 149630 h 864524"/>
              <a:gd name="connsiteX21" fmla="*/ 1523078 w 3809078"/>
              <a:gd name="connsiteY21" fmla="*/ 133004 h 864524"/>
              <a:gd name="connsiteX22" fmla="*/ 1672707 w 3809078"/>
              <a:gd name="connsiteY22" fmla="*/ 149630 h 864524"/>
              <a:gd name="connsiteX23" fmla="*/ 1855587 w 3809078"/>
              <a:gd name="connsiteY23" fmla="*/ 108066 h 864524"/>
              <a:gd name="connsiteX24" fmla="*/ 1930402 w 3809078"/>
              <a:gd name="connsiteY24" fmla="*/ 124691 h 864524"/>
              <a:gd name="connsiteX25" fmla="*/ 2038467 w 3809078"/>
              <a:gd name="connsiteY25" fmla="*/ 83128 h 864524"/>
              <a:gd name="connsiteX26" fmla="*/ 2163158 w 3809078"/>
              <a:gd name="connsiteY26" fmla="*/ 99753 h 864524"/>
              <a:gd name="connsiteX27" fmla="*/ 2321100 w 3809078"/>
              <a:gd name="connsiteY27" fmla="*/ 91440 h 864524"/>
              <a:gd name="connsiteX28" fmla="*/ 2387602 w 3809078"/>
              <a:gd name="connsiteY28" fmla="*/ 83128 h 864524"/>
              <a:gd name="connsiteX29" fmla="*/ 2437478 w 3809078"/>
              <a:gd name="connsiteY29" fmla="*/ 91440 h 864524"/>
              <a:gd name="connsiteX30" fmla="*/ 2520605 w 3809078"/>
              <a:gd name="connsiteY30" fmla="*/ 74815 h 864524"/>
              <a:gd name="connsiteX31" fmla="*/ 2570482 w 3809078"/>
              <a:gd name="connsiteY31" fmla="*/ 116379 h 864524"/>
              <a:gd name="connsiteX32" fmla="*/ 2661922 w 3809078"/>
              <a:gd name="connsiteY32" fmla="*/ 58190 h 864524"/>
              <a:gd name="connsiteX33" fmla="*/ 2728424 w 3809078"/>
              <a:gd name="connsiteY33" fmla="*/ 83128 h 864524"/>
              <a:gd name="connsiteX34" fmla="*/ 2844802 w 3809078"/>
              <a:gd name="connsiteY34" fmla="*/ 66502 h 864524"/>
              <a:gd name="connsiteX35" fmla="*/ 2886365 w 3809078"/>
              <a:gd name="connsiteY35" fmla="*/ 58190 h 864524"/>
              <a:gd name="connsiteX36" fmla="*/ 2961180 w 3809078"/>
              <a:gd name="connsiteY36" fmla="*/ 91440 h 864524"/>
              <a:gd name="connsiteX37" fmla="*/ 3044307 w 3809078"/>
              <a:gd name="connsiteY37" fmla="*/ 58190 h 864524"/>
              <a:gd name="connsiteX38" fmla="*/ 3094184 w 3809078"/>
              <a:gd name="connsiteY38" fmla="*/ 116379 h 864524"/>
              <a:gd name="connsiteX39" fmla="*/ 3210562 w 3809078"/>
              <a:gd name="connsiteY39" fmla="*/ 58190 h 864524"/>
              <a:gd name="connsiteX40" fmla="*/ 3285376 w 3809078"/>
              <a:gd name="connsiteY40" fmla="*/ 58190 h 864524"/>
              <a:gd name="connsiteX41" fmla="*/ 3343565 w 3809078"/>
              <a:gd name="connsiteY41" fmla="*/ 33251 h 864524"/>
              <a:gd name="connsiteX42" fmla="*/ 3410067 w 3809078"/>
              <a:gd name="connsiteY42" fmla="*/ 58190 h 864524"/>
              <a:gd name="connsiteX43" fmla="*/ 3468256 w 3809078"/>
              <a:gd name="connsiteY43" fmla="*/ 33251 h 864524"/>
              <a:gd name="connsiteX44" fmla="*/ 3468256 w 3809078"/>
              <a:gd name="connsiteY44" fmla="*/ 33251 h 864524"/>
              <a:gd name="connsiteX45" fmla="*/ 3592947 w 3809078"/>
              <a:gd name="connsiteY45" fmla="*/ 58190 h 864524"/>
              <a:gd name="connsiteX46" fmla="*/ 3659449 w 3809078"/>
              <a:gd name="connsiteY46" fmla="*/ 33251 h 864524"/>
              <a:gd name="connsiteX47" fmla="*/ 3692700 w 3809078"/>
              <a:gd name="connsiteY47" fmla="*/ 0 h 864524"/>
              <a:gd name="connsiteX48" fmla="*/ 3775827 w 3809078"/>
              <a:gd name="connsiteY48" fmla="*/ 58190 h 864524"/>
              <a:gd name="connsiteX49" fmla="*/ 3809078 w 3809078"/>
              <a:gd name="connsiteY49" fmla="*/ 58190 h 864524"/>
              <a:gd name="connsiteX50" fmla="*/ 3809078 w 3809078"/>
              <a:gd name="connsiteY50" fmla="*/ 831273 h 864524"/>
              <a:gd name="connsiteX51" fmla="*/ 3717638 w 3809078"/>
              <a:gd name="connsiteY51" fmla="*/ 856211 h 864524"/>
              <a:gd name="connsiteX52" fmla="*/ 3642824 w 3809078"/>
              <a:gd name="connsiteY52" fmla="*/ 814648 h 864524"/>
              <a:gd name="connsiteX53" fmla="*/ 3568009 w 3809078"/>
              <a:gd name="connsiteY53" fmla="*/ 822960 h 864524"/>
              <a:gd name="connsiteX54" fmla="*/ 3435005 w 3809078"/>
              <a:gd name="connsiteY54" fmla="*/ 814648 h 864524"/>
              <a:gd name="connsiteX55" fmla="*/ 3376816 w 3809078"/>
              <a:gd name="connsiteY55" fmla="*/ 822960 h 864524"/>
              <a:gd name="connsiteX56" fmla="*/ 3343565 w 3809078"/>
              <a:gd name="connsiteY56" fmla="*/ 839586 h 864524"/>
              <a:gd name="connsiteX57" fmla="*/ 3277064 w 3809078"/>
              <a:gd name="connsiteY57" fmla="*/ 798022 h 864524"/>
              <a:gd name="connsiteX58" fmla="*/ 3168998 w 3809078"/>
              <a:gd name="connsiteY58" fmla="*/ 806335 h 864524"/>
              <a:gd name="connsiteX59" fmla="*/ 3102496 w 3809078"/>
              <a:gd name="connsiteY59" fmla="*/ 798022 h 864524"/>
              <a:gd name="connsiteX60" fmla="*/ 3060933 w 3809078"/>
              <a:gd name="connsiteY60" fmla="*/ 822960 h 864524"/>
              <a:gd name="connsiteX61" fmla="*/ 3027682 w 3809078"/>
              <a:gd name="connsiteY61" fmla="*/ 789710 h 864524"/>
              <a:gd name="connsiteX62" fmla="*/ 2894678 w 3809078"/>
              <a:gd name="connsiteY62" fmla="*/ 822960 h 864524"/>
              <a:gd name="connsiteX63" fmla="*/ 2778300 w 3809078"/>
              <a:gd name="connsiteY63" fmla="*/ 781397 h 864524"/>
              <a:gd name="connsiteX64" fmla="*/ 2695173 w 3809078"/>
              <a:gd name="connsiteY64" fmla="*/ 773084 h 864524"/>
              <a:gd name="connsiteX65" fmla="*/ 2686860 w 3809078"/>
              <a:gd name="connsiteY65" fmla="*/ 798022 h 864524"/>
              <a:gd name="connsiteX66" fmla="*/ 2603733 w 3809078"/>
              <a:gd name="connsiteY66" fmla="*/ 764771 h 864524"/>
              <a:gd name="connsiteX67" fmla="*/ 2479042 w 3809078"/>
              <a:gd name="connsiteY67" fmla="*/ 764771 h 864524"/>
              <a:gd name="connsiteX68" fmla="*/ 2337725 w 3809078"/>
              <a:gd name="connsiteY68" fmla="*/ 756459 h 864524"/>
              <a:gd name="connsiteX69" fmla="*/ 2296162 w 3809078"/>
              <a:gd name="connsiteY69" fmla="*/ 723208 h 864524"/>
              <a:gd name="connsiteX70" fmla="*/ 2246285 w 3809078"/>
              <a:gd name="connsiteY70" fmla="*/ 764771 h 864524"/>
              <a:gd name="connsiteX71" fmla="*/ 2104969 w 3809078"/>
              <a:gd name="connsiteY71" fmla="*/ 731520 h 864524"/>
              <a:gd name="connsiteX72" fmla="*/ 2038467 w 3809078"/>
              <a:gd name="connsiteY72" fmla="*/ 748146 h 864524"/>
              <a:gd name="connsiteX73" fmla="*/ 1938714 w 3809078"/>
              <a:gd name="connsiteY73" fmla="*/ 731520 h 864524"/>
              <a:gd name="connsiteX74" fmla="*/ 1822336 w 3809078"/>
              <a:gd name="connsiteY74" fmla="*/ 731520 h 864524"/>
              <a:gd name="connsiteX75" fmla="*/ 1714271 w 3809078"/>
              <a:gd name="connsiteY75" fmla="*/ 714895 h 864524"/>
              <a:gd name="connsiteX76" fmla="*/ 1647769 w 3809078"/>
              <a:gd name="connsiteY76" fmla="*/ 723208 h 864524"/>
              <a:gd name="connsiteX77" fmla="*/ 1423325 w 3809078"/>
              <a:gd name="connsiteY77" fmla="*/ 689957 h 864524"/>
              <a:gd name="connsiteX78" fmla="*/ 1398387 w 3809078"/>
              <a:gd name="connsiteY78" fmla="*/ 714895 h 864524"/>
              <a:gd name="connsiteX79" fmla="*/ 1356824 w 3809078"/>
              <a:gd name="connsiteY79" fmla="*/ 723208 h 864524"/>
              <a:gd name="connsiteX80" fmla="*/ 1306947 w 3809078"/>
              <a:gd name="connsiteY80" fmla="*/ 739833 h 864524"/>
              <a:gd name="connsiteX81" fmla="*/ 1173944 w 3809078"/>
              <a:gd name="connsiteY81" fmla="*/ 689957 h 864524"/>
              <a:gd name="connsiteX82" fmla="*/ 1132380 w 3809078"/>
              <a:gd name="connsiteY82" fmla="*/ 723208 h 864524"/>
              <a:gd name="connsiteX83" fmla="*/ 1065878 w 3809078"/>
              <a:gd name="connsiteY83" fmla="*/ 698270 h 864524"/>
              <a:gd name="connsiteX84" fmla="*/ 1040940 w 3809078"/>
              <a:gd name="connsiteY84" fmla="*/ 731520 h 864524"/>
              <a:gd name="connsiteX85" fmla="*/ 924562 w 3809078"/>
              <a:gd name="connsiteY85" fmla="*/ 731520 h 864524"/>
              <a:gd name="connsiteX86" fmla="*/ 841434 w 3809078"/>
              <a:gd name="connsiteY86" fmla="*/ 764771 h 864524"/>
              <a:gd name="connsiteX87" fmla="*/ 691805 w 3809078"/>
              <a:gd name="connsiteY87" fmla="*/ 731520 h 864524"/>
              <a:gd name="connsiteX88" fmla="*/ 583740 w 3809078"/>
              <a:gd name="connsiteY88" fmla="*/ 748146 h 864524"/>
              <a:gd name="connsiteX89" fmla="*/ 450736 w 3809078"/>
              <a:gd name="connsiteY89" fmla="*/ 781397 h 864524"/>
              <a:gd name="connsiteX90" fmla="*/ 392547 w 3809078"/>
              <a:gd name="connsiteY90" fmla="*/ 756459 h 864524"/>
              <a:gd name="connsiteX91" fmla="*/ 350984 w 3809078"/>
              <a:gd name="connsiteY91" fmla="*/ 789710 h 864524"/>
              <a:gd name="connsiteX92" fmla="*/ 209667 w 3809078"/>
              <a:gd name="connsiteY92" fmla="*/ 839586 h 864524"/>
              <a:gd name="connsiteX93" fmla="*/ 176416 w 3809078"/>
              <a:gd name="connsiteY93" fmla="*/ 864524 h 864524"/>
              <a:gd name="connsiteX94" fmla="*/ 126540 w 3809078"/>
              <a:gd name="connsiteY94" fmla="*/ 822960 h 864524"/>
              <a:gd name="connsiteX95" fmla="*/ 60038 w 3809078"/>
              <a:gd name="connsiteY95" fmla="*/ 806335 h 864524"/>
              <a:gd name="connsiteX96" fmla="*/ 0 w 3809078"/>
              <a:gd name="connsiteY96" fmla="*/ 829943 h 86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809078" h="864524">
                <a:moveTo>
                  <a:pt x="0" y="829943"/>
                </a:moveTo>
                <a:lnTo>
                  <a:pt x="5799" y="548779"/>
                </a:lnTo>
                <a:lnTo>
                  <a:pt x="101602" y="515390"/>
                </a:lnTo>
                <a:lnTo>
                  <a:pt x="184729" y="448888"/>
                </a:lnTo>
                <a:lnTo>
                  <a:pt x="251231" y="448888"/>
                </a:lnTo>
                <a:lnTo>
                  <a:pt x="392547" y="382386"/>
                </a:lnTo>
                <a:lnTo>
                  <a:pt x="500613" y="390699"/>
                </a:lnTo>
                <a:lnTo>
                  <a:pt x="583740" y="357448"/>
                </a:lnTo>
                <a:lnTo>
                  <a:pt x="616991" y="382386"/>
                </a:lnTo>
                <a:lnTo>
                  <a:pt x="675180" y="349135"/>
                </a:lnTo>
                <a:lnTo>
                  <a:pt x="741682" y="349135"/>
                </a:lnTo>
                <a:lnTo>
                  <a:pt x="866373" y="274320"/>
                </a:lnTo>
                <a:lnTo>
                  <a:pt x="924562" y="290946"/>
                </a:lnTo>
                <a:lnTo>
                  <a:pt x="974438" y="224444"/>
                </a:lnTo>
                <a:lnTo>
                  <a:pt x="1057565" y="224444"/>
                </a:lnTo>
                <a:lnTo>
                  <a:pt x="1115754" y="207819"/>
                </a:lnTo>
                <a:lnTo>
                  <a:pt x="1165631" y="224444"/>
                </a:lnTo>
                <a:lnTo>
                  <a:pt x="1248758" y="174568"/>
                </a:lnTo>
                <a:lnTo>
                  <a:pt x="1248758" y="174568"/>
                </a:lnTo>
                <a:lnTo>
                  <a:pt x="1415013" y="157942"/>
                </a:lnTo>
                <a:lnTo>
                  <a:pt x="1489827" y="149630"/>
                </a:lnTo>
                <a:lnTo>
                  <a:pt x="1523078" y="133004"/>
                </a:lnTo>
                <a:lnTo>
                  <a:pt x="1672707" y="149630"/>
                </a:lnTo>
                <a:lnTo>
                  <a:pt x="1855587" y="108066"/>
                </a:lnTo>
                <a:lnTo>
                  <a:pt x="1930402" y="124691"/>
                </a:lnTo>
                <a:lnTo>
                  <a:pt x="2038467" y="83128"/>
                </a:lnTo>
                <a:lnTo>
                  <a:pt x="2163158" y="99753"/>
                </a:lnTo>
                <a:lnTo>
                  <a:pt x="2321100" y="91440"/>
                </a:lnTo>
                <a:lnTo>
                  <a:pt x="2387602" y="83128"/>
                </a:lnTo>
                <a:lnTo>
                  <a:pt x="2437478" y="91440"/>
                </a:lnTo>
                <a:lnTo>
                  <a:pt x="2520605" y="74815"/>
                </a:lnTo>
                <a:lnTo>
                  <a:pt x="2570482" y="116379"/>
                </a:lnTo>
                <a:lnTo>
                  <a:pt x="2661922" y="58190"/>
                </a:lnTo>
                <a:lnTo>
                  <a:pt x="2728424" y="83128"/>
                </a:lnTo>
                <a:lnTo>
                  <a:pt x="2844802" y="66502"/>
                </a:lnTo>
                <a:lnTo>
                  <a:pt x="2886365" y="58190"/>
                </a:lnTo>
                <a:lnTo>
                  <a:pt x="2961180" y="91440"/>
                </a:lnTo>
                <a:lnTo>
                  <a:pt x="3044307" y="58190"/>
                </a:lnTo>
                <a:lnTo>
                  <a:pt x="3094184" y="116379"/>
                </a:lnTo>
                <a:lnTo>
                  <a:pt x="3210562" y="58190"/>
                </a:lnTo>
                <a:lnTo>
                  <a:pt x="3285376" y="58190"/>
                </a:lnTo>
                <a:lnTo>
                  <a:pt x="3343565" y="33251"/>
                </a:lnTo>
                <a:lnTo>
                  <a:pt x="3410067" y="58190"/>
                </a:lnTo>
                <a:lnTo>
                  <a:pt x="3468256" y="33251"/>
                </a:lnTo>
                <a:lnTo>
                  <a:pt x="3468256" y="33251"/>
                </a:lnTo>
                <a:lnTo>
                  <a:pt x="3592947" y="58190"/>
                </a:lnTo>
                <a:lnTo>
                  <a:pt x="3659449" y="33251"/>
                </a:lnTo>
                <a:lnTo>
                  <a:pt x="3692700" y="0"/>
                </a:lnTo>
                <a:lnTo>
                  <a:pt x="3775827" y="58190"/>
                </a:lnTo>
                <a:lnTo>
                  <a:pt x="3809078" y="58190"/>
                </a:lnTo>
                <a:lnTo>
                  <a:pt x="3809078" y="831273"/>
                </a:lnTo>
                <a:lnTo>
                  <a:pt x="3717638" y="856211"/>
                </a:lnTo>
                <a:lnTo>
                  <a:pt x="3642824" y="814648"/>
                </a:lnTo>
                <a:lnTo>
                  <a:pt x="3568009" y="822960"/>
                </a:lnTo>
                <a:lnTo>
                  <a:pt x="3435005" y="814648"/>
                </a:lnTo>
                <a:lnTo>
                  <a:pt x="3376816" y="822960"/>
                </a:lnTo>
                <a:lnTo>
                  <a:pt x="3343565" y="839586"/>
                </a:lnTo>
                <a:lnTo>
                  <a:pt x="3277064" y="798022"/>
                </a:lnTo>
                <a:lnTo>
                  <a:pt x="3168998" y="806335"/>
                </a:lnTo>
                <a:lnTo>
                  <a:pt x="3102496" y="798022"/>
                </a:lnTo>
                <a:lnTo>
                  <a:pt x="3060933" y="822960"/>
                </a:lnTo>
                <a:lnTo>
                  <a:pt x="3027682" y="789710"/>
                </a:lnTo>
                <a:lnTo>
                  <a:pt x="2894678" y="822960"/>
                </a:lnTo>
                <a:lnTo>
                  <a:pt x="2778300" y="781397"/>
                </a:lnTo>
                <a:lnTo>
                  <a:pt x="2695173" y="773084"/>
                </a:lnTo>
                <a:lnTo>
                  <a:pt x="2686860" y="798022"/>
                </a:lnTo>
                <a:lnTo>
                  <a:pt x="2603733" y="764771"/>
                </a:lnTo>
                <a:lnTo>
                  <a:pt x="2479042" y="764771"/>
                </a:lnTo>
                <a:lnTo>
                  <a:pt x="2337725" y="756459"/>
                </a:lnTo>
                <a:lnTo>
                  <a:pt x="2296162" y="723208"/>
                </a:lnTo>
                <a:lnTo>
                  <a:pt x="2246285" y="764771"/>
                </a:lnTo>
                <a:lnTo>
                  <a:pt x="2104969" y="731520"/>
                </a:lnTo>
                <a:lnTo>
                  <a:pt x="2038467" y="748146"/>
                </a:lnTo>
                <a:lnTo>
                  <a:pt x="1938714" y="731520"/>
                </a:lnTo>
                <a:lnTo>
                  <a:pt x="1822336" y="731520"/>
                </a:lnTo>
                <a:lnTo>
                  <a:pt x="1714271" y="714895"/>
                </a:lnTo>
                <a:lnTo>
                  <a:pt x="1647769" y="723208"/>
                </a:lnTo>
                <a:lnTo>
                  <a:pt x="1423325" y="689957"/>
                </a:lnTo>
                <a:lnTo>
                  <a:pt x="1398387" y="714895"/>
                </a:lnTo>
                <a:lnTo>
                  <a:pt x="1356824" y="723208"/>
                </a:lnTo>
                <a:lnTo>
                  <a:pt x="1306947" y="739833"/>
                </a:lnTo>
                <a:lnTo>
                  <a:pt x="1173944" y="689957"/>
                </a:lnTo>
                <a:lnTo>
                  <a:pt x="1132380" y="723208"/>
                </a:lnTo>
                <a:lnTo>
                  <a:pt x="1065878" y="698270"/>
                </a:lnTo>
                <a:lnTo>
                  <a:pt x="1040940" y="731520"/>
                </a:lnTo>
                <a:lnTo>
                  <a:pt x="924562" y="731520"/>
                </a:lnTo>
                <a:lnTo>
                  <a:pt x="841434" y="764771"/>
                </a:lnTo>
                <a:lnTo>
                  <a:pt x="691805" y="731520"/>
                </a:lnTo>
                <a:lnTo>
                  <a:pt x="583740" y="748146"/>
                </a:lnTo>
                <a:lnTo>
                  <a:pt x="450736" y="781397"/>
                </a:lnTo>
                <a:lnTo>
                  <a:pt x="392547" y="756459"/>
                </a:lnTo>
                <a:lnTo>
                  <a:pt x="350984" y="789710"/>
                </a:lnTo>
                <a:lnTo>
                  <a:pt x="209667" y="839586"/>
                </a:lnTo>
                <a:lnTo>
                  <a:pt x="176416" y="864524"/>
                </a:lnTo>
                <a:lnTo>
                  <a:pt x="126540" y="822960"/>
                </a:lnTo>
                <a:lnTo>
                  <a:pt x="60038" y="806335"/>
                </a:lnTo>
                <a:lnTo>
                  <a:pt x="0" y="829943"/>
                </a:lnTo>
                <a:close/>
              </a:path>
            </a:pathLst>
          </a:cu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orme libre : forme 2">
            <a:extLst>
              <a:ext uri="{FF2B5EF4-FFF2-40B4-BE49-F238E27FC236}">
                <a16:creationId xmlns:a16="http://schemas.microsoft.com/office/drawing/2014/main" id="{474775E3-F24D-4228-B0DA-6027B70FBF1C}"/>
              </a:ext>
            </a:extLst>
          </p:cNvPr>
          <p:cNvSpPr/>
          <p:nvPr/>
        </p:nvSpPr>
        <p:spPr>
          <a:xfrm>
            <a:off x="8675003" y="3648008"/>
            <a:ext cx="2725288" cy="1036814"/>
          </a:xfrm>
          <a:custGeom>
            <a:avLst/>
            <a:gdLst>
              <a:gd name="connsiteX0" fmla="*/ 0 w 4210050"/>
              <a:gd name="connsiteY0" fmla="*/ 1247775 h 1428750"/>
              <a:gd name="connsiteX1" fmla="*/ 428625 w 4210050"/>
              <a:gd name="connsiteY1" fmla="*/ 1095375 h 1428750"/>
              <a:gd name="connsiteX2" fmla="*/ 1038225 w 4210050"/>
              <a:gd name="connsiteY2" fmla="*/ 828675 h 1428750"/>
              <a:gd name="connsiteX3" fmla="*/ 1952625 w 4210050"/>
              <a:gd name="connsiteY3" fmla="*/ 514350 h 1428750"/>
              <a:gd name="connsiteX4" fmla="*/ 2381250 w 4210050"/>
              <a:gd name="connsiteY4" fmla="*/ 352425 h 1428750"/>
              <a:gd name="connsiteX5" fmla="*/ 2771775 w 4210050"/>
              <a:gd name="connsiteY5" fmla="*/ 257175 h 1428750"/>
              <a:gd name="connsiteX6" fmla="*/ 2857500 w 4210050"/>
              <a:gd name="connsiteY6" fmla="*/ 228600 h 1428750"/>
              <a:gd name="connsiteX7" fmla="*/ 3324225 w 4210050"/>
              <a:gd name="connsiteY7" fmla="*/ 133350 h 1428750"/>
              <a:gd name="connsiteX8" fmla="*/ 3619500 w 4210050"/>
              <a:gd name="connsiteY8" fmla="*/ 85725 h 1428750"/>
              <a:gd name="connsiteX9" fmla="*/ 4210050 w 4210050"/>
              <a:gd name="connsiteY9" fmla="*/ 0 h 1428750"/>
              <a:gd name="connsiteX10" fmla="*/ 4200525 w 4210050"/>
              <a:gd name="connsiteY10" fmla="*/ 1000125 h 1428750"/>
              <a:gd name="connsiteX11" fmla="*/ 3590925 w 4210050"/>
              <a:gd name="connsiteY11" fmla="*/ 971550 h 1428750"/>
              <a:gd name="connsiteX12" fmla="*/ 2943225 w 4210050"/>
              <a:gd name="connsiteY12" fmla="*/ 981075 h 1428750"/>
              <a:gd name="connsiteX13" fmla="*/ 2447925 w 4210050"/>
              <a:gd name="connsiteY13" fmla="*/ 1019175 h 1428750"/>
              <a:gd name="connsiteX14" fmla="*/ 1685925 w 4210050"/>
              <a:gd name="connsiteY14" fmla="*/ 1095375 h 1428750"/>
              <a:gd name="connsiteX15" fmla="*/ 1143000 w 4210050"/>
              <a:gd name="connsiteY15" fmla="*/ 1171575 h 1428750"/>
              <a:gd name="connsiteX16" fmla="*/ 476250 w 4210050"/>
              <a:gd name="connsiteY16" fmla="*/ 1343025 h 1428750"/>
              <a:gd name="connsiteX17" fmla="*/ 0 w 4210050"/>
              <a:gd name="connsiteY17" fmla="*/ 1428750 h 1428750"/>
              <a:gd name="connsiteX18" fmla="*/ 0 w 4210050"/>
              <a:gd name="connsiteY18" fmla="*/ 1247775 h 1428750"/>
              <a:gd name="connsiteX0" fmla="*/ 0 w 4210050"/>
              <a:gd name="connsiteY0" fmla="*/ 1247775 h 1428750"/>
              <a:gd name="connsiteX1" fmla="*/ 428625 w 4210050"/>
              <a:gd name="connsiteY1" fmla="*/ 1095375 h 1428750"/>
              <a:gd name="connsiteX2" fmla="*/ 1038225 w 4210050"/>
              <a:gd name="connsiteY2" fmla="*/ 828675 h 1428750"/>
              <a:gd name="connsiteX3" fmla="*/ 1952625 w 4210050"/>
              <a:gd name="connsiteY3" fmla="*/ 514350 h 1428750"/>
              <a:gd name="connsiteX4" fmla="*/ 2381250 w 4210050"/>
              <a:gd name="connsiteY4" fmla="*/ 352425 h 1428750"/>
              <a:gd name="connsiteX5" fmla="*/ 2771775 w 4210050"/>
              <a:gd name="connsiteY5" fmla="*/ 257175 h 1428750"/>
              <a:gd name="connsiteX6" fmla="*/ 2857500 w 4210050"/>
              <a:gd name="connsiteY6" fmla="*/ 228600 h 1428750"/>
              <a:gd name="connsiteX7" fmla="*/ 3324225 w 4210050"/>
              <a:gd name="connsiteY7" fmla="*/ 133350 h 1428750"/>
              <a:gd name="connsiteX8" fmla="*/ 3705225 w 4210050"/>
              <a:gd name="connsiteY8" fmla="*/ 19050 h 1428750"/>
              <a:gd name="connsiteX9" fmla="*/ 4210050 w 4210050"/>
              <a:gd name="connsiteY9" fmla="*/ 0 h 1428750"/>
              <a:gd name="connsiteX10" fmla="*/ 4200525 w 4210050"/>
              <a:gd name="connsiteY10" fmla="*/ 1000125 h 1428750"/>
              <a:gd name="connsiteX11" fmla="*/ 3590925 w 4210050"/>
              <a:gd name="connsiteY11" fmla="*/ 971550 h 1428750"/>
              <a:gd name="connsiteX12" fmla="*/ 2943225 w 4210050"/>
              <a:gd name="connsiteY12" fmla="*/ 981075 h 1428750"/>
              <a:gd name="connsiteX13" fmla="*/ 2447925 w 4210050"/>
              <a:gd name="connsiteY13" fmla="*/ 1019175 h 1428750"/>
              <a:gd name="connsiteX14" fmla="*/ 1685925 w 4210050"/>
              <a:gd name="connsiteY14" fmla="*/ 1095375 h 1428750"/>
              <a:gd name="connsiteX15" fmla="*/ 1143000 w 4210050"/>
              <a:gd name="connsiteY15" fmla="*/ 1171575 h 1428750"/>
              <a:gd name="connsiteX16" fmla="*/ 476250 w 4210050"/>
              <a:gd name="connsiteY16" fmla="*/ 1343025 h 1428750"/>
              <a:gd name="connsiteX17" fmla="*/ 0 w 4210050"/>
              <a:gd name="connsiteY17" fmla="*/ 1428750 h 1428750"/>
              <a:gd name="connsiteX18" fmla="*/ 0 w 4210050"/>
              <a:gd name="connsiteY18" fmla="*/ 1247775 h 1428750"/>
              <a:gd name="connsiteX0" fmla="*/ 0 w 4219575"/>
              <a:gd name="connsiteY0" fmla="*/ 1343025 h 1524000"/>
              <a:gd name="connsiteX1" fmla="*/ 428625 w 4219575"/>
              <a:gd name="connsiteY1" fmla="*/ 1190625 h 1524000"/>
              <a:gd name="connsiteX2" fmla="*/ 1038225 w 4219575"/>
              <a:gd name="connsiteY2" fmla="*/ 923925 h 1524000"/>
              <a:gd name="connsiteX3" fmla="*/ 1952625 w 4219575"/>
              <a:gd name="connsiteY3" fmla="*/ 609600 h 1524000"/>
              <a:gd name="connsiteX4" fmla="*/ 2381250 w 4219575"/>
              <a:gd name="connsiteY4" fmla="*/ 447675 h 1524000"/>
              <a:gd name="connsiteX5" fmla="*/ 2771775 w 4219575"/>
              <a:gd name="connsiteY5" fmla="*/ 352425 h 1524000"/>
              <a:gd name="connsiteX6" fmla="*/ 2857500 w 4219575"/>
              <a:gd name="connsiteY6" fmla="*/ 323850 h 1524000"/>
              <a:gd name="connsiteX7" fmla="*/ 3324225 w 4219575"/>
              <a:gd name="connsiteY7" fmla="*/ 228600 h 1524000"/>
              <a:gd name="connsiteX8" fmla="*/ 3705225 w 4219575"/>
              <a:gd name="connsiteY8" fmla="*/ 114300 h 1524000"/>
              <a:gd name="connsiteX9" fmla="*/ 4219575 w 4219575"/>
              <a:gd name="connsiteY9" fmla="*/ 0 h 1524000"/>
              <a:gd name="connsiteX10" fmla="*/ 4200525 w 4219575"/>
              <a:gd name="connsiteY10" fmla="*/ 1095375 h 1524000"/>
              <a:gd name="connsiteX11" fmla="*/ 3590925 w 4219575"/>
              <a:gd name="connsiteY11" fmla="*/ 1066800 h 1524000"/>
              <a:gd name="connsiteX12" fmla="*/ 2943225 w 4219575"/>
              <a:gd name="connsiteY12" fmla="*/ 1076325 h 1524000"/>
              <a:gd name="connsiteX13" fmla="*/ 2447925 w 4219575"/>
              <a:gd name="connsiteY13" fmla="*/ 1114425 h 1524000"/>
              <a:gd name="connsiteX14" fmla="*/ 1685925 w 4219575"/>
              <a:gd name="connsiteY14" fmla="*/ 1190625 h 1524000"/>
              <a:gd name="connsiteX15" fmla="*/ 1143000 w 4219575"/>
              <a:gd name="connsiteY15" fmla="*/ 1266825 h 1524000"/>
              <a:gd name="connsiteX16" fmla="*/ 476250 w 4219575"/>
              <a:gd name="connsiteY16" fmla="*/ 1438275 h 1524000"/>
              <a:gd name="connsiteX17" fmla="*/ 0 w 4219575"/>
              <a:gd name="connsiteY17" fmla="*/ 1524000 h 1524000"/>
              <a:gd name="connsiteX18" fmla="*/ 0 w 4219575"/>
              <a:gd name="connsiteY18" fmla="*/ 1343025 h 1524000"/>
              <a:gd name="connsiteX0" fmla="*/ 0 w 4219575"/>
              <a:gd name="connsiteY0" fmla="*/ 1343025 h 1524000"/>
              <a:gd name="connsiteX1" fmla="*/ 428625 w 4219575"/>
              <a:gd name="connsiteY1" fmla="*/ 1190625 h 1524000"/>
              <a:gd name="connsiteX2" fmla="*/ 1038225 w 4219575"/>
              <a:gd name="connsiteY2" fmla="*/ 923925 h 1524000"/>
              <a:gd name="connsiteX3" fmla="*/ 1952625 w 4219575"/>
              <a:gd name="connsiteY3" fmla="*/ 609600 h 1524000"/>
              <a:gd name="connsiteX4" fmla="*/ 2381250 w 4219575"/>
              <a:gd name="connsiteY4" fmla="*/ 447675 h 1524000"/>
              <a:gd name="connsiteX5" fmla="*/ 2771775 w 4219575"/>
              <a:gd name="connsiteY5" fmla="*/ 352425 h 1524000"/>
              <a:gd name="connsiteX6" fmla="*/ 2857500 w 4219575"/>
              <a:gd name="connsiteY6" fmla="*/ 323850 h 1524000"/>
              <a:gd name="connsiteX7" fmla="*/ 3276600 w 4219575"/>
              <a:gd name="connsiteY7" fmla="*/ 238125 h 1524000"/>
              <a:gd name="connsiteX8" fmla="*/ 3705225 w 4219575"/>
              <a:gd name="connsiteY8" fmla="*/ 114300 h 1524000"/>
              <a:gd name="connsiteX9" fmla="*/ 4219575 w 4219575"/>
              <a:gd name="connsiteY9" fmla="*/ 0 h 1524000"/>
              <a:gd name="connsiteX10" fmla="*/ 4200525 w 4219575"/>
              <a:gd name="connsiteY10" fmla="*/ 1095375 h 1524000"/>
              <a:gd name="connsiteX11" fmla="*/ 3590925 w 4219575"/>
              <a:gd name="connsiteY11" fmla="*/ 1066800 h 1524000"/>
              <a:gd name="connsiteX12" fmla="*/ 2943225 w 4219575"/>
              <a:gd name="connsiteY12" fmla="*/ 1076325 h 1524000"/>
              <a:gd name="connsiteX13" fmla="*/ 2447925 w 4219575"/>
              <a:gd name="connsiteY13" fmla="*/ 1114425 h 1524000"/>
              <a:gd name="connsiteX14" fmla="*/ 1685925 w 4219575"/>
              <a:gd name="connsiteY14" fmla="*/ 1190625 h 1524000"/>
              <a:gd name="connsiteX15" fmla="*/ 1143000 w 4219575"/>
              <a:gd name="connsiteY15" fmla="*/ 1266825 h 1524000"/>
              <a:gd name="connsiteX16" fmla="*/ 476250 w 4219575"/>
              <a:gd name="connsiteY16" fmla="*/ 1438275 h 1524000"/>
              <a:gd name="connsiteX17" fmla="*/ 0 w 4219575"/>
              <a:gd name="connsiteY17" fmla="*/ 1524000 h 1524000"/>
              <a:gd name="connsiteX18" fmla="*/ 0 w 4219575"/>
              <a:gd name="connsiteY18" fmla="*/ 1343025 h 1524000"/>
              <a:gd name="connsiteX0" fmla="*/ 0 w 4219575"/>
              <a:gd name="connsiteY0" fmla="*/ 1343025 h 1524000"/>
              <a:gd name="connsiteX1" fmla="*/ 394822 w 4219575"/>
              <a:gd name="connsiteY1" fmla="*/ 1199076 h 1524000"/>
              <a:gd name="connsiteX2" fmla="*/ 1038225 w 4219575"/>
              <a:gd name="connsiteY2" fmla="*/ 923925 h 1524000"/>
              <a:gd name="connsiteX3" fmla="*/ 1952625 w 4219575"/>
              <a:gd name="connsiteY3" fmla="*/ 609600 h 1524000"/>
              <a:gd name="connsiteX4" fmla="*/ 2381250 w 4219575"/>
              <a:gd name="connsiteY4" fmla="*/ 447675 h 1524000"/>
              <a:gd name="connsiteX5" fmla="*/ 2771775 w 4219575"/>
              <a:gd name="connsiteY5" fmla="*/ 352425 h 1524000"/>
              <a:gd name="connsiteX6" fmla="*/ 2857500 w 4219575"/>
              <a:gd name="connsiteY6" fmla="*/ 323850 h 1524000"/>
              <a:gd name="connsiteX7" fmla="*/ 3276600 w 4219575"/>
              <a:gd name="connsiteY7" fmla="*/ 238125 h 1524000"/>
              <a:gd name="connsiteX8" fmla="*/ 3705225 w 4219575"/>
              <a:gd name="connsiteY8" fmla="*/ 114300 h 1524000"/>
              <a:gd name="connsiteX9" fmla="*/ 4219575 w 4219575"/>
              <a:gd name="connsiteY9" fmla="*/ 0 h 1524000"/>
              <a:gd name="connsiteX10" fmla="*/ 4200525 w 4219575"/>
              <a:gd name="connsiteY10" fmla="*/ 1095375 h 1524000"/>
              <a:gd name="connsiteX11" fmla="*/ 3590925 w 4219575"/>
              <a:gd name="connsiteY11" fmla="*/ 1066800 h 1524000"/>
              <a:gd name="connsiteX12" fmla="*/ 2943225 w 4219575"/>
              <a:gd name="connsiteY12" fmla="*/ 1076325 h 1524000"/>
              <a:gd name="connsiteX13" fmla="*/ 2447925 w 4219575"/>
              <a:gd name="connsiteY13" fmla="*/ 1114425 h 1524000"/>
              <a:gd name="connsiteX14" fmla="*/ 1685925 w 4219575"/>
              <a:gd name="connsiteY14" fmla="*/ 1190625 h 1524000"/>
              <a:gd name="connsiteX15" fmla="*/ 1143000 w 4219575"/>
              <a:gd name="connsiteY15" fmla="*/ 1266825 h 1524000"/>
              <a:gd name="connsiteX16" fmla="*/ 476250 w 4219575"/>
              <a:gd name="connsiteY16" fmla="*/ 1438275 h 1524000"/>
              <a:gd name="connsiteX17" fmla="*/ 0 w 4219575"/>
              <a:gd name="connsiteY17" fmla="*/ 1524000 h 1524000"/>
              <a:gd name="connsiteX18" fmla="*/ 0 w 4219575"/>
              <a:gd name="connsiteY18" fmla="*/ 1343025 h 1524000"/>
              <a:gd name="connsiteX0" fmla="*/ 0 w 4219575"/>
              <a:gd name="connsiteY0" fmla="*/ 1343025 h 1524000"/>
              <a:gd name="connsiteX1" fmla="*/ 394822 w 4219575"/>
              <a:gd name="connsiteY1" fmla="*/ 1199076 h 1524000"/>
              <a:gd name="connsiteX2" fmla="*/ 1038225 w 4219575"/>
              <a:gd name="connsiteY2" fmla="*/ 923925 h 1524000"/>
              <a:gd name="connsiteX3" fmla="*/ 1952625 w 4219575"/>
              <a:gd name="connsiteY3" fmla="*/ 609600 h 1524000"/>
              <a:gd name="connsiteX4" fmla="*/ 2381250 w 4219575"/>
              <a:gd name="connsiteY4" fmla="*/ 447675 h 1524000"/>
              <a:gd name="connsiteX5" fmla="*/ 2771775 w 4219575"/>
              <a:gd name="connsiteY5" fmla="*/ 352425 h 1524000"/>
              <a:gd name="connsiteX6" fmla="*/ 2857500 w 4219575"/>
              <a:gd name="connsiteY6" fmla="*/ 323850 h 1524000"/>
              <a:gd name="connsiteX7" fmla="*/ 3276600 w 4219575"/>
              <a:gd name="connsiteY7" fmla="*/ 238125 h 1524000"/>
              <a:gd name="connsiteX8" fmla="*/ 3705225 w 4219575"/>
              <a:gd name="connsiteY8" fmla="*/ 114300 h 1524000"/>
              <a:gd name="connsiteX9" fmla="*/ 4219575 w 4219575"/>
              <a:gd name="connsiteY9" fmla="*/ 0 h 1524000"/>
              <a:gd name="connsiteX10" fmla="*/ 4200525 w 4219575"/>
              <a:gd name="connsiteY10" fmla="*/ 1095375 h 1524000"/>
              <a:gd name="connsiteX11" fmla="*/ 3590925 w 4219575"/>
              <a:gd name="connsiteY11" fmla="*/ 1066800 h 1524000"/>
              <a:gd name="connsiteX12" fmla="*/ 2943225 w 4219575"/>
              <a:gd name="connsiteY12" fmla="*/ 1076325 h 1524000"/>
              <a:gd name="connsiteX13" fmla="*/ 2447925 w 4219575"/>
              <a:gd name="connsiteY13" fmla="*/ 1114425 h 1524000"/>
              <a:gd name="connsiteX14" fmla="*/ 1685925 w 4219575"/>
              <a:gd name="connsiteY14" fmla="*/ 1190625 h 1524000"/>
              <a:gd name="connsiteX15" fmla="*/ 1143000 w 4219575"/>
              <a:gd name="connsiteY15" fmla="*/ 1266825 h 1524000"/>
              <a:gd name="connsiteX16" fmla="*/ 476250 w 4219575"/>
              <a:gd name="connsiteY16" fmla="*/ 1438275 h 1524000"/>
              <a:gd name="connsiteX17" fmla="*/ 396797 w 4219575"/>
              <a:gd name="connsiteY17" fmla="*/ 1455097 h 1524000"/>
              <a:gd name="connsiteX18" fmla="*/ 0 w 4219575"/>
              <a:gd name="connsiteY18" fmla="*/ 1524000 h 1524000"/>
              <a:gd name="connsiteX19" fmla="*/ 0 w 4219575"/>
              <a:gd name="connsiteY19" fmla="*/ 1343025 h 1524000"/>
              <a:gd name="connsiteX0" fmla="*/ 0 w 4219575"/>
              <a:gd name="connsiteY0" fmla="*/ 1343025 h 1455097"/>
              <a:gd name="connsiteX1" fmla="*/ 394822 w 4219575"/>
              <a:gd name="connsiteY1" fmla="*/ 1199076 h 1455097"/>
              <a:gd name="connsiteX2" fmla="*/ 1038225 w 4219575"/>
              <a:gd name="connsiteY2" fmla="*/ 923925 h 1455097"/>
              <a:gd name="connsiteX3" fmla="*/ 1952625 w 4219575"/>
              <a:gd name="connsiteY3" fmla="*/ 609600 h 1455097"/>
              <a:gd name="connsiteX4" fmla="*/ 2381250 w 4219575"/>
              <a:gd name="connsiteY4" fmla="*/ 447675 h 1455097"/>
              <a:gd name="connsiteX5" fmla="*/ 2771775 w 4219575"/>
              <a:gd name="connsiteY5" fmla="*/ 352425 h 1455097"/>
              <a:gd name="connsiteX6" fmla="*/ 2857500 w 4219575"/>
              <a:gd name="connsiteY6" fmla="*/ 323850 h 1455097"/>
              <a:gd name="connsiteX7" fmla="*/ 3276600 w 4219575"/>
              <a:gd name="connsiteY7" fmla="*/ 238125 h 1455097"/>
              <a:gd name="connsiteX8" fmla="*/ 3705225 w 4219575"/>
              <a:gd name="connsiteY8" fmla="*/ 114300 h 1455097"/>
              <a:gd name="connsiteX9" fmla="*/ 4219575 w 4219575"/>
              <a:gd name="connsiteY9" fmla="*/ 0 h 1455097"/>
              <a:gd name="connsiteX10" fmla="*/ 4200525 w 4219575"/>
              <a:gd name="connsiteY10" fmla="*/ 1095375 h 1455097"/>
              <a:gd name="connsiteX11" fmla="*/ 3590925 w 4219575"/>
              <a:gd name="connsiteY11" fmla="*/ 1066800 h 1455097"/>
              <a:gd name="connsiteX12" fmla="*/ 2943225 w 4219575"/>
              <a:gd name="connsiteY12" fmla="*/ 1076325 h 1455097"/>
              <a:gd name="connsiteX13" fmla="*/ 2447925 w 4219575"/>
              <a:gd name="connsiteY13" fmla="*/ 1114425 h 1455097"/>
              <a:gd name="connsiteX14" fmla="*/ 1685925 w 4219575"/>
              <a:gd name="connsiteY14" fmla="*/ 1190625 h 1455097"/>
              <a:gd name="connsiteX15" fmla="*/ 1143000 w 4219575"/>
              <a:gd name="connsiteY15" fmla="*/ 1266825 h 1455097"/>
              <a:gd name="connsiteX16" fmla="*/ 476250 w 4219575"/>
              <a:gd name="connsiteY16" fmla="*/ 1438275 h 1455097"/>
              <a:gd name="connsiteX17" fmla="*/ 396797 w 4219575"/>
              <a:gd name="connsiteY17" fmla="*/ 1455097 h 1455097"/>
              <a:gd name="connsiteX18" fmla="*/ 0 w 4219575"/>
              <a:gd name="connsiteY18" fmla="*/ 1343025 h 1455097"/>
              <a:gd name="connsiteX0" fmla="*/ 1975 w 3824753"/>
              <a:gd name="connsiteY0" fmla="*/ 1455097 h 1455097"/>
              <a:gd name="connsiteX1" fmla="*/ 0 w 3824753"/>
              <a:gd name="connsiteY1" fmla="*/ 1199076 h 1455097"/>
              <a:gd name="connsiteX2" fmla="*/ 643403 w 3824753"/>
              <a:gd name="connsiteY2" fmla="*/ 923925 h 1455097"/>
              <a:gd name="connsiteX3" fmla="*/ 1557803 w 3824753"/>
              <a:gd name="connsiteY3" fmla="*/ 609600 h 1455097"/>
              <a:gd name="connsiteX4" fmla="*/ 1986428 w 3824753"/>
              <a:gd name="connsiteY4" fmla="*/ 447675 h 1455097"/>
              <a:gd name="connsiteX5" fmla="*/ 2376953 w 3824753"/>
              <a:gd name="connsiteY5" fmla="*/ 352425 h 1455097"/>
              <a:gd name="connsiteX6" fmla="*/ 2462678 w 3824753"/>
              <a:gd name="connsiteY6" fmla="*/ 323850 h 1455097"/>
              <a:gd name="connsiteX7" fmla="*/ 2881778 w 3824753"/>
              <a:gd name="connsiteY7" fmla="*/ 238125 h 1455097"/>
              <a:gd name="connsiteX8" fmla="*/ 3310403 w 3824753"/>
              <a:gd name="connsiteY8" fmla="*/ 114300 h 1455097"/>
              <a:gd name="connsiteX9" fmla="*/ 3824753 w 3824753"/>
              <a:gd name="connsiteY9" fmla="*/ 0 h 1455097"/>
              <a:gd name="connsiteX10" fmla="*/ 3805703 w 3824753"/>
              <a:gd name="connsiteY10" fmla="*/ 1095375 h 1455097"/>
              <a:gd name="connsiteX11" fmla="*/ 3196103 w 3824753"/>
              <a:gd name="connsiteY11" fmla="*/ 1066800 h 1455097"/>
              <a:gd name="connsiteX12" fmla="*/ 2548403 w 3824753"/>
              <a:gd name="connsiteY12" fmla="*/ 1076325 h 1455097"/>
              <a:gd name="connsiteX13" fmla="*/ 2053103 w 3824753"/>
              <a:gd name="connsiteY13" fmla="*/ 1114425 h 1455097"/>
              <a:gd name="connsiteX14" fmla="*/ 1291103 w 3824753"/>
              <a:gd name="connsiteY14" fmla="*/ 1190625 h 1455097"/>
              <a:gd name="connsiteX15" fmla="*/ 748178 w 3824753"/>
              <a:gd name="connsiteY15" fmla="*/ 1266825 h 1455097"/>
              <a:gd name="connsiteX16" fmla="*/ 81428 w 3824753"/>
              <a:gd name="connsiteY16" fmla="*/ 1438275 h 1455097"/>
              <a:gd name="connsiteX17" fmla="*/ 1975 w 3824753"/>
              <a:gd name="connsiteY17" fmla="*/ 1455097 h 145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24753" h="1455097">
                <a:moveTo>
                  <a:pt x="1975" y="1455097"/>
                </a:moveTo>
                <a:cubicBezTo>
                  <a:pt x="1317" y="1369757"/>
                  <a:pt x="658" y="1284416"/>
                  <a:pt x="0" y="1199076"/>
                </a:cubicBezTo>
                <a:lnTo>
                  <a:pt x="643403" y="923925"/>
                </a:lnTo>
                <a:lnTo>
                  <a:pt x="1557803" y="609600"/>
                </a:lnTo>
                <a:lnTo>
                  <a:pt x="1986428" y="447675"/>
                </a:lnTo>
                <a:lnTo>
                  <a:pt x="2376953" y="352425"/>
                </a:lnTo>
                <a:lnTo>
                  <a:pt x="2462678" y="323850"/>
                </a:lnTo>
                <a:lnTo>
                  <a:pt x="2881778" y="238125"/>
                </a:lnTo>
                <a:lnTo>
                  <a:pt x="3310403" y="114300"/>
                </a:lnTo>
                <a:lnTo>
                  <a:pt x="3824753" y="0"/>
                </a:lnTo>
                <a:lnTo>
                  <a:pt x="3805703" y="1095375"/>
                </a:lnTo>
                <a:lnTo>
                  <a:pt x="3196103" y="1066800"/>
                </a:lnTo>
                <a:lnTo>
                  <a:pt x="2548403" y="1076325"/>
                </a:lnTo>
                <a:lnTo>
                  <a:pt x="2053103" y="1114425"/>
                </a:lnTo>
                <a:lnTo>
                  <a:pt x="1291103" y="1190625"/>
                </a:lnTo>
                <a:lnTo>
                  <a:pt x="748178" y="1266825"/>
                </a:lnTo>
                <a:lnTo>
                  <a:pt x="81428" y="1438275"/>
                </a:lnTo>
                <a:lnTo>
                  <a:pt x="1975" y="1455097"/>
                </a:lnTo>
                <a:close/>
              </a:path>
            </a:pathLst>
          </a:cu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5">
            <a:extLst>
              <a:ext uri="{FF2B5EF4-FFF2-40B4-BE49-F238E27FC236}">
                <a16:creationId xmlns:a16="http://schemas.microsoft.com/office/drawing/2014/main" id="{FC3DE2EF-DBEE-4535-9164-7121DBFCCE17}"/>
              </a:ext>
            </a:extLst>
          </p:cNvPr>
          <p:cNvSpPr/>
          <p:nvPr/>
        </p:nvSpPr>
        <p:spPr>
          <a:xfrm>
            <a:off x="8671806" y="4395535"/>
            <a:ext cx="2724649" cy="207310"/>
          </a:xfrm>
          <a:custGeom>
            <a:avLst/>
            <a:gdLst>
              <a:gd name="connsiteX0" fmla="*/ 0 w 4222866"/>
              <a:gd name="connsiteY0" fmla="*/ 374072 h 374072"/>
              <a:gd name="connsiteX1" fmla="*/ 133004 w 4222866"/>
              <a:gd name="connsiteY1" fmla="*/ 357447 h 374072"/>
              <a:gd name="connsiteX2" fmla="*/ 241069 w 4222866"/>
              <a:gd name="connsiteY2" fmla="*/ 315883 h 374072"/>
              <a:gd name="connsiteX3" fmla="*/ 399011 w 4222866"/>
              <a:gd name="connsiteY3" fmla="*/ 290945 h 374072"/>
              <a:gd name="connsiteX4" fmla="*/ 714895 w 4222866"/>
              <a:gd name="connsiteY4" fmla="*/ 207818 h 374072"/>
              <a:gd name="connsiteX5" fmla="*/ 922713 w 4222866"/>
              <a:gd name="connsiteY5" fmla="*/ 141316 h 374072"/>
              <a:gd name="connsiteX6" fmla="*/ 1288473 w 4222866"/>
              <a:gd name="connsiteY6" fmla="*/ 91440 h 374072"/>
              <a:gd name="connsiteX7" fmla="*/ 1429789 w 4222866"/>
              <a:gd name="connsiteY7" fmla="*/ 49876 h 374072"/>
              <a:gd name="connsiteX8" fmla="*/ 1654233 w 4222866"/>
              <a:gd name="connsiteY8" fmla="*/ 24938 h 374072"/>
              <a:gd name="connsiteX9" fmla="*/ 1862051 w 4222866"/>
              <a:gd name="connsiteY9" fmla="*/ 16625 h 374072"/>
              <a:gd name="connsiteX10" fmla="*/ 2028306 w 4222866"/>
              <a:gd name="connsiteY10" fmla="*/ 8312 h 374072"/>
              <a:gd name="connsiteX11" fmla="*/ 2061557 w 4222866"/>
              <a:gd name="connsiteY11" fmla="*/ 33250 h 374072"/>
              <a:gd name="connsiteX12" fmla="*/ 2236124 w 4222866"/>
              <a:gd name="connsiteY12" fmla="*/ 0 h 374072"/>
              <a:gd name="connsiteX13" fmla="*/ 2402379 w 4222866"/>
              <a:gd name="connsiteY13" fmla="*/ 8312 h 374072"/>
              <a:gd name="connsiteX14" fmla="*/ 2651760 w 4222866"/>
              <a:gd name="connsiteY14" fmla="*/ 0 h 374072"/>
              <a:gd name="connsiteX15" fmla="*/ 2776451 w 4222866"/>
              <a:gd name="connsiteY15" fmla="*/ 0 h 374072"/>
              <a:gd name="connsiteX16" fmla="*/ 3017520 w 4222866"/>
              <a:gd name="connsiteY16" fmla="*/ 8312 h 374072"/>
              <a:gd name="connsiteX17" fmla="*/ 3192088 w 4222866"/>
              <a:gd name="connsiteY17" fmla="*/ 0 h 374072"/>
              <a:gd name="connsiteX18" fmla="*/ 3358342 w 4222866"/>
              <a:gd name="connsiteY18" fmla="*/ 24938 h 374072"/>
              <a:gd name="connsiteX19" fmla="*/ 3516284 w 4222866"/>
              <a:gd name="connsiteY19" fmla="*/ 16625 h 374072"/>
              <a:gd name="connsiteX20" fmla="*/ 3715789 w 4222866"/>
              <a:gd name="connsiteY20" fmla="*/ 8312 h 374072"/>
              <a:gd name="connsiteX21" fmla="*/ 3898669 w 4222866"/>
              <a:gd name="connsiteY21" fmla="*/ 8312 h 374072"/>
              <a:gd name="connsiteX22" fmla="*/ 4148051 w 4222866"/>
              <a:gd name="connsiteY22" fmla="*/ 8312 h 374072"/>
              <a:gd name="connsiteX23" fmla="*/ 4222866 w 4222866"/>
              <a:gd name="connsiteY23" fmla="*/ 16625 h 374072"/>
              <a:gd name="connsiteX0" fmla="*/ 0 w 4206198"/>
              <a:gd name="connsiteY0" fmla="*/ 383597 h 383597"/>
              <a:gd name="connsiteX1" fmla="*/ 116336 w 4206198"/>
              <a:gd name="connsiteY1" fmla="*/ 357447 h 383597"/>
              <a:gd name="connsiteX2" fmla="*/ 224401 w 4206198"/>
              <a:gd name="connsiteY2" fmla="*/ 315883 h 383597"/>
              <a:gd name="connsiteX3" fmla="*/ 382343 w 4206198"/>
              <a:gd name="connsiteY3" fmla="*/ 290945 h 383597"/>
              <a:gd name="connsiteX4" fmla="*/ 698227 w 4206198"/>
              <a:gd name="connsiteY4" fmla="*/ 207818 h 383597"/>
              <a:gd name="connsiteX5" fmla="*/ 906045 w 4206198"/>
              <a:gd name="connsiteY5" fmla="*/ 141316 h 383597"/>
              <a:gd name="connsiteX6" fmla="*/ 1271805 w 4206198"/>
              <a:gd name="connsiteY6" fmla="*/ 91440 h 383597"/>
              <a:gd name="connsiteX7" fmla="*/ 1413121 w 4206198"/>
              <a:gd name="connsiteY7" fmla="*/ 49876 h 383597"/>
              <a:gd name="connsiteX8" fmla="*/ 1637565 w 4206198"/>
              <a:gd name="connsiteY8" fmla="*/ 24938 h 383597"/>
              <a:gd name="connsiteX9" fmla="*/ 1845383 w 4206198"/>
              <a:gd name="connsiteY9" fmla="*/ 16625 h 383597"/>
              <a:gd name="connsiteX10" fmla="*/ 2011638 w 4206198"/>
              <a:gd name="connsiteY10" fmla="*/ 8312 h 383597"/>
              <a:gd name="connsiteX11" fmla="*/ 2044889 w 4206198"/>
              <a:gd name="connsiteY11" fmla="*/ 33250 h 383597"/>
              <a:gd name="connsiteX12" fmla="*/ 2219456 w 4206198"/>
              <a:gd name="connsiteY12" fmla="*/ 0 h 383597"/>
              <a:gd name="connsiteX13" fmla="*/ 2385711 w 4206198"/>
              <a:gd name="connsiteY13" fmla="*/ 8312 h 383597"/>
              <a:gd name="connsiteX14" fmla="*/ 2635092 w 4206198"/>
              <a:gd name="connsiteY14" fmla="*/ 0 h 383597"/>
              <a:gd name="connsiteX15" fmla="*/ 2759783 w 4206198"/>
              <a:gd name="connsiteY15" fmla="*/ 0 h 383597"/>
              <a:gd name="connsiteX16" fmla="*/ 3000852 w 4206198"/>
              <a:gd name="connsiteY16" fmla="*/ 8312 h 383597"/>
              <a:gd name="connsiteX17" fmla="*/ 3175420 w 4206198"/>
              <a:gd name="connsiteY17" fmla="*/ 0 h 383597"/>
              <a:gd name="connsiteX18" fmla="*/ 3341674 w 4206198"/>
              <a:gd name="connsiteY18" fmla="*/ 24938 h 383597"/>
              <a:gd name="connsiteX19" fmla="*/ 3499616 w 4206198"/>
              <a:gd name="connsiteY19" fmla="*/ 16625 h 383597"/>
              <a:gd name="connsiteX20" fmla="*/ 3699121 w 4206198"/>
              <a:gd name="connsiteY20" fmla="*/ 8312 h 383597"/>
              <a:gd name="connsiteX21" fmla="*/ 3882001 w 4206198"/>
              <a:gd name="connsiteY21" fmla="*/ 8312 h 383597"/>
              <a:gd name="connsiteX22" fmla="*/ 4131383 w 4206198"/>
              <a:gd name="connsiteY22" fmla="*/ 8312 h 383597"/>
              <a:gd name="connsiteX23" fmla="*/ 4206198 w 4206198"/>
              <a:gd name="connsiteY23" fmla="*/ 16625 h 383597"/>
              <a:gd name="connsiteX0" fmla="*/ 0 w 4089862"/>
              <a:gd name="connsiteY0" fmla="*/ 357447 h 357446"/>
              <a:gd name="connsiteX1" fmla="*/ 108065 w 4089862"/>
              <a:gd name="connsiteY1" fmla="*/ 315883 h 357446"/>
              <a:gd name="connsiteX2" fmla="*/ 266007 w 4089862"/>
              <a:gd name="connsiteY2" fmla="*/ 290945 h 357446"/>
              <a:gd name="connsiteX3" fmla="*/ 581891 w 4089862"/>
              <a:gd name="connsiteY3" fmla="*/ 207818 h 357446"/>
              <a:gd name="connsiteX4" fmla="*/ 789709 w 4089862"/>
              <a:gd name="connsiteY4" fmla="*/ 141316 h 357446"/>
              <a:gd name="connsiteX5" fmla="*/ 1155469 w 4089862"/>
              <a:gd name="connsiteY5" fmla="*/ 91440 h 357446"/>
              <a:gd name="connsiteX6" fmla="*/ 1296785 w 4089862"/>
              <a:gd name="connsiteY6" fmla="*/ 49876 h 357446"/>
              <a:gd name="connsiteX7" fmla="*/ 1521229 w 4089862"/>
              <a:gd name="connsiteY7" fmla="*/ 24938 h 357446"/>
              <a:gd name="connsiteX8" fmla="*/ 1729047 w 4089862"/>
              <a:gd name="connsiteY8" fmla="*/ 16625 h 357446"/>
              <a:gd name="connsiteX9" fmla="*/ 1895302 w 4089862"/>
              <a:gd name="connsiteY9" fmla="*/ 8312 h 357446"/>
              <a:gd name="connsiteX10" fmla="*/ 1928553 w 4089862"/>
              <a:gd name="connsiteY10" fmla="*/ 33250 h 357446"/>
              <a:gd name="connsiteX11" fmla="*/ 2103120 w 4089862"/>
              <a:gd name="connsiteY11" fmla="*/ 0 h 357446"/>
              <a:gd name="connsiteX12" fmla="*/ 2269375 w 4089862"/>
              <a:gd name="connsiteY12" fmla="*/ 8312 h 357446"/>
              <a:gd name="connsiteX13" fmla="*/ 2518756 w 4089862"/>
              <a:gd name="connsiteY13" fmla="*/ 0 h 357446"/>
              <a:gd name="connsiteX14" fmla="*/ 2643447 w 4089862"/>
              <a:gd name="connsiteY14" fmla="*/ 0 h 357446"/>
              <a:gd name="connsiteX15" fmla="*/ 2884516 w 4089862"/>
              <a:gd name="connsiteY15" fmla="*/ 8312 h 357446"/>
              <a:gd name="connsiteX16" fmla="*/ 3059084 w 4089862"/>
              <a:gd name="connsiteY16" fmla="*/ 0 h 357446"/>
              <a:gd name="connsiteX17" fmla="*/ 3225338 w 4089862"/>
              <a:gd name="connsiteY17" fmla="*/ 24938 h 357446"/>
              <a:gd name="connsiteX18" fmla="*/ 3383280 w 4089862"/>
              <a:gd name="connsiteY18" fmla="*/ 16625 h 357446"/>
              <a:gd name="connsiteX19" fmla="*/ 3582785 w 4089862"/>
              <a:gd name="connsiteY19" fmla="*/ 8312 h 357446"/>
              <a:gd name="connsiteX20" fmla="*/ 3765665 w 4089862"/>
              <a:gd name="connsiteY20" fmla="*/ 8312 h 357446"/>
              <a:gd name="connsiteX21" fmla="*/ 4015047 w 4089862"/>
              <a:gd name="connsiteY21" fmla="*/ 8312 h 357446"/>
              <a:gd name="connsiteX22" fmla="*/ 4089862 w 4089862"/>
              <a:gd name="connsiteY22" fmla="*/ 16625 h 357446"/>
              <a:gd name="connsiteX0" fmla="*/ 0 w 3981797"/>
              <a:gd name="connsiteY0" fmla="*/ 315883 h 315883"/>
              <a:gd name="connsiteX1" fmla="*/ 157942 w 3981797"/>
              <a:gd name="connsiteY1" fmla="*/ 290945 h 315883"/>
              <a:gd name="connsiteX2" fmla="*/ 473826 w 3981797"/>
              <a:gd name="connsiteY2" fmla="*/ 207818 h 315883"/>
              <a:gd name="connsiteX3" fmla="*/ 681644 w 3981797"/>
              <a:gd name="connsiteY3" fmla="*/ 141316 h 315883"/>
              <a:gd name="connsiteX4" fmla="*/ 1047404 w 3981797"/>
              <a:gd name="connsiteY4" fmla="*/ 91440 h 315883"/>
              <a:gd name="connsiteX5" fmla="*/ 1188720 w 3981797"/>
              <a:gd name="connsiteY5" fmla="*/ 49876 h 315883"/>
              <a:gd name="connsiteX6" fmla="*/ 1413164 w 3981797"/>
              <a:gd name="connsiteY6" fmla="*/ 24938 h 315883"/>
              <a:gd name="connsiteX7" fmla="*/ 1620982 w 3981797"/>
              <a:gd name="connsiteY7" fmla="*/ 16625 h 315883"/>
              <a:gd name="connsiteX8" fmla="*/ 1787237 w 3981797"/>
              <a:gd name="connsiteY8" fmla="*/ 8312 h 315883"/>
              <a:gd name="connsiteX9" fmla="*/ 1820488 w 3981797"/>
              <a:gd name="connsiteY9" fmla="*/ 33250 h 315883"/>
              <a:gd name="connsiteX10" fmla="*/ 1995055 w 3981797"/>
              <a:gd name="connsiteY10" fmla="*/ 0 h 315883"/>
              <a:gd name="connsiteX11" fmla="*/ 2161310 w 3981797"/>
              <a:gd name="connsiteY11" fmla="*/ 8312 h 315883"/>
              <a:gd name="connsiteX12" fmla="*/ 2410691 w 3981797"/>
              <a:gd name="connsiteY12" fmla="*/ 0 h 315883"/>
              <a:gd name="connsiteX13" fmla="*/ 2535382 w 3981797"/>
              <a:gd name="connsiteY13" fmla="*/ 0 h 315883"/>
              <a:gd name="connsiteX14" fmla="*/ 2776451 w 3981797"/>
              <a:gd name="connsiteY14" fmla="*/ 8312 h 315883"/>
              <a:gd name="connsiteX15" fmla="*/ 2951019 w 3981797"/>
              <a:gd name="connsiteY15" fmla="*/ 0 h 315883"/>
              <a:gd name="connsiteX16" fmla="*/ 3117273 w 3981797"/>
              <a:gd name="connsiteY16" fmla="*/ 24938 h 315883"/>
              <a:gd name="connsiteX17" fmla="*/ 3275215 w 3981797"/>
              <a:gd name="connsiteY17" fmla="*/ 16625 h 315883"/>
              <a:gd name="connsiteX18" fmla="*/ 3474720 w 3981797"/>
              <a:gd name="connsiteY18" fmla="*/ 8312 h 315883"/>
              <a:gd name="connsiteX19" fmla="*/ 3657600 w 3981797"/>
              <a:gd name="connsiteY19" fmla="*/ 8312 h 315883"/>
              <a:gd name="connsiteX20" fmla="*/ 3906982 w 3981797"/>
              <a:gd name="connsiteY20" fmla="*/ 8312 h 315883"/>
              <a:gd name="connsiteX21" fmla="*/ 3981797 w 3981797"/>
              <a:gd name="connsiteY21" fmla="*/ 16625 h 315883"/>
              <a:gd name="connsiteX0" fmla="*/ 1 w 3823856"/>
              <a:gd name="connsiteY0" fmla="*/ 290945 h 290945"/>
              <a:gd name="connsiteX1" fmla="*/ 315885 w 3823856"/>
              <a:gd name="connsiteY1" fmla="*/ 207818 h 290945"/>
              <a:gd name="connsiteX2" fmla="*/ 523703 w 3823856"/>
              <a:gd name="connsiteY2" fmla="*/ 141316 h 290945"/>
              <a:gd name="connsiteX3" fmla="*/ 889463 w 3823856"/>
              <a:gd name="connsiteY3" fmla="*/ 91440 h 290945"/>
              <a:gd name="connsiteX4" fmla="*/ 1030779 w 3823856"/>
              <a:gd name="connsiteY4" fmla="*/ 49876 h 290945"/>
              <a:gd name="connsiteX5" fmla="*/ 1255223 w 3823856"/>
              <a:gd name="connsiteY5" fmla="*/ 24938 h 290945"/>
              <a:gd name="connsiteX6" fmla="*/ 1463041 w 3823856"/>
              <a:gd name="connsiteY6" fmla="*/ 16625 h 290945"/>
              <a:gd name="connsiteX7" fmla="*/ 1629296 w 3823856"/>
              <a:gd name="connsiteY7" fmla="*/ 8312 h 290945"/>
              <a:gd name="connsiteX8" fmla="*/ 1662547 w 3823856"/>
              <a:gd name="connsiteY8" fmla="*/ 33250 h 290945"/>
              <a:gd name="connsiteX9" fmla="*/ 1837114 w 3823856"/>
              <a:gd name="connsiteY9" fmla="*/ 0 h 290945"/>
              <a:gd name="connsiteX10" fmla="*/ 2003369 w 3823856"/>
              <a:gd name="connsiteY10" fmla="*/ 8312 h 290945"/>
              <a:gd name="connsiteX11" fmla="*/ 2252750 w 3823856"/>
              <a:gd name="connsiteY11" fmla="*/ 0 h 290945"/>
              <a:gd name="connsiteX12" fmla="*/ 2377441 w 3823856"/>
              <a:gd name="connsiteY12" fmla="*/ 0 h 290945"/>
              <a:gd name="connsiteX13" fmla="*/ 2618510 w 3823856"/>
              <a:gd name="connsiteY13" fmla="*/ 8312 h 290945"/>
              <a:gd name="connsiteX14" fmla="*/ 2793078 w 3823856"/>
              <a:gd name="connsiteY14" fmla="*/ 0 h 290945"/>
              <a:gd name="connsiteX15" fmla="*/ 2959332 w 3823856"/>
              <a:gd name="connsiteY15" fmla="*/ 24938 h 290945"/>
              <a:gd name="connsiteX16" fmla="*/ 3117274 w 3823856"/>
              <a:gd name="connsiteY16" fmla="*/ 16625 h 290945"/>
              <a:gd name="connsiteX17" fmla="*/ 3316779 w 3823856"/>
              <a:gd name="connsiteY17" fmla="*/ 8312 h 290945"/>
              <a:gd name="connsiteX18" fmla="*/ 3499659 w 3823856"/>
              <a:gd name="connsiteY18" fmla="*/ 8312 h 290945"/>
              <a:gd name="connsiteX19" fmla="*/ 3749041 w 3823856"/>
              <a:gd name="connsiteY19" fmla="*/ 8312 h 290945"/>
              <a:gd name="connsiteX20" fmla="*/ 3823856 w 3823856"/>
              <a:gd name="connsiteY20" fmla="*/ 16625 h 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23856" h="290945">
                <a:moveTo>
                  <a:pt x="1" y="290945"/>
                </a:moveTo>
                <a:lnTo>
                  <a:pt x="315885" y="207818"/>
                </a:lnTo>
                <a:lnTo>
                  <a:pt x="523703" y="141316"/>
                </a:lnTo>
                <a:lnTo>
                  <a:pt x="889463" y="91440"/>
                </a:lnTo>
                <a:lnTo>
                  <a:pt x="1030779" y="49876"/>
                </a:lnTo>
                <a:lnTo>
                  <a:pt x="1255223" y="24938"/>
                </a:lnTo>
                <a:lnTo>
                  <a:pt x="1463041" y="16625"/>
                </a:lnTo>
                <a:lnTo>
                  <a:pt x="1629296" y="8312"/>
                </a:lnTo>
                <a:lnTo>
                  <a:pt x="1662547" y="33250"/>
                </a:lnTo>
                <a:lnTo>
                  <a:pt x="1837114" y="0"/>
                </a:lnTo>
                <a:lnTo>
                  <a:pt x="2003369" y="8312"/>
                </a:lnTo>
                <a:lnTo>
                  <a:pt x="2252750" y="0"/>
                </a:lnTo>
                <a:lnTo>
                  <a:pt x="2377441" y="0"/>
                </a:lnTo>
                <a:lnTo>
                  <a:pt x="2618510" y="8312"/>
                </a:lnTo>
                <a:lnTo>
                  <a:pt x="2793078" y="0"/>
                </a:lnTo>
                <a:lnTo>
                  <a:pt x="2959332" y="24938"/>
                </a:lnTo>
                <a:lnTo>
                  <a:pt x="3117274" y="16625"/>
                </a:lnTo>
                <a:lnTo>
                  <a:pt x="3316779" y="8312"/>
                </a:lnTo>
                <a:lnTo>
                  <a:pt x="3499659" y="8312"/>
                </a:lnTo>
                <a:lnTo>
                  <a:pt x="3749041" y="8312"/>
                </a:lnTo>
                <a:lnTo>
                  <a:pt x="3823856" y="16625"/>
                </a:lnTo>
              </a:path>
            </a:pathLst>
          </a:cu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Forme libre 85">
            <a:extLst>
              <a:ext uri="{FF2B5EF4-FFF2-40B4-BE49-F238E27FC236}">
                <a16:creationId xmlns:a16="http://schemas.microsoft.com/office/drawing/2014/main" id="{0DFEB39B-32E5-4CFC-B24B-8D771700B2CD}"/>
              </a:ext>
            </a:extLst>
          </p:cNvPr>
          <p:cNvSpPr/>
          <p:nvPr/>
        </p:nvSpPr>
        <p:spPr>
          <a:xfrm>
            <a:off x="6646089" y="4497568"/>
            <a:ext cx="2036260" cy="602821"/>
          </a:xfrm>
          <a:custGeom>
            <a:avLst/>
            <a:gdLst>
              <a:gd name="connsiteX0" fmla="*/ 0 w 2460567"/>
              <a:gd name="connsiteY0" fmla="*/ 282633 h 706582"/>
              <a:gd name="connsiteX1" fmla="*/ 116378 w 2460567"/>
              <a:gd name="connsiteY1" fmla="*/ 299258 h 706582"/>
              <a:gd name="connsiteX2" fmla="*/ 174567 w 2460567"/>
              <a:gd name="connsiteY2" fmla="*/ 307571 h 706582"/>
              <a:gd name="connsiteX3" fmla="*/ 249381 w 2460567"/>
              <a:gd name="connsiteY3" fmla="*/ 315884 h 706582"/>
              <a:gd name="connsiteX4" fmla="*/ 274320 w 2460567"/>
              <a:gd name="connsiteY4" fmla="*/ 307571 h 706582"/>
              <a:gd name="connsiteX5" fmla="*/ 324196 w 2460567"/>
              <a:gd name="connsiteY5" fmla="*/ 282633 h 706582"/>
              <a:gd name="connsiteX6" fmla="*/ 423949 w 2460567"/>
              <a:gd name="connsiteY6" fmla="*/ 290946 h 706582"/>
              <a:gd name="connsiteX7" fmla="*/ 473825 w 2460567"/>
              <a:gd name="connsiteY7" fmla="*/ 266008 h 706582"/>
              <a:gd name="connsiteX8" fmla="*/ 548640 w 2460567"/>
              <a:gd name="connsiteY8" fmla="*/ 332509 h 706582"/>
              <a:gd name="connsiteX9" fmla="*/ 598516 w 2460567"/>
              <a:gd name="connsiteY9" fmla="*/ 349135 h 706582"/>
              <a:gd name="connsiteX10" fmla="*/ 640080 w 2460567"/>
              <a:gd name="connsiteY10" fmla="*/ 407324 h 706582"/>
              <a:gd name="connsiteX11" fmla="*/ 706581 w 2460567"/>
              <a:gd name="connsiteY11" fmla="*/ 382386 h 706582"/>
              <a:gd name="connsiteX12" fmla="*/ 798021 w 2460567"/>
              <a:gd name="connsiteY12" fmla="*/ 390698 h 706582"/>
              <a:gd name="connsiteX13" fmla="*/ 955963 w 2460567"/>
              <a:gd name="connsiteY13" fmla="*/ 332509 h 706582"/>
              <a:gd name="connsiteX14" fmla="*/ 1022465 w 2460567"/>
              <a:gd name="connsiteY14" fmla="*/ 324197 h 706582"/>
              <a:gd name="connsiteX15" fmla="*/ 1097280 w 2460567"/>
              <a:gd name="connsiteY15" fmla="*/ 324197 h 706582"/>
              <a:gd name="connsiteX16" fmla="*/ 1172094 w 2460567"/>
              <a:gd name="connsiteY16" fmla="*/ 299258 h 706582"/>
              <a:gd name="connsiteX17" fmla="*/ 1246909 w 2460567"/>
              <a:gd name="connsiteY17" fmla="*/ 299258 h 706582"/>
              <a:gd name="connsiteX18" fmla="*/ 1280160 w 2460567"/>
              <a:gd name="connsiteY18" fmla="*/ 257695 h 706582"/>
              <a:gd name="connsiteX19" fmla="*/ 1363287 w 2460567"/>
              <a:gd name="connsiteY19" fmla="*/ 249382 h 706582"/>
              <a:gd name="connsiteX20" fmla="*/ 1363287 w 2460567"/>
              <a:gd name="connsiteY20" fmla="*/ 249382 h 706582"/>
              <a:gd name="connsiteX21" fmla="*/ 1471352 w 2460567"/>
              <a:gd name="connsiteY21" fmla="*/ 315884 h 706582"/>
              <a:gd name="connsiteX22" fmla="*/ 1571105 w 2460567"/>
              <a:gd name="connsiteY22" fmla="*/ 274320 h 706582"/>
              <a:gd name="connsiteX23" fmla="*/ 1629294 w 2460567"/>
              <a:gd name="connsiteY23" fmla="*/ 290946 h 706582"/>
              <a:gd name="connsiteX24" fmla="*/ 1629294 w 2460567"/>
              <a:gd name="connsiteY24" fmla="*/ 257695 h 706582"/>
              <a:gd name="connsiteX25" fmla="*/ 1712421 w 2460567"/>
              <a:gd name="connsiteY25" fmla="*/ 224444 h 706582"/>
              <a:gd name="connsiteX26" fmla="*/ 1787236 w 2460567"/>
              <a:gd name="connsiteY26" fmla="*/ 174568 h 706582"/>
              <a:gd name="connsiteX27" fmla="*/ 1828800 w 2460567"/>
              <a:gd name="connsiteY27" fmla="*/ 207818 h 706582"/>
              <a:gd name="connsiteX28" fmla="*/ 1878676 w 2460567"/>
              <a:gd name="connsiteY28" fmla="*/ 299258 h 706582"/>
              <a:gd name="connsiteX29" fmla="*/ 1911927 w 2460567"/>
              <a:gd name="connsiteY29" fmla="*/ 257695 h 706582"/>
              <a:gd name="connsiteX30" fmla="*/ 2011680 w 2460567"/>
              <a:gd name="connsiteY30" fmla="*/ 232757 h 706582"/>
              <a:gd name="connsiteX31" fmla="*/ 2103120 w 2460567"/>
              <a:gd name="connsiteY31" fmla="*/ 133004 h 706582"/>
              <a:gd name="connsiteX32" fmla="*/ 2136370 w 2460567"/>
              <a:gd name="connsiteY32" fmla="*/ 141317 h 706582"/>
              <a:gd name="connsiteX33" fmla="*/ 2211185 w 2460567"/>
              <a:gd name="connsiteY33" fmla="*/ 108066 h 706582"/>
              <a:gd name="connsiteX34" fmla="*/ 2269374 w 2460567"/>
              <a:gd name="connsiteY34" fmla="*/ 74815 h 706582"/>
              <a:gd name="connsiteX35" fmla="*/ 2377440 w 2460567"/>
              <a:gd name="connsiteY35" fmla="*/ 33251 h 706582"/>
              <a:gd name="connsiteX36" fmla="*/ 2460567 w 2460567"/>
              <a:gd name="connsiteY36" fmla="*/ 0 h 706582"/>
              <a:gd name="connsiteX37" fmla="*/ 2460567 w 2460567"/>
              <a:gd name="connsiteY37" fmla="*/ 199506 h 706582"/>
              <a:gd name="connsiteX38" fmla="*/ 2385752 w 2460567"/>
              <a:gd name="connsiteY38" fmla="*/ 199506 h 706582"/>
              <a:gd name="connsiteX39" fmla="*/ 2294312 w 2460567"/>
              <a:gd name="connsiteY39" fmla="*/ 191193 h 706582"/>
              <a:gd name="connsiteX40" fmla="*/ 2227810 w 2460567"/>
              <a:gd name="connsiteY40" fmla="*/ 249382 h 706582"/>
              <a:gd name="connsiteX41" fmla="*/ 2177934 w 2460567"/>
              <a:gd name="connsiteY41" fmla="*/ 282633 h 706582"/>
              <a:gd name="connsiteX42" fmla="*/ 2144683 w 2460567"/>
              <a:gd name="connsiteY42" fmla="*/ 282633 h 706582"/>
              <a:gd name="connsiteX43" fmla="*/ 1995054 w 2460567"/>
              <a:gd name="connsiteY43" fmla="*/ 390698 h 706582"/>
              <a:gd name="connsiteX44" fmla="*/ 1936865 w 2460567"/>
              <a:gd name="connsiteY44" fmla="*/ 448888 h 706582"/>
              <a:gd name="connsiteX45" fmla="*/ 1886989 w 2460567"/>
              <a:gd name="connsiteY45" fmla="*/ 515389 h 706582"/>
              <a:gd name="connsiteX46" fmla="*/ 1820487 w 2460567"/>
              <a:gd name="connsiteY46" fmla="*/ 390698 h 706582"/>
              <a:gd name="connsiteX47" fmla="*/ 1762298 w 2460567"/>
              <a:gd name="connsiteY47" fmla="*/ 374073 h 706582"/>
              <a:gd name="connsiteX48" fmla="*/ 1629294 w 2460567"/>
              <a:gd name="connsiteY48" fmla="*/ 423949 h 706582"/>
              <a:gd name="connsiteX49" fmla="*/ 1554480 w 2460567"/>
              <a:gd name="connsiteY49" fmla="*/ 482138 h 706582"/>
              <a:gd name="connsiteX50" fmla="*/ 1479665 w 2460567"/>
              <a:gd name="connsiteY50" fmla="*/ 540328 h 706582"/>
              <a:gd name="connsiteX51" fmla="*/ 1404850 w 2460567"/>
              <a:gd name="connsiteY51" fmla="*/ 457200 h 706582"/>
              <a:gd name="connsiteX52" fmla="*/ 1313410 w 2460567"/>
              <a:gd name="connsiteY52" fmla="*/ 507077 h 706582"/>
              <a:gd name="connsiteX53" fmla="*/ 1230283 w 2460567"/>
              <a:gd name="connsiteY53" fmla="*/ 507077 h 706582"/>
              <a:gd name="connsiteX54" fmla="*/ 1180407 w 2460567"/>
              <a:gd name="connsiteY54" fmla="*/ 573578 h 706582"/>
              <a:gd name="connsiteX55" fmla="*/ 1113905 w 2460567"/>
              <a:gd name="connsiteY55" fmla="*/ 565266 h 706582"/>
              <a:gd name="connsiteX56" fmla="*/ 1113905 w 2460567"/>
              <a:gd name="connsiteY56" fmla="*/ 565266 h 706582"/>
              <a:gd name="connsiteX57" fmla="*/ 1014152 w 2460567"/>
              <a:gd name="connsiteY57" fmla="*/ 573578 h 706582"/>
              <a:gd name="connsiteX58" fmla="*/ 964276 w 2460567"/>
              <a:gd name="connsiteY58" fmla="*/ 573578 h 706582"/>
              <a:gd name="connsiteX59" fmla="*/ 889461 w 2460567"/>
              <a:gd name="connsiteY59" fmla="*/ 640080 h 706582"/>
              <a:gd name="connsiteX60" fmla="*/ 789709 w 2460567"/>
              <a:gd name="connsiteY60" fmla="*/ 640080 h 706582"/>
              <a:gd name="connsiteX61" fmla="*/ 640080 w 2460567"/>
              <a:gd name="connsiteY61" fmla="*/ 706582 h 706582"/>
              <a:gd name="connsiteX62" fmla="*/ 556952 w 2460567"/>
              <a:gd name="connsiteY62" fmla="*/ 598517 h 706582"/>
              <a:gd name="connsiteX63" fmla="*/ 498763 w 2460567"/>
              <a:gd name="connsiteY63" fmla="*/ 598517 h 706582"/>
              <a:gd name="connsiteX64" fmla="*/ 382385 w 2460567"/>
              <a:gd name="connsiteY64" fmla="*/ 615142 h 706582"/>
              <a:gd name="connsiteX65" fmla="*/ 290945 w 2460567"/>
              <a:gd name="connsiteY65" fmla="*/ 615142 h 706582"/>
              <a:gd name="connsiteX66" fmla="*/ 241069 w 2460567"/>
              <a:gd name="connsiteY66" fmla="*/ 606829 h 706582"/>
              <a:gd name="connsiteX67" fmla="*/ 241069 w 2460567"/>
              <a:gd name="connsiteY67" fmla="*/ 606829 h 706582"/>
              <a:gd name="connsiteX68" fmla="*/ 24938 w 2460567"/>
              <a:gd name="connsiteY68" fmla="*/ 631768 h 706582"/>
              <a:gd name="connsiteX69" fmla="*/ 0 w 2460567"/>
              <a:gd name="connsiteY69" fmla="*/ 282633 h 706582"/>
              <a:gd name="connsiteX0" fmla="*/ 0 w 2460567"/>
              <a:gd name="connsiteY0" fmla="*/ 282633 h 706582"/>
              <a:gd name="connsiteX1" fmla="*/ 116378 w 2460567"/>
              <a:gd name="connsiteY1" fmla="*/ 299258 h 706582"/>
              <a:gd name="connsiteX2" fmla="*/ 174567 w 2460567"/>
              <a:gd name="connsiteY2" fmla="*/ 307571 h 706582"/>
              <a:gd name="connsiteX3" fmla="*/ 249381 w 2460567"/>
              <a:gd name="connsiteY3" fmla="*/ 315884 h 706582"/>
              <a:gd name="connsiteX4" fmla="*/ 274320 w 2460567"/>
              <a:gd name="connsiteY4" fmla="*/ 307571 h 706582"/>
              <a:gd name="connsiteX5" fmla="*/ 324196 w 2460567"/>
              <a:gd name="connsiteY5" fmla="*/ 282633 h 706582"/>
              <a:gd name="connsiteX6" fmla="*/ 423949 w 2460567"/>
              <a:gd name="connsiteY6" fmla="*/ 290946 h 706582"/>
              <a:gd name="connsiteX7" fmla="*/ 473825 w 2460567"/>
              <a:gd name="connsiteY7" fmla="*/ 266008 h 706582"/>
              <a:gd name="connsiteX8" fmla="*/ 548640 w 2460567"/>
              <a:gd name="connsiteY8" fmla="*/ 332509 h 706582"/>
              <a:gd name="connsiteX9" fmla="*/ 598516 w 2460567"/>
              <a:gd name="connsiteY9" fmla="*/ 349135 h 706582"/>
              <a:gd name="connsiteX10" fmla="*/ 640080 w 2460567"/>
              <a:gd name="connsiteY10" fmla="*/ 407324 h 706582"/>
              <a:gd name="connsiteX11" fmla="*/ 706581 w 2460567"/>
              <a:gd name="connsiteY11" fmla="*/ 382386 h 706582"/>
              <a:gd name="connsiteX12" fmla="*/ 798021 w 2460567"/>
              <a:gd name="connsiteY12" fmla="*/ 390698 h 706582"/>
              <a:gd name="connsiteX13" fmla="*/ 955963 w 2460567"/>
              <a:gd name="connsiteY13" fmla="*/ 332509 h 706582"/>
              <a:gd name="connsiteX14" fmla="*/ 1022465 w 2460567"/>
              <a:gd name="connsiteY14" fmla="*/ 324197 h 706582"/>
              <a:gd name="connsiteX15" fmla="*/ 1097280 w 2460567"/>
              <a:gd name="connsiteY15" fmla="*/ 324197 h 706582"/>
              <a:gd name="connsiteX16" fmla="*/ 1172094 w 2460567"/>
              <a:gd name="connsiteY16" fmla="*/ 299258 h 706582"/>
              <a:gd name="connsiteX17" fmla="*/ 1246909 w 2460567"/>
              <a:gd name="connsiteY17" fmla="*/ 299258 h 706582"/>
              <a:gd name="connsiteX18" fmla="*/ 1280160 w 2460567"/>
              <a:gd name="connsiteY18" fmla="*/ 257695 h 706582"/>
              <a:gd name="connsiteX19" fmla="*/ 1363287 w 2460567"/>
              <a:gd name="connsiteY19" fmla="*/ 249382 h 706582"/>
              <a:gd name="connsiteX20" fmla="*/ 1363287 w 2460567"/>
              <a:gd name="connsiteY20" fmla="*/ 249382 h 706582"/>
              <a:gd name="connsiteX21" fmla="*/ 1471352 w 2460567"/>
              <a:gd name="connsiteY21" fmla="*/ 315884 h 706582"/>
              <a:gd name="connsiteX22" fmla="*/ 1571105 w 2460567"/>
              <a:gd name="connsiteY22" fmla="*/ 274320 h 706582"/>
              <a:gd name="connsiteX23" fmla="*/ 1629294 w 2460567"/>
              <a:gd name="connsiteY23" fmla="*/ 290946 h 706582"/>
              <a:gd name="connsiteX24" fmla="*/ 1629294 w 2460567"/>
              <a:gd name="connsiteY24" fmla="*/ 257695 h 706582"/>
              <a:gd name="connsiteX25" fmla="*/ 1712421 w 2460567"/>
              <a:gd name="connsiteY25" fmla="*/ 224444 h 706582"/>
              <a:gd name="connsiteX26" fmla="*/ 1787236 w 2460567"/>
              <a:gd name="connsiteY26" fmla="*/ 174568 h 706582"/>
              <a:gd name="connsiteX27" fmla="*/ 1828800 w 2460567"/>
              <a:gd name="connsiteY27" fmla="*/ 207818 h 706582"/>
              <a:gd name="connsiteX28" fmla="*/ 1878676 w 2460567"/>
              <a:gd name="connsiteY28" fmla="*/ 299258 h 706582"/>
              <a:gd name="connsiteX29" fmla="*/ 1911927 w 2460567"/>
              <a:gd name="connsiteY29" fmla="*/ 257695 h 706582"/>
              <a:gd name="connsiteX30" fmla="*/ 2011680 w 2460567"/>
              <a:gd name="connsiteY30" fmla="*/ 232757 h 706582"/>
              <a:gd name="connsiteX31" fmla="*/ 2103120 w 2460567"/>
              <a:gd name="connsiteY31" fmla="*/ 133004 h 706582"/>
              <a:gd name="connsiteX32" fmla="*/ 2136370 w 2460567"/>
              <a:gd name="connsiteY32" fmla="*/ 141317 h 706582"/>
              <a:gd name="connsiteX33" fmla="*/ 2211185 w 2460567"/>
              <a:gd name="connsiteY33" fmla="*/ 108066 h 706582"/>
              <a:gd name="connsiteX34" fmla="*/ 2269374 w 2460567"/>
              <a:gd name="connsiteY34" fmla="*/ 74815 h 706582"/>
              <a:gd name="connsiteX35" fmla="*/ 2377440 w 2460567"/>
              <a:gd name="connsiteY35" fmla="*/ 33251 h 706582"/>
              <a:gd name="connsiteX36" fmla="*/ 2426881 w 2460567"/>
              <a:gd name="connsiteY36" fmla="*/ 9277 h 706582"/>
              <a:gd name="connsiteX37" fmla="*/ 2460567 w 2460567"/>
              <a:gd name="connsiteY37" fmla="*/ 0 h 706582"/>
              <a:gd name="connsiteX38" fmla="*/ 2460567 w 2460567"/>
              <a:gd name="connsiteY38" fmla="*/ 199506 h 706582"/>
              <a:gd name="connsiteX39" fmla="*/ 2385752 w 2460567"/>
              <a:gd name="connsiteY39" fmla="*/ 199506 h 706582"/>
              <a:gd name="connsiteX40" fmla="*/ 2294312 w 2460567"/>
              <a:gd name="connsiteY40" fmla="*/ 191193 h 706582"/>
              <a:gd name="connsiteX41" fmla="*/ 2227810 w 2460567"/>
              <a:gd name="connsiteY41" fmla="*/ 249382 h 706582"/>
              <a:gd name="connsiteX42" fmla="*/ 2177934 w 2460567"/>
              <a:gd name="connsiteY42" fmla="*/ 282633 h 706582"/>
              <a:gd name="connsiteX43" fmla="*/ 2144683 w 2460567"/>
              <a:gd name="connsiteY43" fmla="*/ 282633 h 706582"/>
              <a:gd name="connsiteX44" fmla="*/ 1995054 w 2460567"/>
              <a:gd name="connsiteY44" fmla="*/ 390698 h 706582"/>
              <a:gd name="connsiteX45" fmla="*/ 1936865 w 2460567"/>
              <a:gd name="connsiteY45" fmla="*/ 448888 h 706582"/>
              <a:gd name="connsiteX46" fmla="*/ 1886989 w 2460567"/>
              <a:gd name="connsiteY46" fmla="*/ 515389 h 706582"/>
              <a:gd name="connsiteX47" fmla="*/ 1820487 w 2460567"/>
              <a:gd name="connsiteY47" fmla="*/ 390698 h 706582"/>
              <a:gd name="connsiteX48" fmla="*/ 1762298 w 2460567"/>
              <a:gd name="connsiteY48" fmla="*/ 374073 h 706582"/>
              <a:gd name="connsiteX49" fmla="*/ 1629294 w 2460567"/>
              <a:gd name="connsiteY49" fmla="*/ 423949 h 706582"/>
              <a:gd name="connsiteX50" fmla="*/ 1554480 w 2460567"/>
              <a:gd name="connsiteY50" fmla="*/ 482138 h 706582"/>
              <a:gd name="connsiteX51" fmla="*/ 1479665 w 2460567"/>
              <a:gd name="connsiteY51" fmla="*/ 540328 h 706582"/>
              <a:gd name="connsiteX52" fmla="*/ 1404850 w 2460567"/>
              <a:gd name="connsiteY52" fmla="*/ 457200 h 706582"/>
              <a:gd name="connsiteX53" fmla="*/ 1313410 w 2460567"/>
              <a:gd name="connsiteY53" fmla="*/ 507077 h 706582"/>
              <a:gd name="connsiteX54" fmla="*/ 1230283 w 2460567"/>
              <a:gd name="connsiteY54" fmla="*/ 507077 h 706582"/>
              <a:gd name="connsiteX55" fmla="*/ 1180407 w 2460567"/>
              <a:gd name="connsiteY55" fmla="*/ 573578 h 706582"/>
              <a:gd name="connsiteX56" fmla="*/ 1113905 w 2460567"/>
              <a:gd name="connsiteY56" fmla="*/ 565266 h 706582"/>
              <a:gd name="connsiteX57" fmla="*/ 1113905 w 2460567"/>
              <a:gd name="connsiteY57" fmla="*/ 565266 h 706582"/>
              <a:gd name="connsiteX58" fmla="*/ 1014152 w 2460567"/>
              <a:gd name="connsiteY58" fmla="*/ 573578 h 706582"/>
              <a:gd name="connsiteX59" fmla="*/ 964276 w 2460567"/>
              <a:gd name="connsiteY59" fmla="*/ 573578 h 706582"/>
              <a:gd name="connsiteX60" fmla="*/ 889461 w 2460567"/>
              <a:gd name="connsiteY60" fmla="*/ 640080 h 706582"/>
              <a:gd name="connsiteX61" fmla="*/ 789709 w 2460567"/>
              <a:gd name="connsiteY61" fmla="*/ 640080 h 706582"/>
              <a:gd name="connsiteX62" fmla="*/ 640080 w 2460567"/>
              <a:gd name="connsiteY62" fmla="*/ 706582 h 706582"/>
              <a:gd name="connsiteX63" fmla="*/ 556952 w 2460567"/>
              <a:gd name="connsiteY63" fmla="*/ 598517 h 706582"/>
              <a:gd name="connsiteX64" fmla="*/ 498763 w 2460567"/>
              <a:gd name="connsiteY64" fmla="*/ 598517 h 706582"/>
              <a:gd name="connsiteX65" fmla="*/ 382385 w 2460567"/>
              <a:gd name="connsiteY65" fmla="*/ 615142 h 706582"/>
              <a:gd name="connsiteX66" fmla="*/ 290945 w 2460567"/>
              <a:gd name="connsiteY66" fmla="*/ 615142 h 706582"/>
              <a:gd name="connsiteX67" fmla="*/ 241069 w 2460567"/>
              <a:gd name="connsiteY67" fmla="*/ 606829 h 706582"/>
              <a:gd name="connsiteX68" fmla="*/ 241069 w 2460567"/>
              <a:gd name="connsiteY68" fmla="*/ 606829 h 706582"/>
              <a:gd name="connsiteX69" fmla="*/ 24938 w 2460567"/>
              <a:gd name="connsiteY69" fmla="*/ 631768 h 706582"/>
              <a:gd name="connsiteX70" fmla="*/ 0 w 2460567"/>
              <a:gd name="connsiteY70" fmla="*/ 282633 h 706582"/>
              <a:gd name="connsiteX0" fmla="*/ 0 w 2460567"/>
              <a:gd name="connsiteY0" fmla="*/ 282633 h 706582"/>
              <a:gd name="connsiteX1" fmla="*/ 116378 w 2460567"/>
              <a:gd name="connsiteY1" fmla="*/ 299258 h 706582"/>
              <a:gd name="connsiteX2" fmla="*/ 174567 w 2460567"/>
              <a:gd name="connsiteY2" fmla="*/ 307571 h 706582"/>
              <a:gd name="connsiteX3" fmla="*/ 249381 w 2460567"/>
              <a:gd name="connsiteY3" fmla="*/ 315884 h 706582"/>
              <a:gd name="connsiteX4" fmla="*/ 274320 w 2460567"/>
              <a:gd name="connsiteY4" fmla="*/ 307571 h 706582"/>
              <a:gd name="connsiteX5" fmla="*/ 324196 w 2460567"/>
              <a:gd name="connsiteY5" fmla="*/ 282633 h 706582"/>
              <a:gd name="connsiteX6" fmla="*/ 423949 w 2460567"/>
              <a:gd name="connsiteY6" fmla="*/ 290946 h 706582"/>
              <a:gd name="connsiteX7" fmla="*/ 473825 w 2460567"/>
              <a:gd name="connsiteY7" fmla="*/ 266008 h 706582"/>
              <a:gd name="connsiteX8" fmla="*/ 548640 w 2460567"/>
              <a:gd name="connsiteY8" fmla="*/ 332509 h 706582"/>
              <a:gd name="connsiteX9" fmla="*/ 598516 w 2460567"/>
              <a:gd name="connsiteY9" fmla="*/ 349135 h 706582"/>
              <a:gd name="connsiteX10" fmla="*/ 640080 w 2460567"/>
              <a:gd name="connsiteY10" fmla="*/ 407324 h 706582"/>
              <a:gd name="connsiteX11" fmla="*/ 706581 w 2460567"/>
              <a:gd name="connsiteY11" fmla="*/ 382386 h 706582"/>
              <a:gd name="connsiteX12" fmla="*/ 798021 w 2460567"/>
              <a:gd name="connsiteY12" fmla="*/ 390698 h 706582"/>
              <a:gd name="connsiteX13" fmla="*/ 955963 w 2460567"/>
              <a:gd name="connsiteY13" fmla="*/ 332509 h 706582"/>
              <a:gd name="connsiteX14" fmla="*/ 1022465 w 2460567"/>
              <a:gd name="connsiteY14" fmla="*/ 324197 h 706582"/>
              <a:gd name="connsiteX15" fmla="*/ 1097280 w 2460567"/>
              <a:gd name="connsiteY15" fmla="*/ 324197 h 706582"/>
              <a:gd name="connsiteX16" fmla="*/ 1172094 w 2460567"/>
              <a:gd name="connsiteY16" fmla="*/ 299258 h 706582"/>
              <a:gd name="connsiteX17" fmla="*/ 1246909 w 2460567"/>
              <a:gd name="connsiteY17" fmla="*/ 299258 h 706582"/>
              <a:gd name="connsiteX18" fmla="*/ 1280160 w 2460567"/>
              <a:gd name="connsiteY18" fmla="*/ 257695 h 706582"/>
              <a:gd name="connsiteX19" fmla="*/ 1363287 w 2460567"/>
              <a:gd name="connsiteY19" fmla="*/ 249382 h 706582"/>
              <a:gd name="connsiteX20" fmla="*/ 1363287 w 2460567"/>
              <a:gd name="connsiteY20" fmla="*/ 249382 h 706582"/>
              <a:gd name="connsiteX21" fmla="*/ 1471352 w 2460567"/>
              <a:gd name="connsiteY21" fmla="*/ 315884 h 706582"/>
              <a:gd name="connsiteX22" fmla="*/ 1571105 w 2460567"/>
              <a:gd name="connsiteY22" fmla="*/ 274320 h 706582"/>
              <a:gd name="connsiteX23" fmla="*/ 1629294 w 2460567"/>
              <a:gd name="connsiteY23" fmla="*/ 290946 h 706582"/>
              <a:gd name="connsiteX24" fmla="*/ 1629294 w 2460567"/>
              <a:gd name="connsiteY24" fmla="*/ 257695 h 706582"/>
              <a:gd name="connsiteX25" fmla="*/ 1712421 w 2460567"/>
              <a:gd name="connsiteY25" fmla="*/ 224444 h 706582"/>
              <a:gd name="connsiteX26" fmla="*/ 1787236 w 2460567"/>
              <a:gd name="connsiteY26" fmla="*/ 174568 h 706582"/>
              <a:gd name="connsiteX27" fmla="*/ 1828800 w 2460567"/>
              <a:gd name="connsiteY27" fmla="*/ 207818 h 706582"/>
              <a:gd name="connsiteX28" fmla="*/ 1878676 w 2460567"/>
              <a:gd name="connsiteY28" fmla="*/ 299258 h 706582"/>
              <a:gd name="connsiteX29" fmla="*/ 1911927 w 2460567"/>
              <a:gd name="connsiteY29" fmla="*/ 257695 h 706582"/>
              <a:gd name="connsiteX30" fmla="*/ 2011680 w 2460567"/>
              <a:gd name="connsiteY30" fmla="*/ 232757 h 706582"/>
              <a:gd name="connsiteX31" fmla="*/ 2103120 w 2460567"/>
              <a:gd name="connsiteY31" fmla="*/ 133004 h 706582"/>
              <a:gd name="connsiteX32" fmla="*/ 2136370 w 2460567"/>
              <a:gd name="connsiteY32" fmla="*/ 141317 h 706582"/>
              <a:gd name="connsiteX33" fmla="*/ 2211185 w 2460567"/>
              <a:gd name="connsiteY33" fmla="*/ 108066 h 706582"/>
              <a:gd name="connsiteX34" fmla="*/ 2269374 w 2460567"/>
              <a:gd name="connsiteY34" fmla="*/ 74815 h 706582"/>
              <a:gd name="connsiteX35" fmla="*/ 2377440 w 2460567"/>
              <a:gd name="connsiteY35" fmla="*/ 33251 h 706582"/>
              <a:gd name="connsiteX36" fmla="*/ 2426881 w 2460567"/>
              <a:gd name="connsiteY36" fmla="*/ 9277 h 706582"/>
              <a:gd name="connsiteX37" fmla="*/ 2460567 w 2460567"/>
              <a:gd name="connsiteY37" fmla="*/ 0 h 706582"/>
              <a:gd name="connsiteX38" fmla="*/ 2460567 w 2460567"/>
              <a:gd name="connsiteY38" fmla="*/ 199506 h 706582"/>
              <a:gd name="connsiteX39" fmla="*/ 2426881 w 2460567"/>
              <a:gd name="connsiteY39" fmla="*/ 203643 h 706582"/>
              <a:gd name="connsiteX40" fmla="*/ 2385752 w 2460567"/>
              <a:gd name="connsiteY40" fmla="*/ 199506 h 706582"/>
              <a:gd name="connsiteX41" fmla="*/ 2294312 w 2460567"/>
              <a:gd name="connsiteY41" fmla="*/ 191193 h 706582"/>
              <a:gd name="connsiteX42" fmla="*/ 2227810 w 2460567"/>
              <a:gd name="connsiteY42" fmla="*/ 249382 h 706582"/>
              <a:gd name="connsiteX43" fmla="*/ 2177934 w 2460567"/>
              <a:gd name="connsiteY43" fmla="*/ 282633 h 706582"/>
              <a:gd name="connsiteX44" fmla="*/ 2144683 w 2460567"/>
              <a:gd name="connsiteY44" fmla="*/ 282633 h 706582"/>
              <a:gd name="connsiteX45" fmla="*/ 1995054 w 2460567"/>
              <a:gd name="connsiteY45" fmla="*/ 390698 h 706582"/>
              <a:gd name="connsiteX46" fmla="*/ 1936865 w 2460567"/>
              <a:gd name="connsiteY46" fmla="*/ 448888 h 706582"/>
              <a:gd name="connsiteX47" fmla="*/ 1886989 w 2460567"/>
              <a:gd name="connsiteY47" fmla="*/ 515389 h 706582"/>
              <a:gd name="connsiteX48" fmla="*/ 1820487 w 2460567"/>
              <a:gd name="connsiteY48" fmla="*/ 390698 h 706582"/>
              <a:gd name="connsiteX49" fmla="*/ 1762298 w 2460567"/>
              <a:gd name="connsiteY49" fmla="*/ 374073 h 706582"/>
              <a:gd name="connsiteX50" fmla="*/ 1629294 w 2460567"/>
              <a:gd name="connsiteY50" fmla="*/ 423949 h 706582"/>
              <a:gd name="connsiteX51" fmla="*/ 1554480 w 2460567"/>
              <a:gd name="connsiteY51" fmla="*/ 482138 h 706582"/>
              <a:gd name="connsiteX52" fmla="*/ 1479665 w 2460567"/>
              <a:gd name="connsiteY52" fmla="*/ 540328 h 706582"/>
              <a:gd name="connsiteX53" fmla="*/ 1404850 w 2460567"/>
              <a:gd name="connsiteY53" fmla="*/ 457200 h 706582"/>
              <a:gd name="connsiteX54" fmla="*/ 1313410 w 2460567"/>
              <a:gd name="connsiteY54" fmla="*/ 507077 h 706582"/>
              <a:gd name="connsiteX55" fmla="*/ 1230283 w 2460567"/>
              <a:gd name="connsiteY55" fmla="*/ 507077 h 706582"/>
              <a:gd name="connsiteX56" fmla="*/ 1180407 w 2460567"/>
              <a:gd name="connsiteY56" fmla="*/ 573578 h 706582"/>
              <a:gd name="connsiteX57" fmla="*/ 1113905 w 2460567"/>
              <a:gd name="connsiteY57" fmla="*/ 565266 h 706582"/>
              <a:gd name="connsiteX58" fmla="*/ 1113905 w 2460567"/>
              <a:gd name="connsiteY58" fmla="*/ 565266 h 706582"/>
              <a:gd name="connsiteX59" fmla="*/ 1014152 w 2460567"/>
              <a:gd name="connsiteY59" fmla="*/ 573578 h 706582"/>
              <a:gd name="connsiteX60" fmla="*/ 964276 w 2460567"/>
              <a:gd name="connsiteY60" fmla="*/ 573578 h 706582"/>
              <a:gd name="connsiteX61" fmla="*/ 889461 w 2460567"/>
              <a:gd name="connsiteY61" fmla="*/ 640080 h 706582"/>
              <a:gd name="connsiteX62" fmla="*/ 789709 w 2460567"/>
              <a:gd name="connsiteY62" fmla="*/ 640080 h 706582"/>
              <a:gd name="connsiteX63" fmla="*/ 640080 w 2460567"/>
              <a:gd name="connsiteY63" fmla="*/ 706582 h 706582"/>
              <a:gd name="connsiteX64" fmla="*/ 556952 w 2460567"/>
              <a:gd name="connsiteY64" fmla="*/ 598517 h 706582"/>
              <a:gd name="connsiteX65" fmla="*/ 498763 w 2460567"/>
              <a:gd name="connsiteY65" fmla="*/ 598517 h 706582"/>
              <a:gd name="connsiteX66" fmla="*/ 382385 w 2460567"/>
              <a:gd name="connsiteY66" fmla="*/ 615142 h 706582"/>
              <a:gd name="connsiteX67" fmla="*/ 290945 w 2460567"/>
              <a:gd name="connsiteY67" fmla="*/ 615142 h 706582"/>
              <a:gd name="connsiteX68" fmla="*/ 241069 w 2460567"/>
              <a:gd name="connsiteY68" fmla="*/ 606829 h 706582"/>
              <a:gd name="connsiteX69" fmla="*/ 241069 w 2460567"/>
              <a:gd name="connsiteY69" fmla="*/ 606829 h 706582"/>
              <a:gd name="connsiteX70" fmla="*/ 24938 w 2460567"/>
              <a:gd name="connsiteY70" fmla="*/ 631768 h 706582"/>
              <a:gd name="connsiteX71" fmla="*/ 0 w 2460567"/>
              <a:gd name="connsiteY71" fmla="*/ 282633 h 706582"/>
              <a:gd name="connsiteX0" fmla="*/ 0 w 2857749"/>
              <a:gd name="connsiteY0" fmla="*/ 422069 h 846018"/>
              <a:gd name="connsiteX1" fmla="*/ 116378 w 2857749"/>
              <a:gd name="connsiteY1" fmla="*/ 438694 h 846018"/>
              <a:gd name="connsiteX2" fmla="*/ 174567 w 2857749"/>
              <a:gd name="connsiteY2" fmla="*/ 447007 h 846018"/>
              <a:gd name="connsiteX3" fmla="*/ 249381 w 2857749"/>
              <a:gd name="connsiteY3" fmla="*/ 455320 h 846018"/>
              <a:gd name="connsiteX4" fmla="*/ 274320 w 2857749"/>
              <a:gd name="connsiteY4" fmla="*/ 447007 h 846018"/>
              <a:gd name="connsiteX5" fmla="*/ 324196 w 2857749"/>
              <a:gd name="connsiteY5" fmla="*/ 422069 h 846018"/>
              <a:gd name="connsiteX6" fmla="*/ 423949 w 2857749"/>
              <a:gd name="connsiteY6" fmla="*/ 430382 h 846018"/>
              <a:gd name="connsiteX7" fmla="*/ 473825 w 2857749"/>
              <a:gd name="connsiteY7" fmla="*/ 405444 h 846018"/>
              <a:gd name="connsiteX8" fmla="*/ 548640 w 2857749"/>
              <a:gd name="connsiteY8" fmla="*/ 471945 h 846018"/>
              <a:gd name="connsiteX9" fmla="*/ 598516 w 2857749"/>
              <a:gd name="connsiteY9" fmla="*/ 488571 h 846018"/>
              <a:gd name="connsiteX10" fmla="*/ 640080 w 2857749"/>
              <a:gd name="connsiteY10" fmla="*/ 546760 h 846018"/>
              <a:gd name="connsiteX11" fmla="*/ 706581 w 2857749"/>
              <a:gd name="connsiteY11" fmla="*/ 521822 h 846018"/>
              <a:gd name="connsiteX12" fmla="*/ 798021 w 2857749"/>
              <a:gd name="connsiteY12" fmla="*/ 530134 h 846018"/>
              <a:gd name="connsiteX13" fmla="*/ 955963 w 2857749"/>
              <a:gd name="connsiteY13" fmla="*/ 471945 h 846018"/>
              <a:gd name="connsiteX14" fmla="*/ 1022465 w 2857749"/>
              <a:gd name="connsiteY14" fmla="*/ 463633 h 846018"/>
              <a:gd name="connsiteX15" fmla="*/ 1097280 w 2857749"/>
              <a:gd name="connsiteY15" fmla="*/ 463633 h 846018"/>
              <a:gd name="connsiteX16" fmla="*/ 1172094 w 2857749"/>
              <a:gd name="connsiteY16" fmla="*/ 438694 h 846018"/>
              <a:gd name="connsiteX17" fmla="*/ 1246909 w 2857749"/>
              <a:gd name="connsiteY17" fmla="*/ 438694 h 846018"/>
              <a:gd name="connsiteX18" fmla="*/ 1280160 w 2857749"/>
              <a:gd name="connsiteY18" fmla="*/ 397131 h 846018"/>
              <a:gd name="connsiteX19" fmla="*/ 1363287 w 2857749"/>
              <a:gd name="connsiteY19" fmla="*/ 388818 h 846018"/>
              <a:gd name="connsiteX20" fmla="*/ 1363287 w 2857749"/>
              <a:gd name="connsiteY20" fmla="*/ 388818 h 846018"/>
              <a:gd name="connsiteX21" fmla="*/ 1471352 w 2857749"/>
              <a:gd name="connsiteY21" fmla="*/ 455320 h 846018"/>
              <a:gd name="connsiteX22" fmla="*/ 1571105 w 2857749"/>
              <a:gd name="connsiteY22" fmla="*/ 413756 h 846018"/>
              <a:gd name="connsiteX23" fmla="*/ 1629294 w 2857749"/>
              <a:gd name="connsiteY23" fmla="*/ 430382 h 846018"/>
              <a:gd name="connsiteX24" fmla="*/ 1629294 w 2857749"/>
              <a:gd name="connsiteY24" fmla="*/ 397131 h 846018"/>
              <a:gd name="connsiteX25" fmla="*/ 1712421 w 2857749"/>
              <a:gd name="connsiteY25" fmla="*/ 363880 h 846018"/>
              <a:gd name="connsiteX26" fmla="*/ 1787236 w 2857749"/>
              <a:gd name="connsiteY26" fmla="*/ 314004 h 846018"/>
              <a:gd name="connsiteX27" fmla="*/ 1828800 w 2857749"/>
              <a:gd name="connsiteY27" fmla="*/ 347254 h 846018"/>
              <a:gd name="connsiteX28" fmla="*/ 1878676 w 2857749"/>
              <a:gd name="connsiteY28" fmla="*/ 438694 h 846018"/>
              <a:gd name="connsiteX29" fmla="*/ 1911927 w 2857749"/>
              <a:gd name="connsiteY29" fmla="*/ 397131 h 846018"/>
              <a:gd name="connsiteX30" fmla="*/ 2011680 w 2857749"/>
              <a:gd name="connsiteY30" fmla="*/ 372193 h 846018"/>
              <a:gd name="connsiteX31" fmla="*/ 2103120 w 2857749"/>
              <a:gd name="connsiteY31" fmla="*/ 272440 h 846018"/>
              <a:gd name="connsiteX32" fmla="*/ 2136370 w 2857749"/>
              <a:gd name="connsiteY32" fmla="*/ 280753 h 846018"/>
              <a:gd name="connsiteX33" fmla="*/ 2211185 w 2857749"/>
              <a:gd name="connsiteY33" fmla="*/ 247502 h 846018"/>
              <a:gd name="connsiteX34" fmla="*/ 2269374 w 2857749"/>
              <a:gd name="connsiteY34" fmla="*/ 214251 h 846018"/>
              <a:gd name="connsiteX35" fmla="*/ 2377440 w 2857749"/>
              <a:gd name="connsiteY35" fmla="*/ 172687 h 846018"/>
              <a:gd name="connsiteX36" fmla="*/ 2426881 w 2857749"/>
              <a:gd name="connsiteY36" fmla="*/ 148713 h 846018"/>
              <a:gd name="connsiteX37" fmla="*/ 2857749 w 2857749"/>
              <a:gd name="connsiteY37" fmla="*/ 0 h 846018"/>
              <a:gd name="connsiteX38" fmla="*/ 2460567 w 2857749"/>
              <a:gd name="connsiteY38" fmla="*/ 338942 h 846018"/>
              <a:gd name="connsiteX39" fmla="*/ 2426881 w 2857749"/>
              <a:gd name="connsiteY39" fmla="*/ 343079 h 846018"/>
              <a:gd name="connsiteX40" fmla="*/ 2385752 w 2857749"/>
              <a:gd name="connsiteY40" fmla="*/ 338942 h 846018"/>
              <a:gd name="connsiteX41" fmla="*/ 2294312 w 2857749"/>
              <a:gd name="connsiteY41" fmla="*/ 330629 h 846018"/>
              <a:gd name="connsiteX42" fmla="*/ 2227810 w 2857749"/>
              <a:gd name="connsiteY42" fmla="*/ 388818 h 846018"/>
              <a:gd name="connsiteX43" fmla="*/ 2177934 w 2857749"/>
              <a:gd name="connsiteY43" fmla="*/ 422069 h 846018"/>
              <a:gd name="connsiteX44" fmla="*/ 2144683 w 2857749"/>
              <a:gd name="connsiteY44" fmla="*/ 422069 h 846018"/>
              <a:gd name="connsiteX45" fmla="*/ 1995054 w 2857749"/>
              <a:gd name="connsiteY45" fmla="*/ 530134 h 846018"/>
              <a:gd name="connsiteX46" fmla="*/ 1936865 w 2857749"/>
              <a:gd name="connsiteY46" fmla="*/ 588324 h 846018"/>
              <a:gd name="connsiteX47" fmla="*/ 1886989 w 2857749"/>
              <a:gd name="connsiteY47" fmla="*/ 654825 h 846018"/>
              <a:gd name="connsiteX48" fmla="*/ 1820487 w 2857749"/>
              <a:gd name="connsiteY48" fmla="*/ 530134 h 846018"/>
              <a:gd name="connsiteX49" fmla="*/ 1762298 w 2857749"/>
              <a:gd name="connsiteY49" fmla="*/ 513509 h 846018"/>
              <a:gd name="connsiteX50" fmla="*/ 1629294 w 2857749"/>
              <a:gd name="connsiteY50" fmla="*/ 563385 h 846018"/>
              <a:gd name="connsiteX51" fmla="*/ 1554480 w 2857749"/>
              <a:gd name="connsiteY51" fmla="*/ 621574 h 846018"/>
              <a:gd name="connsiteX52" fmla="*/ 1479665 w 2857749"/>
              <a:gd name="connsiteY52" fmla="*/ 679764 h 846018"/>
              <a:gd name="connsiteX53" fmla="*/ 1404850 w 2857749"/>
              <a:gd name="connsiteY53" fmla="*/ 596636 h 846018"/>
              <a:gd name="connsiteX54" fmla="*/ 1313410 w 2857749"/>
              <a:gd name="connsiteY54" fmla="*/ 646513 h 846018"/>
              <a:gd name="connsiteX55" fmla="*/ 1230283 w 2857749"/>
              <a:gd name="connsiteY55" fmla="*/ 646513 h 846018"/>
              <a:gd name="connsiteX56" fmla="*/ 1180407 w 2857749"/>
              <a:gd name="connsiteY56" fmla="*/ 713014 h 846018"/>
              <a:gd name="connsiteX57" fmla="*/ 1113905 w 2857749"/>
              <a:gd name="connsiteY57" fmla="*/ 704702 h 846018"/>
              <a:gd name="connsiteX58" fmla="*/ 1113905 w 2857749"/>
              <a:gd name="connsiteY58" fmla="*/ 704702 h 846018"/>
              <a:gd name="connsiteX59" fmla="*/ 1014152 w 2857749"/>
              <a:gd name="connsiteY59" fmla="*/ 713014 h 846018"/>
              <a:gd name="connsiteX60" fmla="*/ 964276 w 2857749"/>
              <a:gd name="connsiteY60" fmla="*/ 713014 h 846018"/>
              <a:gd name="connsiteX61" fmla="*/ 889461 w 2857749"/>
              <a:gd name="connsiteY61" fmla="*/ 779516 h 846018"/>
              <a:gd name="connsiteX62" fmla="*/ 789709 w 2857749"/>
              <a:gd name="connsiteY62" fmla="*/ 779516 h 846018"/>
              <a:gd name="connsiteX63" fmla="*/ 640080 w 2857749"/>
              <a:gd name="connsiteY63" fmla="*/ 846018 h 846018"/>
              <a:gd name="connsiteX64" fmla="*/ 556952 w 2857749"/>
              <a:gd name="connsiteY64" fmla="*/ 737953 h 846018"/>
              <a:gd name="connsiteX65" fmla="*/ 498763 w 2857749"/>
              <a:gd name="connsiteY65" fmla="*/ 737953 h 846018"/>
              <a:gd name="connsiteX66" fmla="*/ 382385 w 2857749"/>
              <a:gd name="connsiteY66" fmla="*/ 754578 h 846018"/>
              <a:gd name="connsiteX67" fmla="*/ 290945 w 2857749"/>
              <a:gd name="connsiteY67" fmla="*/ 754578 h 846018"/>
              <a:gd name="connsiteX68" fmla="*/ 241069 w 2857749"/>
              <a:gd name="connsiteY68" fmla="*/ 746265 h 846018"/>
              <a:gd name="connsiteX69" fmla="*/ 241069 w 2857749"/>
              <a:gd name="connsiteY69" fmla="*/ 746265 h 846018"/>
              <a:gd name="connsiteX70" fmla="*/ 24938 w 2857749"/>
              <a:gd name="connsiteY70" fmla="*/ 771204 h 846018"/>
              <a:gd name="connsiteX71" fmla="*/ 0 w 2857749"/>
              <a:gd name="connsiteY71" fmla="*/ 422069 h 846018"/>
              <a:gd name="connsiteX0" fmla="*/ 0 w 2857749"/>
              <a:gd name="connsiteY0" fmla="*/ 422069 h 846018"/>
              <a:gd name="connsiteX1" fmla="*/ 116378 w 2857749"/>
              <a:gd name="connsiteY1" fmla="*/ 438694 h 846018"/>
              <a:gd name="connsiteX2" fmla="*/ 174567 w 2857749"/>
              <a:gd name="connsiteY2" fmla="*/ 447007 h 846018"/>
              <a:gd name="connsiteX3" fmla="*/ 249381 w 2857749"/>
              <a:gd name="connsiteY3" fmla="*/ 455320 h 846018"/>
              <a:gd name="connsiteX4" fmla="*/ 274320 w 2857749"/>
              <a:gd name="connsiteY4" fmla="*/ 447007 h 846018"/>
              <a:gd name="connsiteX5" fmla="*/ 324196 w 2857749"/>
              <a:gd name="connsiteY5" fmla="*/ 422069 h 846018"/>
              <a:gd name="connsiteX6" fmla="*/ 423949 w 2857749"/>
              <a:gd name="connsiteY6" fmla="*/ 430382 h 846018"/>
              <a:gd name="connsiteX7" fmla="*/ 473825 w 2857749"/>
              <a:gd name="connsiteY7" fmla="*/ 405444 h 846018"/>
              <a:gd name="connsiteX8" fmla="*/ 548640 w 2857749"/>
              <a:gd name="connsiteY8" fmla="*/ 471945 h 846018"/>
              <a:gd name="connsiteX9" fmla="*/ 598516 w 2857749"/>
              <a:gd name="connsiteY9" fmla="*/ 488571 h 846018"/>
              <a:gd name="connsiteX10" fmla="*/ 640080 w 2857749"/>
              <a:gd name="connsiteY10" fmla="*/ 546760 h 846018"/>
              <a:gd name="connsiteX11" fmla="*/ 706581 w 2857749"/>
              <a:gd name="connsiteY11" fmla="*/ 521822 h 846018"/>
              <a:gd name="connsiteX12" fmla="*/ 798021 w 2857749"/>
              <a:gd name="connsiteY12" fmla="*/ 530134 h 846018"/>
              <a:gd name="connsiteX13" fmla="*/ 955963 w 2857749"/>
              <a:gd name="connsiteY13" fmla="*/ 471945 h 846018"/>
              <a:gd name="connsiteX14" fmla="*/ 1022465 w 2857749"/>
              <a:gd name="connsiteY14" fmla="*/ 463633 h 846018"/>
              <a:gd name="connsiteX15" fmla="*/ 1097280 w 2857749"/>
              <a:gd name="connsiteY15" fmla="*/ 463633 h 846018"/>
              <a:gd name="connsiteX16" fmla="*/ 1172094 w 2857749"/>
              <a:gd name="connsiteY16" fmla="*/ 438694 h 846018"/>
              <a:gd name="connsiteX17" fmla="*/ 1246909 w 2857749"/>
              <a:gd name="connsiteY17" fmla="*/ 438694 h 846018"/>
              <a:gd name="connsiteX18" fmla="*/ 1280160 w 2857749"/>
              <a:gd name="connsiteY18" fmla="*/ 397131 h 846018"/>
              <a:gd name="connsiteX19" fmla="*/ 1363287 w 2857749"/>
              <a:gd name="connsiteY19" fmla="*/ 388818 h 846018"/>
              <a:gd name="connsiteX20" fmla="*/ 1363287 w 2857749"/>
              <a:gd name="connsiteY20" fmla="*/ 388818 h 846018"/>
              <a:gd name="connsiteX21" fmla="*/ 1471352 w 2857749"/>
              <a:gd name="connsiteY21" fmla="*/ 455320 h 846018"/>
              <a:gd name="connsiteX22" fmla="*/ 1571105 w 2857749"/>
              <a:gd name="connsiteY22" fmla="*/ 413756 h 846018"/>
              <a:gd name="connsiteX23" fmla="*/ 1629294 w 2857749"/>
              <a:gd name="connsiteY23" fmla="*/ 430382 h 846018"/>
              <a:gd name="connsiteX24" fmla="*/ 1629294 w 2857749"/>
              <a:gd name="connsiteY24" fmla="*/ 397131 h 846018"/>
              <a:gd name="connsiteX25" fmla="*/ 1712421 w 2857749"/>
              <a:gd name="connsiteY25" fmla="*/ 363880 h 846018"/>
              <a:gd name="connsiteX26" fmla="*/ 1787236 w 2857749"/>
              <a:gd name="connsiteY26" fmla="*/ 314004 h 846018"/>
              <a:gd name="connsiteX27" fmla="*/ 1828800 w 2857749"/>
              <a:gd name="connsiteY27" fmla="*/ 347254 h 846018"/>
              <a:gd name="connsiteX28" fmla="*/ 1878676 w 2857749"/>
              <a:gd name="connsiteY28" fmla="*/ 438694 h 846018"/>
              <a:gd name="connsiteX29" fmla="*/ 1911927 w 2857749"/>
              <a:gd name="connsiteY29" fmla="*/ 397131 h 846018"/>
              <a:gd name="connsiteX30" fmla="*/ 2011680 w 2857749"/>
              <a:gd name="connsiteY30" fmla="*/ 372193 h 846018"/>
              <a:gd name="connsiteX31" fmla="*/ 2103120 w 2857749"/>
              <a:gd name="connsiteY31" fmla="*/ 272440 h 846018"/>
              <a:gd name="connsiteX32" fmla="*/ 2136370 w 2857749"/>
              <a:gd name="connsiteY32" fmla="*/ 280753 h 846018"/>
              <a:gd name="connsiteX33" fmla="*/ 2211185 w 2857749"/>
              <a:gd name="connsiteY33" fmla="*/ 247502 h 846018"/>
              <a:gd name="connsiteX34" fmla="*/ 2269374 w 2857749"/>
              <a:gd name="connsiteY34" fmla="*/ 214251 h 846018"/>
              <a:gd name="connsiteX35" fmla="*/ 2377440 w 2857749"/>
              <a:gd name="connsiteY35" fmla="*/ 172687 h 846018"/>
              <a:gd name="connsiteX36" fmla="*/ 2426881 w 2857749"/>
              <a:gd name="connsiteY36" fmla="*/ 148713 h 846018"/>
              <a:gd name="connsiteX37" fmla="*/ 2857749 w 2857749"/>
              <a:gd name="connsiteY37" fmla="*/ 0 h 846018"/>
              <a:gd name="connsiteX38" fmla="*/ 2836622 w 2857749"/>
              <a:gd name="connsiteY38" fmla="*/ 258660 h 846018"/>
              <a:gd name="connsiteX39" fmla="*/ 2426881 w 2857749"/>
              <a:gd name="connsiteY39" fmla="*/ 343079 h 846018"/>
              <a:gd name="connsiteX40" fmla="*/ 2385752 w 2857749"/>
              <a:gd name="connsiteY40" fmla="*/ 338942 h 846018"/>
              <a:gd name="connsiteX41" fmla="*/ 2294312 w 2857749"/>
              <a:gd name="connsiteY41" fmla="*/ 330629 h 846018"/>
              <a:gd name="connsiteX42" fmla="*/ 2227810 w 2857749"/>
              <a:gd name="connsiteY42" fmla="*/ 388818 h 846018"/>
              <a:gd name="connsiteX43" fmla="*/ 2177934 w 2857749"/>
              <a:gd name="connsiteY43" fmla="*/ 422069 h 846018"/>
              <a:gd name="connsiteX44" fmla="*/ 2144683 w 2857749"/>
              <a:gd name="connsiteY44" fmla="*/ 422069 h 846018"/>
              <a:gd name="connsiteX45" fmla="*/ 1995054 w 2857749"/>
              <a:gd name="connsiteY45" fmla="*/ 530134 h 846018"/>
              <a:gd name="connsiteX46" fmla="*/ 1936865 w 2857749"/>
              <a:gd name="connsiteY46" fmla="*/ 588324 h 846018"/>
              <a:gd name="connsiteX47" fmla="*/ 1886989 w 2857749"/>
              <a:gd name="connsiteY47" fmla="*/ 654825 h 846018"/>
              <a:gd name="connsiteX48" fmla="*/ 1820487 w 2857749"/>
              <a:gd name="connsiteY48" fmla="*/ 530134 h 846018"/>
              <a:gd name="connsiteX49" fmla="*/ 1762298 w 2857749"/>
              <a:gd name="connsiteY49" fmla="*/ 513509 h 846018"/>
              <a:gd name="connsiteX50" fmla="*/ 1629294 w 2857749"/>
              <a:gd name="connsiteY50" fmla="*/ 563385 h 846018"/>
              <a:gd name="connsiteX51" fmla="*/ 1554480 w 2857749"/>
              <a:gd name="connsiteY51" fmla="*/ 621574 h 846018"/>
              <a:gd name="connsiteX52" fmla="*/ 1479665 w 2857749"/>
              <a:gd name="connsiteY52" fmla="*/ 679764 h 846018"/>
              <a:gd name="connsiteX53" fmla="*/ 1404850 w 2857749"/>
              <a:gd name="connsiteY53" fmla="*/ 596636 h 846018"/>
              <a:gd name="connsiteX54" fmla="*/ 1313410 w 2857749"/>
              <a:gd name="connsiteY54" fmla="*/ 646513 h 846018"/>
              <a:gd name="connsiteX55" fmla="*/ 1230283 w 2857749"/>
              <a:gd name="connsiteY55" fmla="*/ 646513 h 846018"/>
              <a:gd name="connsiteX56" fmla="*/ 1180407 w 2857749"/>
              <a:gd name="connsiteY56" fmla="*/ 713014 h 846018"/>
              <a:gd name="connsiteX57" fmla="*/ 1113905 w 2857749"/>
              <a:gd name="connsiteY57" fmla="*/ 704702 h 846018"/>
              <a:gd name="connsiteX58" fmla="*/ 1113905 w 2857749"/>
              <a:gd name="connsiteY58" fmla="*/ 704702 h 846018"/>
              <a:gd name="connsiteX59" fmla="*/ 1014152 w 2857749"/>
              <a:gd name="connsiteY59" fmla="*/ 713014 h 846018"/>
              <a:gd name="connsiteX60" fmla="*/ 964276 w 2857749"/>
              <a:gd name="connsiteY60" fmla="*/ 713014 h 846018"/>
              <a:gd name="connsiteX61" fmla="*/ 889461 w 2857749"/>
              <a:gd name="connsiteY61" fmla="*/ 779516 h 846018"/>
              <a:gd name="connsiteX62" fmla="*/ 789709 w 2857749"/>
              <a:gd name="connsiteY62" fmla="*/ 779516 h 846018"/>
              <a:gd name="connsiteX63" fmla="*/ 640080 w 2857749"/>
              <a:gd name="connsiteY63" fmla="*/ 846018 h 846018"/>
              <a:gd name="connsiteX64" fmla="*/ 556952 w 2857749"/>
              <a:gd name="connsiteY64" fmla="*/ 737953 h 846018"/>
              <a:gd name="connsiteX65" fmla="*/ 498763 w 2857749"/>
              <a:gd name="connsiteY65" fmla="*/ 737953 h 846018"/>
              <a:gd name="connsiteX66" fmla="*/ 382385 w 2857749"/>
              <a:gd name="connsiteY66" fmla="*/ 754578 h 846018"/>
              <a:gd name="connsiteX67" fmla="*/ 290945 w 2857749"/>
              <a:gd name="connsiteY67" fmla="*/ 754578 h 846018"/>
              <a:gd name="connsiteX68" fmla="*/ 241069 w 2857749"/>
              <a:gd name="connsiteY68" fmla="*/ 746265 h 846018"/>
              <a:gd name="connsiteX69" fmla="*/ 241069 w 2857749"/>
              <a:gd name="connsiteY69" fmla="*/ 746265 h 846018"/>
              <a:gd name="connsiteX70" fmla="*/ 24938 w 2857749"/>
              <a:gd name="connsiteY70" fmla="*/ 771204 h 846018"/>
              <a:gd name="connsiteX71" fmla="*/ 0 w 2857749"/>
              <a:gd name="connsiteY71" fmla="*/ 422069 h 84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57749" h="846018">
                <a:moveTo>
                  <a:pt x="0" y="422069"/>
                </a:moveTo>
                <a:lnTo>
                  <a:pt x="116378" y="438694"/>
                </a:lnTo>
                <a:lnTo>
                  <a:pt x="174567" y="447007"/>
                </a:lnTo>
                <a:lnTo>
                  <a:pt x="249381" y="455320"/>
                </a:lnTo>
                <a:lnTo>
                  <a:pt x="274320" y="447007"/>
                </a:lnTo>
                <a:lnTo>
                  <a:pt x="324196" y="422069"/>
                </a:lnTo>
                <a:lnTo>
                  <a:pt x="423949" y="430382"/>
                </a:lnTo>
                <a:lnTo>
                  <a:pt x="473825" y="405444"/>
                </a:lnTo>
                <a:lnTo>
                  <a:pt x="548640" y="471945"/>
                </a:lnTo>
                <a:lnTo>
                  <a:pt x="598516" y="488571"/>
                </a:lnTo>
                <a:lnTo>
                  <a:pt x="640080" y="546760"/>
                </a:lnTo>
                <a:lnTo>
                  <a:pt x="706581" y="521822"/>
                </a:lnTo>
                <a:lnTo>
                  <a:pt x="798021" y="530134"/>
                </a:lnTo>
                <a:lnTo>
                  <a:pt x="955963" y="471945"/>
                </a:lnTo>
                <a:lnTo>
                  <a:pt x="1022465" y="463633"/>
                </a:lnTo>
                <a:lnTo>
                  <a:pt x="1097280" y="463633"/>
                </a:lnTo>
                <a:lnTo>
                  <a:pt x="1172094" y="438694"/>
                </a:lnTo>
                <a:lnTo>
                  <a:pt x="1246909" y="438694"/>
                </a:lnTo>
                <a:lnTo>
                  <a:pt x="1280160" y="397131"/>
                </a:lnTo>
                <a:lnTo>
                  <a:pt x="1363287" y="388818"/>
                </a:lnTo>
                <a:lnTo>
                  <a:pt x="1363287" y="388818"/>
                </a:lnTo>
                <a:lnTo>
                  <a:pt x="1471352" y="455320"/>
                </a:lnTo>
                <a:lnTo>
                  <a:pt x="1571105" y="413756"/>
                </a:lnTo>
                <a:lnTo>
                  <a:pt x="1629294" y="430382"/>
                </a:lnTo>
                <a:lnTo>
                  <a:pt x="1629294" y="397131"/>
                </a:lnTo>
                <a:lnTo>
                  <a:pt x="1712421" y="363880"/>
                </a:lnTo>
                <a:lnTo>
                  <a:pt x="1787236" y="314004"/>
                </a:lnTo>
                <a:lnTo>
                  <a:pt x="1828800" y="347254"/>
                </a:lnTo>
                <a:lnTo>
                  <a:pt x="1878676" y="438694"/>
                </a:lnTo>
                <a:lnTo>
                  <a:pt x="1911927" y="397131"/>
                </a:lnTo>
                <a:lnTo>
                  <a:pt x="2011680" y="372193"/>
                </a:lnTo>
                <a:lnTo>
                  <a:pt x="2103120" y="272440"/>
                </a:lnTo>
                <a:lnTo>
                  <a:pt x="2136370" y="280753"/>
                </a:lnTo>
                <a:lnTo>
                  <a:pt x="2211185" y="247502"/>
                </a:lnTo>
                <a:lnTo>
                  <a:pt x="2269374" y="214251"/>
                </a:lnTo>
                <a:lnTo>
                  <a:pt x="2377440" y="172687"/>
                </a:lnTo>
                <a:lnTo>
                  <a:pt x="2426881" y="148713"/>
                </a:lnTo>
                <a:lnTo>
                  <a:pt x="2857749" y="0"/>
                </a:lnTo>
                <a:lnTo>
                  <a:pt x="2836622" y="258660"/>
                </a:lnTo>
                <a:lnTo>
                  <a:pt x="2426881" y="343079"/>
                </a:lnTo>
                <a:lnTo>
                  <a:pt x="2385752" y="338942"/>
                </a:lnTo>
                <a:lnTo>
                  <a:pt x="2294312" y="330629"/>
                </a:lnTo>
                <a:lnTo>
                  <a:pt x="2227810" y="388818"/>
                </a:lnTo>
                <a:lnTo>
                  <a:pt x="2177934" y="422069"/>
                </a:lnTo>
                <a:lnTo>
                  <a:pt x="2144683" y="422069"/>
                </a:lnTo>
                <a:lnTo>
                  <a:pt x="1995054" y="530134"/>
                </a:lnTo>
                <a:lnTo>
                  <a:pt x="1936865" y="588324"/>
                </a:lnTo>
                <a:lnTo>
                  <a:pt x="1886989" y="654825"/>
                </a:lnTo>
                <a:lnTo>
                  <a:pt x="1820487" y="530134"/>
                </a:lnTo>
                <a:lnTo>
                  <a:pt x="1762298" y="513509"/>
                </a:lnTo>
                <a:lnTo>
                  <a:pt x="1629294" y="563385"/>
                </a:lnTo>
                <a:lnTo>
                  <a:pt x="1554480" y="621574"/>
                </a:lnTo>
                <a:lnTo>
                  <a:pt x="1479665" y="679764"/>
                </a:lnTo>
                <a:lnTo>
                  <a:pt x="1404850" y="596636"/>
                </a:lnTo>
                <a:lnTo>
                  <a:pt x="1313410" y="646513"/>
                </a:lnTo>
                <a:lnTo>
                  <a:pt x="1230283" y="646513"/>
                </a:lnTo>
                <a:lnTo>
                  <a:pt x="1180407" y="713014"/>
                </a:lnTo>
                <a:lnTo>
                  <a:pt x="1113905" y="704702"/>
                </a:lnTo>
                <a:lnTo>
                  <a:pt x="1113905" y="704702"/>
                </a:lnTo>
                <a:lnTo>
                  <a:pt x="1014152" y="713014"/>
                </a:lnTo>
                <a:lnTo>
                  <a:pt x="964276" y="713014"/>
                </a:lnTo>
                <a:lnTo>
                  <a:pt x="889461" y="779516"/>
                </a:lnTo>
                <a:lnTo>
                  <a:pt x="789709" y="779516"/>
                </a:lnTo>
                <a:lnTo>
                  <a:pt x="640080" y="846018"/>
                </a:lnTo>
                <a:lnTo>
                  <a:pt x="556952" y="737953"/>
                </a:lnTo>
                <a:lnTo>
                  <a:pt x="498763" y="737953"/>
                </a:lnTo>
                <a:lnTo>
                  <a:pt x="382385" y="754578"/>
                </a:lnTo>
                <a:lnTo>
                  <a:pt x="290945" y="754578"/>
                </a:lnTo>
                <a:lnTo>
                  <a:pt x="241069" y="746265"/>
                </a:lnTo>
                <a:lnTo>
                  <a:pt x="241069" y="746265"/>
                </a:lnTo>
                <a:lnTo>
                  <a:pt x="24938" y="771204"/>
                </a:lnTo>
                <a:lnTo>
                  <a:pt x="0" y="422069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995F8FC-F243-4B5E-BADD-F37DCB26C8DC}"/>
              </a:ext>
            </a:extLst>
          </p:cNvPr>
          <p:cNvCxnSpPr>
            <a:cxnSpLocks/>
          </p:cNvCxnSpPr>
          <p:nvPr/>
        </p:nvCxnSpPr>
        <p:spPr>
          <a:xfrm>
            <a:off x="6654932" y="2275378"/>
            <a:ext cx="0" cy="3296228"/>
          </a:xfrm>
          <a:prstGeom prst="line">
            <a:avLst/>
          </a:prstGeom>
          <a:ln w="19050">
            <a:solidFill>
              <a:srgbClr val="32405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D986EE29-CE3B-4F2E-9CF7-384A52252BB5}"/>
              </a:ext>
            </a:extLst>
          </p:cNvPr>
          <p:cNvCxnSpPr>
            <a:cxnSpLocks/>
          </p:cNvCxnSpPr>
          <p:nvPr/>
        </p:nvCxnSpPr>
        <p:spPr>
          <a:xfrm>
            <a:off x="6622356" y="5531961"/>
            <a:ext cx="5062870" cy="0"/>
          </a:xfrm>
          <a:prstGeom prst="line">
            <a:avLst/>
          </a:prstGeom>
          <a:ln w="19050">
            <a:solidFill>
              <a:srgbClr val="32405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86D381F6-3C48-4E75-AD0A-7488807CBF9F}"/>
              </a:ext>
            </a:extLst>
          </p:cNvPr>
          <p:cNvSpPr txBox="1"/>
          <p:nvPr/>
        </p:nvSpPr>
        <p:spPr>
          <a:xfrm>
            <a:off x="6205108" y="5426714"/>
            <a:ext cx="442262" cy="197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-2 °C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99F1381-B421-4A05-9495-F21F75A6C08D}"/>
              </a:ext>
            </a:extLst>
          </p:cNvPr>
          <p:cNvSpPr txBox="1"/>
          <p:nvPr/>
        </p:nvSpPr>
        <p:spPr>
          <a:xfrm>
            <a:off x="6437253" y="5589376"/>
            <a:ext cx="442261" cy="197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1950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F1049C9-6C71-4005-889A-DFF87AB8B78C}"/>
              </a:ext>
            </a:extLst>
          </p:cNvPr>
          <p:cNvCxnSpPr>
            <a:cxnSpLocks/>
          </p:cNvCxnSpPr>
          <p:nvPr/>
        </p:nvCxnSpPr>
        <p:spPr>
          <a:xfrm>
            <a:off x="6622356" y="4014920"/>
            <a:ext cx="32577" cy="0"/>
          </a:xfrm>
          <a:prstGeom prst="line">
            <a:avLst/>
          </a:prstGeom>
          <a:ln>
            <a:solidFill>
              <a:srgbClr val="32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BCB72EF2-9D47-4952-933E-94977AAA27E7}"/>
              </a:ext>
            </a:extLst>
          </p:cNvPr>
          <p:cNvCxnSpPr>
            <a:cxnSpLocks/>
          </p:cNvCxnSpPr>
          <p:nvPr/>
        </p:nvCxnSpPr>
        <p:spPr>
          <a:xfrm>
            <a:off x="6622356" y="3269319"/>
            <a:ext cx="32577" cy="0"/>
          </a:xfrm>
          <a:prstGeom prst="line">
            <a:avLst/>
          </a:prstGeom>
          <a:ln>
            <a:solidFill>
              <a:srgbClr val="32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2EA70B2-906E-492B-A676-7BBF96E1E8A7}"/>
              </a:ext>
            </a:extLst>
          </p:cNvPr>
          <p:cNvCxnSpPr>
            <a:cxnSpLocks/>
          </p:cNvCxnSpPr>
          <p:nvPr/>
        </p:nvCxnSpPr>
        <p:spPr>
          <a:xfrm>
            <a:off x="6622356" y="2511156"/>
            <a:ext cx="32577" cy="0"/>
          </a:xfrm>
          <a:prstGeom prst="line">
            <a:avLst/>
          </a:prstGeom>
          <a:ln>
            <a:solidFill>
              <a:srgbClr val="32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88BBEE6A-A28A-4FDE-81B6-FEFD4D6D7CF6}"/>
              </a:ext>
            </a:extLst>
          </p:cNvPr>
          <p:cNvSpPr txBox="1"/>
          <p:nvPr/>
        </p:nvSpPr>
        <p:spPr>
          <a:xfrm>
            <a:off x="6257650" y="4656703"/>
            <a:ext cx="389721" cy="197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 °C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34A96A9-0BB0-4460-9B98-437DB190F9EF}"/>
              </a:ext>
            </a:extLst>
          </p:cNvPr>
          <p:cNvSpPr txBox="1"/>
          <p:nvPr/>
        </p:nvSpPr>
        <p:spPr>
          <a:xfrm>
            <a:off x="6162850" y="3910384"/>
            <a:ext cx="484522" cy="197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+2 °C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E2DDB6B-0F22-4585-AD8A-33A66898E5E6}"/>
              </a:ext>
            </a:extLst>
          </p:cNvPr>
          <p:cNvSpPr txBox="1"/>
          <p:nvPr/>
        </p:nvSpPr>
        <p:spPr>
          <a:xfrm>
            <a:off x="6162850" y="3164069"/>
            <a:ext cx="484522" cy="197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+4 °C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2F336A6-8E18-46BD-BF14-73CA6BBECBEE}"/>
              </a:ext>
            </a:extLst>
          </p:cNvPr>
          <p:cNvSpPr txBox="1"/>
          <p:nvPr/>
        </p:nvSpPr>
        <p:spPr>
          <a:xfrm>
            <a:off x="6162848" y="2409884"/>
            <a:ext cx="484522" cy="197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+6 °C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D855895-1E91-4AFC-842C-1CAAE585F37E}"/>
              </a:ext>
            </a:extLst>
          </p:cNvPr>
          <p:cNvCxnSpPr/>
          <p:nvPr/>
        </p:nvCxnSpPr>
        <p:spPr>
          <a:xfrm>
            <a:off x="8236412" y="5531961"/>
            <a:ext cx="0" cy="39645"/>
          </a:xfrm>
          <a:prstGeom prst="line">
            <a:avLst/>
          </a:prstGeom>
          <a:ln>
            <a:solidFill>
              <a:srgbClr val="32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17DCB95-C90E-419A-BDA2-16A39EF5F639}"/>
              </a:ext>
            </a:extLst>
          </p:cNvPr>
          <p:cNvCxnSpPr/>
          <p:nvPr/>
        </p:nvCxnSpPr>
        <p:spPr>
          <a:xfrm>
            <a:off x="9823104" y="5531961"/>
            <a:ext cx="0" cy="39645"/>
          </a:xfrm>
          <a:prstGeom prst="line">
            <a:avLst/>
          </a:prstGeom>
          <a:ln>
            <a:solidFill>
              <a:srgbClr val="32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68DAD1F-9B1C-4334-900D-0F8FC496D043}"/>
              </a:ext>
            </a:extLst>
          </p:cNvPr>
          <p:cNvCxnSpPr/>
          <p:nvPr/>
        </p:nvCxnSpPr>
        <p:spPr>
          <a:xfrm>
            <a:off x="11392451" y="5531961"/>
            <a:ext cx="0" cy="39645"/>
          </a:xfrm>
          <a:prstGeom prst="line">
            <a:avLst/>
          </a:prstGeom>
          <a:ln>
            <a:solidFill>
              <a:srgbClr val="32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F495AD98-BC1A-4D9C-9EB9-BCB29218093D}"/>
              </a:ext>
            </a:extLst>
          </p:cNvPr>
          <p:cNvSpPr txBox="1"/>
          <p:nvPr/>
        </p:nvSpPr>
        <p:spPr>
          <a:xfrm>
            <a:off x="8011184" y="5589376"/>
            <a:ext cx="442261" cy="197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BEE7379-67AB-4B93-98E5-18F2D7872167}"/>
              </a:ext>
            </a:extLst>
          </p:cNvPr>
          <p:cNvSpPr txBox="1"/>
          <p:nvPr/>
        </p:nvSpPr>
        <p:spPr>
          <a:xfrm>
            <a:off x="9593314" y="5589376"/>
            <a:ext cx="442261" cy="197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2050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4CC26A3-BBC2-4F33-85F3-C450EEC918A7}"/>
              </a:ext>
            </a:extLst>
          </p:cNvPr>
          <p:cNvSpPr txBox="1"/>
          <p:nvPr/>
        </p:nvSpPr>
        <p:spPr>
          <a:xfrm>
            <a:off x="11174323" y="5589376"/>
            <a:ext cx="442261" cy="197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2100</a:t>
            </a:r>
          </a:p>
        </p:txBody>
      </p:sp>
      <p:sp>
        <p:nvSpPr>
          <p:cNvPr id="34" name="Forme libre 84">
            <a:extLst>
              <a:ext uri="{FF2B5EF4-FFF2-40B4-BE49-F238E27FC236}">
                <a16:creationId xmlns:a16="http://schemas.microsoft.com/office/drawing/2014/main" id="{7087A709-CB4F-40FA-9382-B26FA80C5684}"/>
              </a:ext>
            </a:extLst>
          </p:cNvPr>
          <p:cNvSpPr/>
          <p:nvPr/>
        </p:nvSpPr>
        <p:spPr>
          <a:xfrm>
            <a:off x="6657936" y="4586711"/>
            <a:ext cx="2030533" cy="407062"/>
          </a:xfrm>
          <a:custGeom>
            <a:avLst/>
            <a:gdLst>
              <a:gd name="connsiteX0" fmla="*/ 0 w 2435629"/>
              <a:gd name="connsiteY0" fmla="*/ 357447 h 457200"/>
              <a:gd name="connsiteX1" fmla="*/ 99753 w 2435629"/>
              <a:gd name="connsiteY1" fmla="*/ 374073 h 457200"/>
              <a:gd name="connsiteX2" fmla="*/ 399011 w 2435629"/>
              <a:gd name="connsiteY2" fmla="*/ 349135 h 457200"/>
              <a:gd name="connsiteX3" fmla="*/ 457200 w 2435629"/>
              <a:gd name="connsiteY3" fmla="*/ 349135 h 457200"/>
              <a:gd name="connsiteX4" fmla="*/ 590204 w 2435629"/>
              <a:gd name="connsiteY4" fmla="*/ 390698 h 457200"/>
              <a:gd name="connsiteX5" fmla="*/ 623455 w 2435629"/>
              <a:gd name="connsiteY5" fmla="*/ 457200 h 457200"/>
              <a:gd name="connsiteX6" fmla="*/ 764771 w 2435629"/>
              <a:gd name="connsiteY6" fmla="*/ 407324 h 457200"/>
              <a:gd name="connsiteX7" fmla="*/ 872836 w 2435629"/>
              <a:gd name="connsiteY7" fmla="*/ 407324 h 457200"/>
              <a:gd name="connsiteX8" fmla="*/ 980902 w 2435629"/>
              <a:gd name="connsiteY8" fmla="*/ 357447 h 457200"/>
              <a:gd name="connsiteX9" fmla="*/ 1172095 w 2435629"/>
              <a:gd name="connsiteY9" fmla="*/ 349135 h 457200"/>
              <a:gd name="connsiteX10" fmla="*/ 1379913 w 2435629"/>
              <a:gd name="connsiteY10" fmla="*/ 257695 h 457200"/>
              <a:gd name="connsiteX11" fmla="*/ 1471353 w 2435629"/>
              <a:gd name="connsiteY11" fmla="*/ 332509 h 457200"/>
              <a:gd name="connsiteX12" fmla="*/ 1745673 w 2435629"/>
              <a:gd name="connsiteY12" fmla="*/ 191193 h 457200"/>
              <a:gd name="connsiteX13" fmla="*/ 1770611 w 2435629"/>
              <a:gd name="connsiteY13" fmla="*/ 166255 h 457200"/>
              <a:gd name="connsiteX14" fmla="*/ 1837113 w 2435629"/>
              <a:gd name="connsiteY14" fmla="*/ 207818 h 457200"/>
              <a:gd name="connsiteX15" fmla="*/ 1870364 w 2435629"/>
              <a:gd name="connsiteY15" fmla="*/ 299258 h 457200"/>
              <a:gd name="connsiteX16" fmla="*/ 2019993 w 2435629"/>
              <a:gd name="connsiteY16" fmla="*/ 191193 h 457200"/>
              <a:gd name="connsiteX17" fmla="*/ 2078182 w 2435629"/>
              <a:gd name="connsiteY17" fmla="*/ 124691 h 457200"/>
              <a:gd name="connsiteX18" fmla="*/ 2219498 w 2435629"/>
              <a:gd name="connsiteY18" fmla="*/ 91440 h 457200"/>
              <a:gd name="connsiteX19" fmla="*/ 2261062 w 2435629"/>
              <a:gd name="connsiteY19" fmla="*/ 33251 h 457200"/>
              <a:gd name="connsiteX20" fmla="*/ 2344189 w 2435629"/>
              <a:gd name="connsiteY20" fmla="*/ 24938 h 457200"/>
              <a:gd name="connsiteX21" fmla="*/ 2435629 w 2435629"/>
              <a:gd name="connsiteY21" fmla="*/ 0 h 457200"/>
              <a:gd name="connsiteX0" fmla="*/ 0 w 2435629"/>
              <a:gd name="connsiteY0" fmla="*/ 357447 h 457200"/>
              <a:gd name="connsiteX1" fmla="*/ 99753 w 2435629"/>
              <a:gd name="connsiteY1" fmla="*/ 374073 h 457200"/>
              <a:gd name="connsiteX2" fmla="*/ 399011 w 2435629"/>
              <a:gd name="connsiteY2" fmla="*/ 349135 h 457200"/>
              <a:gd name="connsiteX3" fmla="*/ 457200 w 2435629"/>
              <a:gd name="connsiteY3" fmla="*/ 349135 h 457200"/>
              <a:gd name="connsiteX4" fmla="*/ 590204 w 2435629"/>
              <a:gd name="connsiteY4" fmla="*/ 390698 h 457200"/>
              <a:gd name="connsiteX5" fmla="*/ 623455 w 2435629"/>
              <a:gd name="connsiteY5" fmla="*/ 457200 h 457200"/>
              <a:gd name="connsiteX6" fmla="*/ 764771 w 2435629"/>
              <a:gd name="connsiteY6" fmla="*/ 407324 h 457200"/>
              <a:gd name="connsiteX7" fmla="*/ 872836 w 2435629"/>
              <a:gd name="connsiteY7" fmla="*/ 407324 h 457200"/>
              <a:gd name="connsiteX8" fmla="*/ 980902 w 2435629"/>
              <a:gd name="connsiteY8" fmla="*/ 357447 h 457200"/>
              <a:gd name="connsiteX9" fmla="*/ 1172095 w 2435629"/>
              <a:gd name="connsiteY9" fmla="*/ 349135 h 457200"/>
              <a:gd name="connsiteX10" fmla="*/ 1379913 w 2435629"/>
              <a:gd name="connsiteY10" fmla="*/ 257695 h 457200"/>
              <a:gd name="connsiteX11" fmla="*/ 1471353 w 2435629"/>
              <a:gd name="connsiteY11" fmla="*/ 332509 h 457200"/>
              <a:gd name="connsiteX12" fmla="*/ 1745673 w 2435629"/>
              <a:gd name="connsiteY12" fmla="*/ 191193 h 457200"/>
              <a:gd name="connsiteX13" fmla="*/ 1770611 w 2435629"/>
              <a:gd name="connsiteY13" fmla="*/ 166255 h 457200"/>
              <a:gd name="connsiteX14" fmla="*/ 1837113 w 2435629"/>
              <a:gd name="connsiteY14" fmla="*/ 207818 h 457200"/>
              <a:gd name="connsiteX15" fmla="*/ 1870364 w 2435629"/>
              <a:gd name="connsiteY15" fmla="*/ 299258 h 457200"/>
              <a:gd name="connsiteX16" fmla="*/ 2019993 w 2435629"/>
              <a:gd name="connsiteY16" fmla="*/ 191193 h 457200"/>
              <a:gd name="connsiteX17" fmla="*/ 2078182 w 2435629"/>
              <a:gd name="connsiteY17" fmla="*/ 124691 h 457200"/>
              <a:gd name="connsiteX18" fmla="*/ 2219498 w 2435629"/>
              <a:gd name="connsiteY18" fmla="*/ 91440 h 457200"/>
              <a:gd name="connsiteX19" fmla="*/ 2261062 w 2435629"/>
              <a:gd name="connsiteY19" fmla="*/ 33251 h 457200"/>
              <a:gd name="connsiteX20" fmla="*/ 2344189 w 2435629"/>
              <a:gd name="connsiteY20" fmla="*/ 24938 h 457200"/>
              <a:gd name="connsiteX21" fmla="*/ 2397581 w 2435629"/>
              <a:gd name="connsiteY21" fmla="*/ 2482 h 457200"/>
              <a:gd name="connsiteX22" fmla="*/ 2435629 w 2435629"/>
              <a:gd name="connsiteY22" fmla="*/ 0 h 457200"/>
              <a:gd name="connsiteX0" fmla="*/ 0 w 2820135"/>
              <a:gd name="connsiteY0" fmla="*/ 458855 h 558608"/>
              <a:gd name="connsiteX1" fmla="*/ 99753 w 2820135"/>
              <a:gd name="connsiteY1" fmla="*/ 475481 h 558608"/>
              <a:gd name="connsiteX2" fmla="*/ 399011 w 2820135"/>
              <a:gd name="connsiteY2" fmla="*/ 450543 h 558608"/>
              <a:gd name="connsiteX3" fmla="*/ 457200 w 2820135"/>
              <a:gd name="connsiteY3" fmla="*/ 450543 h 558608"/>
              <a:gd name="connsiteX4" fmla="*/ 590204 w 2820135"/>
              <a:gd name="connsiteY4" fmla="*/ 492106 h 558608"/>
              <a:gd name="connsiteX5" fmla="*/ 623455 w 2820135"/>
              <a:gd name="connsiteY5" fmla="*/ 558608 h 558608"/>
              <a:gd name="connsiteX6" fmla="*/ 764771 w 2820135"/>
              <a:gd name="connsiteY6" fmla="*/ 508732 h 558608"/>
              <a:gd name="connsiteX7" fmla="*/ 872836 w 2820135"/>
              <a:gd name="connsiteY7" fmla="*/ 508732 h 558608"/>
              <a:gd name="connsiteX8" fmla="*/ 980902 w 2820135"/>
              <a:gd name="connsiteY8" fmla="*/ 458855 h 558608"/>
              <a:gd name="connsiteX9" fmla="*/ 1172095 w 2820135"/>
              <a:gd name="connsiteY9" fmla="*/ 450543 h 558608"/>
              <a:gd name="connsiteX10" fmla="*/ 1379913 w 2820135"/>
              <a:gd name="connsiteY10" fmla="*/ 359103 h 558608"/>
              <a:gd name="connsiteX11" fmla="*/ 1471353 w 2820135"/>
              <a:gd name="connsiteY11" fmla="*/ 433917 h 558608"/>
              <a:gd name="connsiteX12" fmla="*/ 1745673 w 2820135"/>
              <a:gd name="connsiteY12" fmla="*/ 292601 h 558608"/>
              <a:gd name="connsiteX13" fmla="*/ 1770611 w 2820135"/>
              <a:gd name="connsiteY13" fmla="*/ 267663 h 558608"/>
              <a:gd name="connsiteX14" fmla="*/ 1837113 w 2820135"/>
              <a:gd name="connsiteY14" fmla="*/ 309226 h 558608"/>
              <a:gd name="connsiteX15" fmla="*/ 1870364 w 2820135"/>
              <a:gd name="connsiteY15" fmla="*/ 400666 h 558608"/>
              <a:gd name="connsiteX16" fmla="*/ 2019993 w 2820135"/>
              <a:gd name="connsiteY16" fmla="*/ 292601 h 558608"/>
              <a:gd name="connsiteX17" fmla="*/ 2078182 w 2820135"/>
              <a:gd name="connsiteY17" fmla="*/ 226099 h 558608"/>
              <a:gd name="connsiteX18" fmla="*/ 2219498 w 2820135"/>
              <a:gd name="connsiteY18" fmla="*/ 192848 h 558608"/>
              <a:gd name="connsiteX19" fmla="*/ 2261062 w 2820135"/>
              <a:gd name="connsiteY19" fmla="*/ 134659 h 558608"/>
              <a:gd name="connsiteX20" fmla="*/ 2344189 w 2820135"/>
              <a:gd name="connsiteY20" fmla="*/ 126346 h 558608"/>
              <a:gd name="connsiteX21" fmla="*/ 2397581 w 2820135"/>
              <a:gd name="connsiteY21" fmla="*/ 103890 h 558608"/>
              <a:gd name="connsiteX22" fmla="*/ 2820135 w 2820135"/>
              <a:gd name="connsiteY22" fmla="*/ 0 h 558608"/>
              <a:gd name="connsiteX0" fmla="*/ 0 w 2849712"/>
              <a:gd name="connsiteY0" fmla="*/ 471531 h 571284"/>
              <a:gd name="connsiteX1" fmla="*/ 99753 w 2849712"/>
              <a:gd name="connsiteY1" fmla="*/ 488157 h 571284"/>
              <a:gd name="connsiteX2" fmla="*/ 399011 w 2849712"/>
              <a:gd name="connsiteY2" fmla="*/ 463219 h 571284"/>
              <a:gd name="connsiteX3" fmla="*/ 457200 w 2849712"/>
              <a:gd name="connsiteY3" fmla="*/ 463219 h 571284"/>
              <a:gd name="connsiteX4" fmla="*/ 590204 w 2849712"/>
              <a:gd name="connsiteY4" fmla="*/ 504782 h 571284"/>
              <a:gd name="connsiteX5" fmla="*/ 623455 w 2849712"/>
              <a:gd name="connsiteY5" fmla="*/ 571284 h 571284"/>
              <a:gd name="connsiteX6" fmla="*/ 764771 w 2849712"/>
              <a:gd name="connsiteY6" fmla="*/ 521408 h 571284"/>
              <a:gd name="connsiteX7" fmla="*/ 872836 w 2849712"/>
              <a:gd name="connsiteY7" fmla="*/ 521408 h 571284"/>
              <a:gd name="connsiteX8" fmla="*/ 980902 w 2849712"/>
              <a:gd name="connsiteY8" fmla="*/ 471531 h 571284"/>
              <a:gd name="connsiteX9" fmla="*/ 1172095 w 2849712"/>
              <a:gd name="connsiteY9" fmla="*/ 463219 h 571284"/>
              <a:gd name="connsiteX10" fmla="*/ 1379913 w 2849712"/>
              <a:gd name="connsiteY10" fmla="*/ 371779 h 571284"/>
              <a:gd name="connsiteX11" fmla="*/ 1471353 w 2849712"/>
              <a:gd name="connsiteY11" fmla="*/ 446593 h 571284"/>
              <a:gd name="connsiteX12" fmla="*/ 1745673 w 2849712"/>
              <a:gd name="connsiteY12" fmla="*/ 305277 h 571284"/>
              <a:gd name="connsiteX13" fmla="*/ 1770611 w 2849712"/>
              <a:gd name="connsiteY13" fmla="*/ 280339 h 571284"/>
              <a:gd name="connsiteX14" fmla="*/ 1837113 w 2849712"/>
              <a:gd name="connsiteY14" fmla="*/ 321902 h 571284"/>
              <a:gd name="connsiteX15" fmla="*/ 1870364 w 2849712"/>
              <a:gd name="connsiteY15" fmla="*/ 413342 h 571284"/>
              <a:gd name="connsiteX16" fmla="*/ 2019993 w 2849712"/>
              <a:gd name="connsiteY16" fmla="*/ 305277 h 571284"/>
              <a:gd name="connsiteX17" fmla="*/ 2078182 w 2849712"/>
              <a:gd name="connsiteY17" fmla="*/ 238775 h 571284"/>
              <a:gd name="connsiteX18" fmla="*/ 2219498 w 2849712"/>
              <a:gd name="connsiteY18" fmla="*/ 205524 h 571284"/>
              <a:gd name="connsiteX19" fmla="*/ 2261062 w 2849712"/>
              <a:gd name="connsiteY19" fmla="*/ 147335 h 571284"/>
              <a:gd name="connsiteX20" fmla="*/ 2344189 w 2849712"/>
              <a:gd name="connsiteY20" fmla="*/ 139022 h 571284"/>
              <a:gd name="connsiteX21" fmla="*/ 2397581 w 2849712"/>
              <a:gd name="connsiteY21" fmla="*/ 116566 h 571284"/>
              <a:gd name="connsiteX22" fmla="*/ 2849712 w 2849712"/>
              <a:gd name="connsiteY22" fmla="*/ 0 h 571284"/>
              <a:gd name="connsiteX0" fmla="*/ 0 w 2849712"/>
              <a:gd name="connsiteY0" fmla="*/ 471531 h 571284"/>
              <a:gd name="connsiteX1" fmla="*/ 99753 w 2849712"/>
              <a:gd name="connsiteY1" fmla="*/ 488157 h 571284"/>
              <a:gd name="connsiteX2" fmla="*/ 399011 w 2849712"/>
              <a:gd name="connsiteY2" fmla="*/ 463219 h 571284"/>
              <a:gd name="connsiteX3" fmla="*/ 457200 w 2849712"/>
              <a:gd name="connsiteY3" fmla="*/ 463219 h 571284"/>
              <a:gd name="connsiteX4" fmla="*/ 590204 w 2849712"/>
              <a:gd name="connsiteY4" fmla="*/ 504782 h 571284"/>
              <a:gd name="connsiteX5" fmla="*/ 623455 w 2849712"/>
              <a:gd name="connsiteY5" fmla="*/ 571284 h 571284"/>
              <a:gd name="connsiteX6" fmla="*/ 764771 w 2849712"/>
              <a:gd name="connsiteY6" fmla="*/ 521408 h 571284"/>
              <a:gd name="connsiteX7" fmla="*/ 872836 w 2849712"/>
              <a:gd name="connsiteY7" fmla="*/ 521408 h 571284"/>
              <a:gd name="connsiteX8" fmla="*/ 980902 w 2849712"/>
              <a:gd name="connsiteY8" fmla="*/ 471531 h 571284"/>
              <a:gd name="connsiteX9" fmla="*/ 1172095 w 2849712"/>
              <a:gd name="connsiteY9" fmla="*/ 463219 h 571284"/>
              <a:gd name="connsiteX10" fmla="*/ 1379913 w 2849712"/>
              <a:gd name="connsiteY10" fmla="*/ 371779 h 571284"/>
              <a:gd name="connsiteX11" fmla="*/ 1471353 w 2849712"/>
              <a:gd name="connsiteY11" fmla="*/ 446593 h 571284"/>
              <a:gd name="connsiteX12" fmla="*/ 1745673 w 2849712"/>
              <a:gd name="connsiteY12" fmla="*/ 305277 h 571284"/>
              <a:gd name="connsiteX13" fmla="*/ 1770611 w 2849712"/>
              <a:gd name="connsiteY13" fmla="*/ 280339 h 571284"/>
              <a:gd name="connsiteX14" fmla="*/ 1837113 w 2849712"/>
              <a:gd name="connsiteY14" fmla="*/ 321902 h 571284"/>
              <a:gd name="connsiteX15" fmla="*/ 1870364 w 2849712"/>
              <a:gd name="connsiteY15" fmla="*/ 413342 h 571284"/>
              <a:gd name="connsiteX16" fmla="*/ 2019993 w 2849712"/>
              <a:gd name="connsiteY16" fmla="*/ 305277 h 571284"/>
              <a:gd name="connsiteX17" fmla="*/ 2078182 w 2849712"/>
              <a:gd name="connsiteY17" fmla="*/ 238775 h 571284"/>
              <a:gd name="connsiteX18" fmla="*/ 2219498 w 2849712"/>
              <a:gd name="connsiteY18" fmla="*/ 205524 h 571284"/>
              <a:gd name="connsiteX19" fmla="*/ 2261062 w 2849712"/>
              <a:gd name="connsiteY19" fmla="*/ 147335 h 571284"/>
              <a:gd name="connsiteX20" fmla="*/ 2344189 w 2849712"/>
              <a:gd name="connsiteY20" fmla="*/ 139022 h 571284"/>
              <a:gd name="connsiteX21" fmla="*/ 2397581 w 2849712"/>
              <a:gd name="connsiteY21" fmla="*/ 116566 h 571284"/>
              <a:gd name="connsiteX22" fmla="*/ 2532790 w 2849712"/>
              <a:gd name="connsiteY22" fmla="*/ 70089 h 571284"/>
              <a:gd name="connsiteX23" fmla="*/ 2849712 w 2849712"/>
              <a:gd name="connsiteY23" fmla="*/ 0 h 571284"/>
              <a:gd name="connsiteX0" fmla="*/ 0 w 2849712"/>
              <a:gd name="connsiteY0" fmla="*/ 471531 h 571284"/>
              <a:gd name="connsiteX1" fmla="*/ 99753 w 2849712"/>
              <a:gd name="connsiteY1" fmla="*/ 488157 h 571284"/>
              <a:gd name="connsiteX2" fmla="*/ 399011 w 2849712"/>
              <a:gd name="connsiteY2" fmla="*/ 463219 h 571284"/>
              <a:gd name="connsiteX3" fmla="*/ 457200 w 2849712"/>
              <a:gd name="connsiteY3" fmla="*/ 463219 h 571284"/>
              <a:gd name="connsiteX4" fmla="*/ 590204 w 2849712"/>
              <a:gd name="connsiteY4" fmla="*/ 504782 h 571284"/>
              <a:gd name="connsiteX5" fmla="*/ 623455 w 2849712"/>
              <a:gd name="connsiteY5" fmla="*/ 571284 h 571284"/>
              <a:gd name="connsiteX6" fmla="*/ 764771 w 2849712"/>
              <a:gd name="connsiteY6" fmla="*/ 521408 h 571284"/>
              <a:gd name="connsiteX7" fmla="*/ 872836 w 2849712"/>
              <a:gd name="connsiteY7" fmla="*/ 521408 h 571284"/>
              <a:gd name="connsiteX8" fmla="*/ 980902 w 2849712"/>
              <a:gd name="connsiteY8" fmla="*/ 471531 h 571284"/>
              <a:gd name="connsiteX9" fmla="*/ 1172095 w 2849712"/>
              <a:gd name="connsiteY9" fmla="*/ 463219 h 571284"/>
              <a:gd name="connsiteX10" fmla="*/ 1379913 w 2849712"/>
              <a:gd name="connsiteY10" fmla="*/ 371779 h 571284"/>
              <a:gd name="connsiteX11" fmla="*/ 1471353 w 2849712"/>
              <a:gd name="connsiteY11" fmla="*/ 446593 h 571284"/>
              <a:gd name="connsiteX12" fmla="*/ 1745673 w 2849712"/>
              <a:gd name="connsiteY12" fmla="*/ 305277 h 571284"/>
              <a:gd name="connsiteX13" fmla="*/ 1770611 w 2849712"/>
              <a:gd name="connsiteY13" fmla="*/ 280339 h 571284"/>
              <a:gd name="connsiteX14" fmla="*/ 1837113 w 2849712"/>
              <a:gd name="connsiteY14" fmla="*/ 321902 h 571284"/>
              <a:gd name="connsiteX15" fmla="*/ 1870364 w 2849712"/>
              <a:gd name="connsiteY15" fmla="*/ 413342 h 571284"/>
              <a:gd name="connsiteX16" fmla="*/ 2019993 w 2849712"/>
              <a:gd name="connsiteY16" fmla="*/ 305277 h 571284"/>
              <a:gd name="connsiteX17" fmla="*/ 2078182 w 2849712"/>
              <a:gd name="connsiteY17" fmla="*/ 238775 h 571284"/>
              <a:gd name="connsiteX18" fmla="*/ 2219498 w 2849712"/>
              <a:gd name="connsiteY18" fmla="*/ 205524 h 571284"/>
              <a:gd name="connsiteX19" fmla="*/ 2261062 w 2849712"/>
              <a:gd name="connsiteY19" fmla="*/ 147335 h 571284"/>
              <a:gd name="connsiteX20" fmla="*/ 2344189 w 2849712"/>
              <a:gd name="connsiteY20" fmla="*/ 139022 h 571284"/>
              <a:gd name="connsiteX21" fmla="*/ 2397581 w 2849712"/>
              <a:gd name="connsiteY21" fmla="*/ 116566 h 571284"/>
              <a:gd name="connsiteX22" fmla="*/ 2545466 w 2849712"/>
              <a:gd name="connsiteY22" fmla="*/ 78540 h 571284"/>
              <a:gd name="connsiteX23" fmla="*/ 2849712 w 2849712"/>
              <a:gd name="connsiteY23" fmla="*/ 0 h 571284"/>
              <a:gd name="connsiteX0" fmla="*/ 0 w 2849712"/>
              <a:gd name="connsiteY0" fmla="*/ 471531 h 571284"/>
              <a:gd name="connsiteX1" fmla="*/ 99753 w 2849712"/>
              <a:gd name="connsiteY1" fmla="*/ 488157 h 571284"/>
              <a:gd name="connsiteX2" fmla="*/ 399011 w 2849712"/>
              <a:gd name="connsiteY2" fmla="*/ 463219 h 571284"/>
              <a:gd name="connsiteX3" fmla="*/ 457200 w 2849712"/>
              <a:gd name="connsiteY3" fmla="*/ 463219 h 571284"/>
              <a:gd name="connsiteX4" fmla="*/ 590204 w 2849712"/>
              <a:gd name="connsiteY4" fmla="*/ 504782 h 571284"/>
              <a:gd name="connsiteX5" fmla="*/ 623455 w 2849712"/>
              <a:gd name="connsiteY5" fmla="*/ 571284 h 571284"/>
              <a:gd name="connsiteX6" fmla="*/ 764771 w 2849712"/>
              <a:gd name="connsiteY6" fmla="*/ 521408 h 571284"/>
              <a:gd name="connsiteX7" fmla="*/ 872836 w 2849712"/>
              <a:gd name="connsiteY7" fmla="*/ 521408 h 571284"/>
              <a:gd name="connsiteX8" fmla="*/ 980902 w 2849712"/>
              <a:gd name="connsiteY8" fmla="*/ 471531 h 571284"/>
              <a:gd name="connsiteX9" fmla="*/ 1172095 w 2849712"/>
              <a:gd name="connsiteY9" fmla="*/ 463219 h 571284"/>
              <a:gd name="connsiteX10" fmla="*/ 1379913 w 2849712"/>
              <a:gd name="connsiteY10" fmla="*/ 371779 h 571284"/>
              <a:gd name="connsiteX11" fmla="*/ 1471353 w 2849712"/>
              <a:gd name="connsiteY11" fmla="*/ 446593 h 571284"/>
              <a:gd name="connsiteX12" fmla="*/ 1745673 w 2849712"/>
              <a:gd name="connsiteY12" fmla="*/ 305277 h 571284"/>
              <a:gd name="connsiteX13" fmla="*/ 1770611 w 2849712"/>
              <a:gd name="connsiteY13" fmla="*/ 280339 h 571284"/>
              <a:gd name="connsiteX14" fmla="*/ 1837113 w 2849712"/>
              <a:gd name="connsiteY14" fmla="*/ 321902 h 571284"/>
              <a:gd name="connsiteX15" fmla="*/ 1870364 w 2849712"/>
              <a:gd name="connsiteY15" fmla="*/ 413342 h 571284"/>
              <a:gd name="connsiteX16" fmla="*/ 2019993 w 2849712"/>
              <a:gd name="connsiteY16" fmla="*/ 305277 h 571284"/>
              <a:gd name="connsiteX17" fmla="*/ 2078182 w 2849712"/>
              <a:gd name="connsiteY17" fmla="*/ 238775 h 571284"/>
              <a:gd name="connsiteX18" fmla="*/ 2219498 w 2849712"/>
              <a:gd name="connsiteY18" fmla="*/ 205524 h 571284"/>
              <a:gd name="connsiteX19" fmla="*/ 2261062 w 2849712"/>
              <a:gd name="connsiteY19" fmla="*/ 147335 h 571284"/>
              <a:gd name="connsiteX20" fmla="*/ 2344189 w 2849712"/>
              <a:gd name="connsiteY20" fmla="*/ 139022 h 571284"/>
              <a:gd name="connsiteX21" fmla="*/ 2397581 w 2849712"/>
              <a:gd name="connsiteY21" fmla="*/ 116566 h 571284"/>
              <a:gd name="connsiteX22" fmla="*/ 2545466 w 2849712"/>
              <a:gd name="connsiteY22" fmla="*/ 78540 h 571284"/>
              <a:gd name="connsiteX23" fmla="*/ 2689128 w 2849712"/>
              <a:gd name="connsiteY23" fmla="*/ 40511 h 571284"/>
              <a:gd name="connsiteX24" fmla="*/ 2849712 w 2849712"/>
              <a:gd name="connsiteY24" fmla="*/ 0 h 571284"/>
              <a:gd name="connsiteX0" fmla="*/ 0 w 2849712"/>
              <a:gd name="connsiteY0" fmla="*/ 471531 h 571284"/>
              <a:gd name="connsiteX1" fmla="*/ 99753 w 2849712"/>
              <a:gd name="connsiteY1" fmla="*/ 488157 h 571284"/>
              <a:gd name="connsiteX2" fmla="*/ 399011 w 2849712"/>
              <a:gd name="connsiteY2" fmla="*/ 463219 h 571284"/>
              <a:gd name="connsiteX3" fmla="*/ 457200 w 2849712"/>
              <a:gd name="connsiteY3" fmla="*/ 463219 h 571284"/>
              <a:gd name="connsiteX4" fmla="*/ 590204 w 2849712"/>
              <a:gd name="connsiteY4" fmla="*/ 504782 h 571284"/>
              <a:gd name="connsiteX5" fmla="*/ 623455 w 2849712"/>
              <a:gd name="connsiteY5" fmla="*/ 571284 h 571284"/>
              <a:gd name="connsiteX6" fmla="*/ 764771 w 2849712"/>
              <a:gd name="connsiteY6" fmla="*/ 521408 h 571284"/>
              <a:gd name="connsiteX7" fmla="*/ 872836 w 2849712"/>
              <a:gd name="connsiteY7" fmla="*/ 521408 h 571284"/>
              <a:gd name="connsiteX8" fmla="*/ 980902 w 2849712"/>
              <a:gd name="connsiteY8" fmla="*/ 471531 h 571284"/>
              <a:gd name="connsiteX9" fmla="*/ 1172095 w 2849712"/>
              <a:gd name="connsiteY9" fmla="*/ 463219 h 571284"/>
              <a:gd name="connsiteX10" fmla="*/ 1379913 w 2849712"/>
              <a:gd name="connsiteY10" fmla="*/ 371779 h 571284"/>
              <a:gd name="connsiteX11" fmla="*/ 1471353 w 2849712"/>
              <a:gd name="connsiteY11" fmla="*/ 446593 h 571284"/>
              <a:gd name="connsiteX12" fmla="*/ 1745673 w 2849712"/>
              <a:gd name="connsiteY12" fmla="*/ 305277 h 571284"/>
              <a:gd name="connsiteX13" fmla="*/ 1770611 w 2849712"/>
              <a:gd name="connsiteY13" fmla="*/ 280339 h 571284"/>
              <a:gd name="connsiteX14" fmla="*/ 1837113 w 2849712"/>
              <a:gd name="connsiteY14" fmla="*/ 321902 h 571284"/>
              <a:gd name="connsiteX15" fmla="*/ 1870364 w 2849712"/>
              <a:gd name="connsiteY15" fmla="*/ 413342 h 571284"/>
              <a:gd name="connsiteX16" fmla="*/ 2019993 w 2849712"/>
              <a:gd name="connsiteY16" fmla="*/ 305277 h 571284"/>
              <a:gd name="connsiteX17" fmla="*/ 2078182 w 2849712"/>
              <a:gd name="connsiteY17" fmla="*/ 238775 h 571284"/>
              <a:gd name="connsiteX18" fmla="*/ 2219498 w 2849712"/>
              <a:gd name="connsiteY18" fmla="*/ 205524 h 571284"/>
              <a:gd name="connsiteX19" fmla="*/ 2261062 w 2849712"/>
              <a:gd name="connsiteY19" fmla="*/ 147335 h 571284"/>
              <a:gd name="connsiteX20" fmla="*/ 2344189 w 2849712"/>
              <a:gd name="connsiteY20" fmla="*/ 139022 h 571284"/>
              <a:gd name="connsiteX21" fmla="*/ 2397581 w 2849712"/>
              <a:gd name="connsiteY21" fmla="*/ 116566 h 571284"/>
              <a:gd name="connsiteX22" fmla="*/ 2545466 w 2849712"/>
              <a:gd name="connsiteY22" fmla="*/ 78540 h 571284"/>
              <a:gd name="connsiteX23" fmla="*/ 2684902 w 2849712"/>
              <a:gd name="connsiteY23" fmla="*/ 23610 h 571284"/>
              <a:gd name="connsiteX24" fmla="*/ 2849712 w 2849712"/>
              <a:gd name="connsiteY24" fmla="*/ 0 h 57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9712" h="571284">
                <a:moveTo>
                  <a:pt x="0" y="471531"/>
                </a:moveTo>
                <a:lnTo>
                  <a:pt x="99753" y="488157"/>
                </a:lnTo>
                <a:lnTo>
                  <a:pt x="399011" y="463219"/>
                </a:lnTo>
                <a:lnTo>
                  <a:pt x="457200" y="463219"/>
                </a:lnTo>
                <a:lnTo>
                  <a:pt x="590204" y="504782"/>
                </a:lnTo>
                <a:lnTo>
                  <a:pt x="623455" y="571284"/>
                </a:lnTo>
                <a:lnTo>
                  <a:pt x="764771" y="521408"/>
                </a:lnTo>
                <a:lnTo>
                  <a:pt x="872836" y="521408"/>
                </a:lnTo>
                <a:lnTo>
                  <a:pt x="980902" y="471531"/>
                </a:lnTo>
                <a:lnTo>
                  <a:pt x="1172095" y="463219"/>
                </a:lnTo>
                <a:lnTo>
                  <a:pt x="1379913" y="371779"/>
                </a:lnTo>
                <a:lnTo>
                  <a:pt x="1471353" y="446593"/>
                </a:lnTo>
                <a:lnTo>
                  <a:pt x="1745673" y="305277"/>
                </a:lnTo>
                <a:lnTo>
                  <a:pt x="1770611" y="280339"/>
                </a:lnTo>
                <a:lnTo>
                  <a:pt x="1837113" y="321902"/>
                </a:lnTo>
                <a:lnTo>
                  <a:pt x="1870364" y="413342"/>
                </a:lnTo>
                <a:lnTo>
                  <a:pt x="2019993" y="305277"/>
                </a:lnTo>
                <a:lnTo>
                  <a:pt x="2078182" y="238775"/>
                </a:lnTo>
                <a:lnTo>
                  <a:pt x="2219498" y="205524"/>
                </a:lnTo>
                <a:lnTo>
                  <a:pt x="2261062" y="147335"/>
                </a:lnTo>
                <a:lnTo>
                  <a:pt x="2344189" y="139022"/>
                </a:lnTo>
                <a:lnTo>
                  <a:pt x="2397581" y="116566"/>
                </a:lnTo>
                <a:lnTo>
                  <a:pt x="2545466" y="78540"/>
                </a:lnTo>
                <a:lnTo>
                  <a:pt x="2684902" y="23610"/>
                </a:lnTo>
                <a:lnTo>
                  <a:pt x="2849712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7D5EC64-67AF-4167-B51D-B04A263F205B}"/>
              </a:ext>
            </a:extLst>
          </p:cNvPr>
          <p:cNvSpPr txBox="1"/>
          <p:nvPr/>
        </p:nvSpPr>
        <p:spPr>
          <a:xfrm>
            <a:off x="11381498" y="3050537"/>
            <a:ext cx="810498" cy="262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RCP 8.5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8A1AE9C-2519-4D73-878F-73A99EFEED2C}"/>
              </a:ext>
            </a:extLst>
          </p:cNvPr>
          <p:cNvSpPr txBox="1"/>
          <p:nvPr/>
        </p:nvSpPr>
        <p:spPr>
          <a:xfrm>
            <a:off x="11381501" y="3896505"/>
            <a:ext cx="810497" cy="262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RCP 4.5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5DE996A-AFC1-46E2-9B87-8F82D6F106A0}"/>
              </a:ext>
            </a:extLst>
          </p:cNvPr>
          <p:cNvSpPr txBox="1"/>
          <p:nvPr/>
        </p:nvSpPr>
        <p:spPr>
          <a:xfrm>
            <a:off x="11381501" y="4275526"/>
            <a:ext cx="810497" cy="262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RCP 2.6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62C6878-B83F-440B-8E0F-CF4AE6A9470D}"/>
              </a:ext>
            </a:extLst>
          </p:cNvPr>
          <p:cNvSpPr txBox="1"/>
          <p:nvPr/>
        </p:nvSpPr>
        <p:spPr>
          <a:xfrm>
            <a:off x="11381501" y="3665796"/>
            <a:ext cx="810498" cy="262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RCP 6.0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015F874E-0072-4A9B-82FB-62FABED8EF84}"/>
              </a:ext>
            </a:extLst>
          </p:cNvPr>
          <p:cNvCxnSpPr/>
          <p:nvPr/>
        </p:nvCxnSpPr>
        <p:spPr>
          <a:xfrm>
            <a:off x="8680303" y="2275378"/>
            <a:ext cx="0" cy="3256583"/>
          </a:xfrm>
          <a:prstGeom prst="line">
            <a:avLst/>
          </a:prstGeom>
          <a:ln w="19050">
            <a:solidFill>
              <a:srgbClr val="32405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E5755E44-4250-4FA0-89CE-87AD64F782EE}"/>
              </a:ext>
            </a:extLst>
          </p:cNvPr>
          <p:cNvSpPr txBox="1"/>
          <p:nvPr/>
        </p:nvSpPr>
        <p:spPr>
          <a:xfrm>
            <a:off x="6444772" y="1932972"/>
            <a:ext cx="5117199" cy="3301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Elévation de la température moyenne globale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6CADC2E8-97CA-4DC7-923A-B7E8B07D63E4}"/>
              </a:ext>
            </a:extLst>
          </p:cNvPr>
          <p:cNvCxnSpPr/>
          <p:nvPr/>
        </p:nvCxnSpPr>
        <p:spPr>
          <a:xfrm>
            <a:off x="11391984" y="2275378"/>
            <a:ext cx="0" cy="3256583"/>
          </a:xfrm>
          <a:prstGeom prst="line">
            <a:avLst/>
          </a:prstGeom>
          <a:ln w="19050">
            <a:solidFill>
              <a:srgbClr val="32405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orme libre : forme 1">
            <a:extLst>
              <a:ext uri="{FF2B5EF4-FFF2-40B4-BE49-F238E27FC236}">
                <a16:creationId xmlns:a16="http://schemas.microsoft.com/office/drawing/2014/main" id="{E67CBC17-1A2A-4D50-AB3D-6C0DA79D6069}"/>
              </a:ext>
            </a:extLst>
          </p:cNvPr>
          <p:cNvSpPr/>
          <p:nvPr/>
        </p:nvSpPr>
        <p:spPr>
          <a:xfrm>
            <a:off x="8676411" y="4028078"/>
            <a:ext cx="2723881" cy="560402"/>
          </a:xfrm>
          <a:custGeom>
            <a:avLst/>
            <a:gdLst>
              <a:gd name="connsiteX0" fmla="*/ 0 w 4200525"/>
              <a:gd name="connsiteY0" fmla="*/ 923925 h 923925"/>
              <a:gd name="connsiteX1" fmla="*/ 200025 w 4200525"/>
              <a:gd name="connsiteY1" fmla="*/ 885825 h 923925"/>
              <a:gd name="connsiteX2" fmla="*/ 485775 w 4200525"/>
              <a:gd name="connsiteY2" fmla="*/ 800100 h 923925"/>
              <a:gd name="connsiteX3" fmla="*/ 771525 w 4200525"/>
              <a:gd name="connsiteY3" fmla="*/ 733425 h 923925"/>
              <a:gd name="connsiteX4" fmla="*/ 1314450 w 4200525"/>
              <a:gd name="connsiteY4" fmla="*/ 561975 h 923925"/>
              <a:gd name="connsiteX5" fmla="*/ 1876425 w 4200525"/>
              <a:gd name="connsiteY5" fmla="*/ 371475 h 923925"/>
              <a:gd name="connsiteX6" fmla="*/ 2667000 w 4200525"/>
              <a:gd name="connsiteY6" fmla="*/ 190500 h 923925"/>
              <a:gd name="connsiteX7" fmla="*/ 3476625 w 4200525"/>
              <a:gd name="connsiteY7" fmla="*/ 76200 h 923925"/>
              <a:gd name="connsiteX8" fmla="*/ 4200525 w 4200525"/>
              <a:gd name="connsiteY8" fmla="*/ 0 h 923925"/>
              <a:gd name="connsiteX0" fmla="*/ 0 w 4200525"/>
              <a:gd name="connsiteY0" fmla="*/ 923925 h 923925"/>
              <a:gd name="connsiteX1" fmla="*/ 200025 w 4200525"/>
              <a:gd name="connsiteY1" fmla="*/ 885825 h 923925"/>
              <a:gd name="connsiteX2" fmla="*/ 485775 w 4200525"/>
              <a:gd name="connsiteY2" fmla="*/ 800100 h 923925"/>
              <a:gd name="connsiteX3" fmla="*/ 771525 w 4200525"/>
              <a:gd name="connsiteY3" fmla="*/ 733425 h 923925"/>
              <a:gd name="connsiteX4" fmla="*/ 1314450 w 4200525"/>
              <a:gd name="connsiteY4" fmla="*/ 561975 h 923925"/>
              <a:gd name="connsiteX5" fmla="*/ 1876425 w 4200525"/>
              <a:gd name="connsiteY5" fmla="*/ 371475 h 923925"/>
              <a:gd name="connsiteX6" fmla="*/ 2695575 w 4200525"/>
              <a:gd name="connsiteY6" fmla="*/ 228600 h 923925"/>
              <a:gd name="connsiteX7" fmla="*/ 3476625 w 4200525"/>
              <a:gd name="connsiteY7" fmla="*/ 76200 h 923925"/>
              <a:gd name="connsiteX8" fmla="*/ 4200525 w 4200525"/>
              <a:gd name="connsiteY8" fmla="*/ 0 h 923925"/>
              <a:gd name="connsiteX0" fmla="*/ 0 w 4200525"/>
              <a:gd name="connsiteY0" fmla="*/ 923925 h 923925"/>
              <a:gd name="connsiteX1" fmla="*/ 200025 w 4200525"/>
              <a:gd name="connsiteY1" fmla="*/ 885825 h 923925"/>
              <a:gd name="connsiteX2" fmla="*/ 485775 w 4200525"/>
              <a:gd name="connsiteY2" fmla="*/ 800100 h 923925"/>
              <a:gd name="connsiteX3" fmla="*/ 771525 w 4200525"/>
              <a:gd name="connsiteY3" fmla="*/ 733425 h 923925"/>
              <a:gd name="connsiteX4" fmla="*/ 1314450 w 4200525"/>
              <a:gd name="connsiteY4" fmla="*/ 561975 h 923925"/>
              <a:gd name="connsiteX5" fmla="*/ 1876425 w 4200525"/>
              <a:gd name="connsiteY5" fmla="*/ 400050 h 923925"/>
              <a:gd name="connsiteX6" fmla="*/ 2695575 w 4200525"/>
              <a:gd name="connsiteY6" fmla="*/ 228600 h 923925"/>
              <a:gd name="connsiteX7" fmla="*/ 3476625 w 4200525"/>
              <a:gd name="connsiteY7" fmla="*/ 76200 h 923925"/>
              <a:gd name="connsiteX8" fmla="*/ 4200525 w 4200525"/>
              <a:gd name="connsiteY8" fmla="*/ 0 h 923925"/>
              <a:gd name="connsiteX0" fmla="*/ 0 w 4200525"/>
              <a:gd name="connsiteY0" fmla="*/ 923925 h 923925"/>
              <a:gd name="connsiteX1" fmla="*/ 200025 w 4200525"/>
              <a:gd name="connsiteY1" fmla="*/ 885825 h 923925"/>
              <a:gd name="connsiteX2" fmla="*/ 485775 w 4200525"/>
              <a:gd name="connsiteY2" fmla="*/ 800100 h 923925"/>
              <a:gd name="connsiteX3" fmla="*/ 771525 w 4200525"/>
              <a:gd name="connsiteY3" fmla="*/ 733425 h 923925"/>
              <a:gd name="connsiteX4" fmla="*/ 1314450 w 4200525"/>
              <a:gd name="connsiteY4" fmla="*/ 561975 h 923925"/>
              <a:gd name="connsiteX5" fmla="*/ 1876425 w 4200525"/>
              <a:gd name="connsiteY5" fmla="*/ 400050 h 923925"/>
              <a:gd name="connsiteX6" fmla="*/ 2695575 w 4200525"/>
              <a:gd name="connsiteY6" fmla="*/ 228600 h 923925"/>
              <a:gd name="connsiteX7" fmla="*/ 3486150 w 4200525"/>
              <a:gd name="connsiteY7" fmla="*/ 104775 h 923925"/>
              <a:gd name="connsiteX8" fmla="*/ 4200525 w 4200525"/>
              <a:gd name="connsiteY8" fmla="*/ 0 h 923925"/>
              <a:gd name="connsiteX0" fmla="*/ 0 w 4181475"/>
              <a:gd name="connsiteY0" fmla="*/ 885825 h 885825"/>
              <a:gd name="connsiteX1" fmla="*/ 200025 w 4181475"/>
              <a:gd name="connsiteY1" fmla="*/ 847725 h 885825"/>
              <a:gd name="connsiteX2" fmla="*/ 485775 w 4181475"/>
              <a:gd name="connsiteY2" fmla="*/ 762000 h 885825"/>
              <a:gd name="connsiteX3" fmla="*/ 771525 w 4181475"/>
              <a:gd name="connsiteY3" fmla="*/ 695325 h 885825"/>
              <a:gd name="connsiteX4" fmla="*/ 1314450 w 4181475"/>
              <a:gd name="connsiteY4" fmla="*/ 523875 h 885825"/>
              <a:gd name="connsiteX5" fmla="*/ 1876425 w 4181475"/>
              <a:gd name="connsiteY5" fmla="*/ 361950 h 885825"/>
              <a:gd name="connsiteX6" fmla="*/ 2695575 w 4181475"/>
              <a:gd name="connsiteY6" fmla="*/ 190500 h 885825"/>
              <a:gd name="connsiteX7" fmla="*/ 3486150 w 4181475"/>
              <a:gd name="connsiteY7" fmla="*/ 66675 h 885825"/>
              <a:gd name="connsiteX8" fmla="*/ 4181475 w 4181475"/>
              <a:gd name="connsiteY8" fmla="*/ 0 h 885825"/>
              <a:gd name="connsiteX0" fmla="*/ 0 w 4219575"/>
              <a:gd name="connsiteY0" fmla="*/ 885825 h 885825"/>
              <a:gd name="connsiteX1" fmla="*/ 200025 w 4219575"/>
              <a:gd name="connsiteY1" fmla="*/ 847725 h 885825"/>
              <a:gd name="connsiteX2" fmla="*/ 485775 w 4219575"/>
              <a:gd name="connsiteY2" fmla="*/ 762000 h 885825"/>
              <a:gd name="connsiteX3" fmla="*/ 771525 w 4219575"/>
              <a:gd name="connsiteY3" fmla="*/ 695325 h 885825"/>
              <a:gd name="connsiteX4" fmla="*/ 1314450 w 4219575"/>
              <a:gd name="connsiteY4" fmla="*/ 523875 h 885825"/>
              <a:gd name="connsiteX5" fmla="*/ 1876425 w 4219575"/>
              <a:gd name="connsiteY5" fmla="*/ 361950 h 885825"/>
              <a:gd name="connsiteX6" fmla="*/ 2695575 w 4219575"/>
              <a:gd name="connsiteY6" fmla="*/ 190500 h 885825"/>
              <a:gd name="connsiteX7" fmla="*/ 3486150 w 4219575"/>
              <a:gd name="connsiteY7" fmla="*/ 66675 h 885825"/>
              <a:gd name="connsiteX8" fmla="*/ 4219575 w 4219575"/>
              <a:gd name="connsiteY8" fmla="*/ 0 h 885825"/>
              <a:gd name="connsiteX0" fmla="*/ 0 w 4219575"/>
              <a:gd name="connsiteY0" fmla="*/ 885825 h 885825"/>
              <a:gd name="connsiteX1" fmla="*/ 200025 w 4219575"/>
              <a:gd name="connsiteY1" fmla="*/ 847725 h 885825"/>
              <a:gd name="connsiteX2" fmla="*/ 396797 w 4219575"/>
              <a:gd name="connsiteY2" fmla="*/ 786485 h 885825"/>
              <a:gd name="connsiteX3" fmla="*/ 485775 w 4219575"/>
              <a:gd name="connsiteY3" fmla="*/ 762000 h 885825"/>
              <a:gd name="connsiteX4" fmla="*/ 771525 w 4219575"/>
              <a:gd name="connsiteY4" fmla="*/ 695325 h 885825"/>
              <a:gd name="connsiteX5" fmla="*/ 1314450 w 4219575"/>
              <a:gd name="connsiteY5" fmla="*/ 523875 h 885825"/>
              <a:gd name="connsiteX6" fmla="*/ 1876425 w 4219575"/>
              <a:gd name="connsiteY6" fmla="*/ 361950 h 885825"/>
              <a:gd name="connsiteX7" fmla="*/ 2695575 w 4219575"/>
              <a:gd name="connsiteY7" fmla="*/ 190500 h 885825"/>
              <a:gd name="connsiteX8" fmla="*/ 3486150 w 4219575"/>
              <a:gd name="connsiteY8" fmla="*/ 66675 h 885825"/>
              <a:gd name="connsiteX9" fmla="*/ 4219575 w 4219575"/>
              <a:gd name="connsiteY9" fmla="*/ 0 h 885825"/>
              <a:gd name="connsiteX0" fmla="*/ 0 w 4219575"/>
              <a:gd name="connsiteY0" fmla="*/ 885825 h 885825"/>
              <a:gd name="connsiteX1" fmla="*/ 396797 w 4219575"/>
              <a:gd name="connsiteY1" fmla="*/ 786485 h 885825"/>
              <a:gd name="connsiteX2" fmla="*/ 485775 w 4219575"/>
              <a:gd name="connsiteY2" fmla="*/ 762000 h 885825"/>
              <a:gd name="connsiteX3" fmla="*/ 771525 w 4219575"/>
              <a:gd name="connsiteY3" fmla="*/ 695325 h 885825"/>
              <a:gd name="connsiteX4" fmla="*/ 1314450 w 4219575"/>
              <a:gd name="connsiteY4" fmla="*/ 523875 h 885825"/>
              <a:gd name="connsiteX5" fmla="*/ 1876425 w 4219575"/>
              <a:gd name="connsiteY5" fmla="*/ 361950 h 885825"/>
              <a:gd name="connsiteX6" fmla="*/ 2695575 w 4219575"/>
              <a:gd name="connsiteY6" fmla="*/ 190500 h 885825"/>
              <a:gd name="connsiteX7" fmla="*/ 3486150 w 4219575"/>
              <a:gd name="connsiteY7" fmla="*/ 66675 h 885825"/>
              <a:gd name="connsiteX8" fmla="*/ 4219575 w 4219575"/>
              <a:gd name="connsiteY8" fmla="*/ 0 h 885825"/>
              <a:gd name="connsiteX0" fmla="*/ 0 w 3822778"/>
              <a:gd name="connsiteY0" fmla="*/ 786485 h 786485"/>
              <a:gd name="connsiteX1" fmla="*/ 88978 w 3822778"/>
              <a:gd name="connsiteY1" fmla="*/ 762000 h 786485"/>
              <a:gd name="connsiteX2" fmla="*/ 374728 w 3822778"/>
              <a:gd name="connsiteY2" fmla="*/ 695325 h 786485"/>
              <a:gd name="connsiteX3" fmla="*/ 917653 w 3822778"/>
              <a:gd name="connsiteY3" fmla="*/ 523875 h 786485"/>
              <a:gd name="connsiteX4" fmla="*/ 1479628 w 3822778"/>
              <a:gd name="connsiteY4" fmla="*/ 361950 h 786485"/>
              <a:gd name="connsiteX5" fmla="*/ 2298778 w 3822778"/>
              <a:gd name="connsiteY5" fmla="*/ 190500 h 786485"/>
              <a:gd name="connsiteX6" fmla="*/ 3089353 w 3822778"/>
              <a:gd name="connsiteY6" fmla="*/ 66675 h 786485"/>
              <a:gd name="connsiteX7" fmla="*/ 3822778 w 3822778"/>
              <a:gd name="connsiteY7" fmla="*/ 0 h 7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2778" h="786485">
                <a:moveTo>
                  <a:pt x="0" y="786485"/>
                </a:moveTo>
                <a:lnTo>
                  <a:pt x="88978" y="762000"/>
                </a:lnTo>
                <a:lnTo>
                  <a:pt x="374728" y="695325"/>
                </a:lnTo>
                <a:lnTo>
                  <a:pt x="917653" y="523875"/>
                </a:lnTo>
                <a:lnTo>
                  <a:pt x="1479628" y="361950"/>
                </a:lnTo>
                <a:lnTo>
                  <a:pt x="2298778" y="190500"/>
                </a:lnTo>
                <a:lnTo>
                  <a:pt x="3089353" y="66675"/>
                </a:lnTo>
                <a:lnTo>
                  <a:pt x="3822778" y="0"/>
                </a:ln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3" name="Forme libre 86">
            <a:extLst>
              <a:ext uri="{FF2B5EF4-FFF2-40B4-BE49-F238E27FC236}">
                <a16:creationId xmlns:a16="http://schemas.microsoft.com/office/drawing/2014/main" id="{A4CA67EB-087E-4561-A90E-D8FF307632C3}"/>
              </a:ext>
            </a:extLst>
          </p:cNvPr>
          <p:cNvSpPr/>
          <p:nvPr/>
        </p:nvSpPr>
        <p:spPr>
          <a:xfrm>
            <a:off x="8685877" y="3193136"/>
            <a:ext cx="2710577" cy="1389322"/>
          </a:xfrm>
          <a:custGeom>
            <a:avLst/>
            <a:gdLst>
              <a:gd name="connsiteX0" fmla="*/ 0 w 4214553"/>
              <a:gd name="connsiteY0" fmla="*/ 2061556 h 2061556"/>
              <a:gd name="connsiteX1" fmla="*/ 116378 w 4214553"/>
              <a:gd name="connsiteY1" fmla="*/ 2053244 h 2061556"/>
              <a:gd name="connsiteX2" fmla="*/ 199506 w 4214553"/>
              <a:gd name="connsiteY2" fmla="*/ 2003367 h 2061556"/>
              <a:gd name="connsiteX3" fmla="*/ 274320 w 4214553"/>
              <a:gd name="connsiteY3" fmla="*/ 2019993 h 2061556"/>
              <a:gd name="connsiteX4" fmla="*/ 473826 w 4214553"/>
              <a:gd name="connsiteY4" fmla="*/ 1920240 h 2061556"/>
              <a:gd name="connsiteX5" fmla="*/ 640080 w 4214553"/>
              <a:gd name="connsiteY5" fmla="*/ 1920240 h 2061556"/>
              <a:gd name="connsiteX6" fmla="*/ 764771 w 4214553"/>
              <a:gd name="connsiteY6" fmla="*/ 1828800 h 2061556"/>
              <a:gd name="connsiteX7" fmla="*/ 764771 w 4214553"/>
              <a:gd name="connsiteY7" fmla="*/ 1828800 h 2061556"/>
              <a:gd name="connsiteX8" fmla="*/ 856211 w 4214553"/>
              <a:gd name="connsiteY8" fmla="*/ 1820487 h 2061556"/>
              <a:gd name="connsiteX9" fmla="*/ 939338 w 4214553"/>
              <a:gd name="connsiteY9" fmla="*/ 1762298 h 2061556"/>
              <a:gd name="connsiteX10" fmla="*/ 1105593 w 4214553"/>
              <a:gd name="connsiteY10" fmla="*/ 1712422 h 2061556"/>
              <a:gd name="connsiteX11" fmla="*/ 1105593 w 4214553"/>
              <a:gd name="connsiteY11" fmla="*/ 1712422 h 2061556"/>
              <a:gd name="connsiteX12" fmla="*/ 1504604 w 4214553"/>
              <a:gd name="connsiteY12" fmla="*/ 1546167 h 2061556"/>
              <a:gd name="connsiteX13" fmla="*/ 1562793 w 4214553"/>
              <a:gd name="connsiteY13" fmla="*/ 1487978 h 2061556"/>
              <a:gd name="connsiteX14" fmla="*/ 1695796 w 4214553"/>
              <a:gd name="connsiteY14" fmla="*/ 1454727 h 2061556"/>
              <a:gd name="connsiteX15" fmla="*/ 1862051 w 4214553"/>
              <a:gd name="connsiteY15" fmla="*/ 1379913 h 2061556"/>
              <a:gd name="connsiteX16" fmla="*/ 1911927 w 4214553"/>
              <a:gd name="connsiteY16" fmla="*/ 1305098 h 2061556"/>
              <a:gd name="connsiteX17" fmla="*/ 2019993 w 4214553"/>
              <a:gd name="connsiteY17" fmla="*/ 1271847 h 2061556"/>
              <a:gd name="connsiteX18" fmla="*/ 2410691 w 4214553"/>
              <a:gd name="connsiteY18" fmla="*/ 1064029 h 2061556"/>
              <a:gd name="connsiteX19" fmla="*/ 2759826 w 4214553"/>
              <a:gd name="connsiteY19" fmla="*/ 856211 h 2061556"/>
              <a:gd name="connsiteX20" fmla="*/ 2942706 w 4214553"/>
              <a:gd name="connsiteY20" fmla="*/ 781396 h 2061556"/>
              <a:gd name="connsiteX21" fmla="*/ 3108960 w 4214553"/>
              <a:gd name="connsiteY21" fmla="*/ 656705 h 2061556"/>
              <a:gd name="connsiteX22" fmla="*/ 3458095 w 4214553"/>
              <a:gd name="connsiteY22" fmla="*/ 473825 h 2061556"/>
              <a:gd name="connsiteX23" fmla="*/ 3823855 w 4214553"/>
              <a:gd name="connsiteY23" fmla="*/ 249382 h 2061556"/>
              <a:gd name="connsiteX24" fmla="*/ 4214553 w 4214553"/>
              <a:gd name="connsiteY24" fmla="*/ 0 h 2061556"/>
              <a:gd name="connsiteX0" fmla="*/ 0 w 4202647"/>
              <a:gd name="connsiteY0" fmla="*/ 2068700 h 2068700"/>
              <a:gd name="connsiteX1" fmla="*/ 104472 w 4202647"/>
              <a:gd name="connsiteY1" fmla="*/ 2053244 h 2068700"/>
              <a:gd name="connsiteX2" fmla="*/ 187600 w 4202647"/>
              <a:gd name="connsiteY2" fmla="*/ 2003367 h 2068700"/>
              <a:gd name="connsiteX3" fmla="*/ 262414 w 4202647"/>
              <a:gd name="connsiteY3" fmla="*/ 2019993 h 2068700"/>
              <a:gd name="connsiteX4" fmla="*/ 461920 w 4202647"/>
              <a:gd name="connsiteY4" fmla="*/ 1920240 h 2068700"/>
              <a:gd name="connsiteX5" fmla="*/ 628174 w 4202647"/>
              <a:gd name="connsiteY5" fmla="*/ 1920240 h 2068700"/>
              <a:gd name="connsiteX6" fmla="*/ 752865 w 4202647"/>
              <a:gd name="connsiteY6" fmla="*/ 1828800 h 2068700"/>
              <a:gd name="connsiteX7" fmla="*/ 752865 w 4202647"/>
              <a:gd name="connsiteY7" fmla="*/ 1828800 h 2068700"/>
              <a:gd name="connsiteX8" fmla="*/ 844305 w 4202647"/>
              <a:gd name="connsiteY8" fmla="*/ 1820487 h 2068700"/>
              <a:gd name="connsiteX9" fmla="*/ 927432 w 4202647"/>
              <a:gd name="connsiteY9" fmla="*/ 1762298 h 2068700"/>
              <a:gd name="connsiteX10" fmla="*/ 1093687 w 4202647"/>
              <a:gd name="connsiteY10" fmla="*/ 1712422 h 2068700"/>
              <a:gd name="connsiteX11" fmla="*/ 1093687 w 4202647"/>
              <a:gd name="connsiteY11" fmla="*/ 1712422 h 2068700"/>
              <a:gd name="connsiteX12" fmla="*/ 1492698 w 4202647"/>
              <a:gd name="connsiteY12" fmla="*/ 1546167 h 2068700"/>
              <a:gd name="connsiteX13" fmla="*/ 1550887 w 4202647"/>
              <a:gd name="connsiteY13" fmla="*/ 1487978 h 2068700"/>
              <a:gd name="connsiteX14" fmla="*/ 1683890 w 4202647"/>
              <a:gd name="connsiteY14" fmla="*/ 1454727 h 2068700"/>
              <a:gd name="connsiteX15" fmla="*/ 1850145 w 4202647"/>
              <a:gd name="connsiteY15" fmla="*/ 1379913 h 2068700"/>
              <a:gd name="connsiteX16" fmla="*/ 1900021 w 4202647"/>
              <a:gd name="connsiteY16" fmla="*/ 1305098 h 2068700"/>
              <a:gd name="connsiteX17" fmla="*/ 2008087 w 4202647"/>
              <a:gd name="connsiteY17" fmla="*/ 1271847 h 2068700"/>
              <a:gd name="connsiteX18" fmla="*/ 2398785 w 4202647"/>
              <a:gd name="connsiteY18" fmla="*/ 1064029 h 2068700"/>
              <a:gd name="connsiteX19" fmla="*/ 2747920 w 4202647"/>
              <a:gd name="connsiteY19" fmla="*/ 856211 h 2068700"/>
              <a:gd name="connsiteX20" fmla="*/ 2930800 w 4202647"/>
              <a:gd name="connsiteY20" fmla="*/ 781396 h 2068700"/>
              <a:gd name="connsiteX21" fmla="*/ 3097054 w 4202647"/>
              <a:gd name="connsiteY21" fmla="*/ 656705 h 2068700"/>
              <a:gd name="connsiteX22" fmla="*/ 3446189 w 4202647"/>
              <a:gd name="connsiteY22" fmla="*/ 473825 h 2068700"/>
              <a:gd name="connsiteX23" fmla="*/ 3811949 w 4202647"/>
              <a:gd name="connsiteY23" fmla="*/ 249382 h 2068700"/>
              <a:gd name="connsiteX24" fmla="*/ 4202647 w 4202647"/>
              <a:gd name="connsiteY24" fmla="*/ 0 h 2068700"/>
              <a:gd name="connsiteX0" fmla="*/ 0 w 4202647"/>
              <a:gd name="connsiteY0" fmla="*/ 2068700 h 2068700"/>
              <a:gd name="connsiteX1" fmla="*/ 104472 w 4202647"/>
              <a:gd name="connsiteY1" fmla="*/ 2053244 h 2068700"/>
              <a:gd name="connsiteX2" fmla="*/ 187600 w 4202647"/>
              <a:gd name="connsiteY2" fmla="*/ 2003367 h 2068700"/>
              <a:gd name="connsiteX3" fmla="*/ 262414 w 4202647"/>
              <a:gd name="connsiteY3" fmla="*/ 2019993 h 2068700"/>
              <a:gd name="connsiteX4" fmla="*/ 398540 w 4202647"/>
              <a:gd name="connsiteY4" fmla="*/ 1949818 h 2068700"/>
              <a:gd name="connsiteX5" fmla="*/ 628174 w 4202647"/>
              <a:gd name="connsiteY5" fmla="*/ 1920240 h 2068700"/>
              <a:gd name="connsiteX6" fmla="*/ 752865 w 4202647"/>
              <a:gd name="connsiteY6" fmla="*/ 1828800 h 2068700"/>
              <a:gd name="connsiteX7" fmla="*/ 752865 w 4202647"/>
              <a:gd name="connsiteY7" fmla="*/ 1828800 h 2068700"/>
              <a:gd name="connsiteX8" fmla="*/ 844305 w 4202647"/>
              <a:gd name="connsiteY8" fmla="*/ 1820487 h 2068700"/>
              <a:gd name="connsiteX9" fmla="*/ 927432 w 4202647"/>
              <a:gd name="connsiteY9" fmla="*/ 1762298 h 2068700"/>
              <a:gd name="connsiteX10" fmla="*/ 1093687 w 4202647"/>
              <a:gd name="connsiteY10" fmla="*/ 1712422 h 2068700"/>
              <a:gd name="connsiteX11" fmla="*/ 1093687 w 4202647"/>
              <a:gd name="connsiteY11" fmla="*/ 1712422 h 2068700"/>
              <a:gd name="connsiteX12" fmla="*/ 1492698 w 4202647"/>
              <a:gd name="connsiteY12" fmla="*/ 1546167 h 2068700"/>
              <a:gd name="connsiteX13" fmla="*/ 1550887 w 4202647"/>
              <a:gd name="connsiteY13" fmla="*/ 1487978 h 2068700"/>
              <a:gd name="connsiteX14" fmla="*/ 1683890 w 4202647"/>
              <a:gd name="connsiteY14" fmla="*/ 1454727 h 2068700"/>
              <a:gd name="connsiteX15" fmla="*/ 1850145 w 4202647"/>
              <a:gd name="connsiteY15" fmla="*/ 1379913 h 2068700"/>
              <a:gd name="connsiteX16" fmla="*/ 1900021 w 4202647"/>
              <a:gd name="connsiteY16" fmla="*/ 1305098 h 2068700"/>
              <a:gd name="connsiteX17" fmla="*/ 2008087 w 4202647"/>
              <a:gd name="connsiteY17" fmla="*/ 1271847 h 2068700"/>
              <a:gd name="connsiteX18" fmla="*/ 2398785 w 4202647"/>
              <a:gd name="connsiteY18" fmla="*/ 1064029 h 2068700"/>
              <a:gd name="connsiteX19" fmla="*/ 2747920 w 4202647"/>
              <a:gd name="connsiteY19" fmla="*/ 856211 h 2068700"/>
              <a:gd name="connsiteX20" fmla="*/ 2930800 w 4202647"/>
              <a:gd name="connsiteY20" fmla="*/ 781396 h 2068700"/>
              <a:gd name="connsiteX21" fmla="*/ 3097054 w 4202647"/>
              <a:gd name="connsiteY21" fmla="*/ 656705 h 2068700"/>
              <a:gd name="connsiteX22" fmla="*/ 3446189 w 4202647"/>
              <a:gd name="connsiteY22" fmla="*/ 473825 h 2068700"/>
              <a:gd name="connsiteX23" fmla="*/ 3811949 w 4202647"/>
              <a:gd name="connsiteY23" fmla="*/ 249382 h 2068700"/>
              <a:gd name="connsiteX24" fmla="*/ 4202647 w 4202647"/>
              <a:gd name="connsiteY24" fmla="*/ 0 h 2068700"/>
              <a:gd name="connsiteX0" fmla="*/ 0 w 4098175"/>
              <a:gd name="connsiteY0" fmla="*/ 2053244 h 2053244"/>
              <a:gd name="connsiteX1" fmla="*/ 83128 w 4098175"/>
              <a:gd name="connsiteY1" fmla="*/ 2003367 h 2053244"/>
              <a:gd name="connsiteX2" fmla="*/ 157942 w 4098175"/>
              <a:gd name="connsiteY2" fmla="*/ 2019993 h 2053244"/>
              <a:gd name="connsiteX3" fmla="*/ 294068 w 4098175"/>
              <a:gd name="connsiteY3" fmla="*/ 1949818 h 2053244"/>
              <a:gd name="connsiteX4" fmla="*/ 523702 w 4098175"/>
              <a:gd name="connsiteY4" fmla="*/ 1920240 h 2053244"/>
              <a:gd name="connsiteX5" fmla="*/ 648393 w 4098175"/>
              <a:gd name="connsiteY5" fmla="*/ 1828800 h 2053244"/>
              <a:gd name="connsiteX6" fmla="*/ 648393 w 4098175"/>
              <a:gd name="connsiteY6" fmla="*/ 1828800 h 2053244"/>
              <a:gd name="connsiteX7" fmla="*/ 739833 w 4098175"/>
              <a:gd name="connsiteY7" fmla="*/ 1820487 h 2053244"/>
              <a:gd name="connsiteX8" fmla="*/ 822960 w 4098175"/>
              <a:gd name="connsiteY8" fmla="*/ 1762298 h 2053244"/>
              <a:gd name="connsiteX9" fmla="*/ 989215 w 4098175"/>
              <a:gd name="connsiteY9" fmla="*/ 1712422 h 2053244"/>
              <a:gd name="connsiteX10" fmla="*/ 989215 w 4098175"/>
              <a:gd name="connsiteY10" fmla="*/ 1712422 h 2053244"/>
              <a:gd name="connsiteX11" fmla="*/ 1388226 w 4098175"/>
              <a:gd name="connsiteY11" fmla="*/ 1546167 h 2053244"/>
              <a:gd name="connsiteX12" fmla="*/ 1446415 w 4098175"/>
              <a:gd name="connsiteY12" fmla="*/ 1487978 h 2053244"/>
              <a:gd name="connsiteX13" fmla="*/ 1579418 w 4098175"/>
              <a:gd name="connsiteY13" fmla="*/ 1454727 h 2053244"/>
              <a:gd name="connsiteX14" fmla="*/ 1745673 w 4098175"/>
              <a:gd name="connsiteY14" fmla="*/ 1379913 h 2053244"/>
              <a:gd name="connsiteX15" fmla="*/ 1795549 w 4098175"/>
              <a:gd name="connsiteY15" fmla="*/ 1305098 h 2053244"/>
              <a:gd name="connsiteX16" fmla="*/ 1903615 w 4098175"/>
              <a:gd name="connsiteY16" fmla="*/ 1271847 h 2053244"/>
              <a:gd name="connsiteX17" fmla="*/ 2294313 w 4098175"/>
              <a:gd name="connsiteY17" fmla="*/ 1064029 h 2053244"/>
              <a:gd name="connsiteX18" fmla="*/ 2643448 w 4098175"/>
              <a:gd name="connsiteY18" fmla="*/ 856211 h 2053244"/>
              <a:gd name="connsiteX19" fmla="*/ 2826328 w 4098175"/>
              <a:gd name="connsiteY19" fmla="*/ 781396 h 2053244"/>
              <a:gd name="connsiteX20" fmla="*/ 2992582 w 4098175"/>
              <a:gd name="connsiteY20" fmla="*/ 656705 h 2053244"/>
              <a:gd name="connsiteX21" fmla="*/ 3341717 w 4098175"/>
              <a:gd name="connsiteY21" fmla="*/ 473825 h 2053244"/>
              <a:gd name="connsiteX22" fmla="*/ 3707477 w 4098175"/>
              <a:gd name="connsiteY22" fmla="*/ 249382 h 2053244"/>
              <a:gd name="connsiteX23" fmla="*/ 4098175 w 4098175"/>
              <a:gd name="connsiteY23" fmla="*/ 0 h 2053244"/>
              <a:gd name="connsiteX0" fmla="*/ 0 w 4015047"/>
              <a:gd name="connsiteY0" fmla="*/ 2003367 h 2019994"/>
              <a:gd name="connsiteX1" fmla="*/ 74814 w 4015047"/>
              <a:gd name="connsiteY1" fmla="*/ 2019993 h 2019994"/>
              <a:gd name="connsiteX2" fmla="*/ 210940 w 4015047"/>
              <a:gd name="connsiteY2" fmla="*/ 1949818 h 2019994"/>
              <a:gd name="connsiteX3" fmla="*/ 440574 w 4015047"/>
              <a:gd name="connsiteY3" fmla="*/ 1920240 h 2019994"/>
              <a:gd name="connsiteX4" fmla="*/ 565265 w 4015047"/>
              <a:gd name="connsiteY4" fmla="*/ 1828800 h 2019994"/>
              <a:gd name="connsiteX5" fmla="*/ 565265 w 4015047"/>
              <a:gd name="connsiteY5" fmla="*/ 1828800 h 2019994"/>
              <a:gd name="connsiteX6" fmla="*/ 656705 w 4015047"/>
              <a:gd name="connsiteY6" fmla="*/ 1820487 h 2019994"/>
              <a:gd name="connsiteX7" fmla="*/ 739832 w 4015047"/>
              <a:gd name="connsiteY7" fmla="*/ 1762298 h 2019994"/>
              <a:gd name="connsiteX8" fmla="*/ 906087 w 4015047"/>
              <a:gd name="connsiteY8" fmla="*/ 1712422 h 2019994"/>
              <a:gd name="connsiteX9" fmla="*/ 906087 w 4015047"/>
              <a:gd name="connsiteY9" fmla="*/ 1712422 h 2019994"/>
              <a:gd name="connsiteX10" fmla="*/ 1305098 w 4015047"/>
              <a:gd name="connsiteY10" fmla="*/ 1546167 h 2019994"/>
              <a:gd name="connsiteX11" fmla="*/ 1363287 w 4015047"/>
              <a:gd name="connsiteY11" fmla="*/ 1487978 h 2019994"/>
              <a:gd name="connsiteX12" fmla="*/ 1496290 w 4015047"/>
              <a:gd name="connsiteY12" fmla="*/ 1454727 h 2019994"/>
              <a:gd name="connsiteX13" fmla="*/ 1662545 w 4015047"/>
              <a:gd name="connsiteY13" fmla="*/ 1379913 h 2019994"/>
              <a:gd name="connsiteX14" fmla="*/ 1712421 w 4015047"/>
              <a:gd name="connsiteY14" fmla="*/ 1305098 h 2019994"/>
              <a:gd name="connsiteX15" fmla="*/ 1820487 w 4015047"/>
              <a:gd name="connsiteY15" fmla="*/ 1271847 h 2019994"/>
              <a:gd name="connsiteX16" fmla="*/ 2211185 w 4015047"/>
              <a:gd name="connsiteY16" fmla="*/ 1064029 h 2019994"/>
              <a:gd name="connsiteX17" fmla="*/ 2560320 w 4015047"/>
              <a:gd name="connsiteY17" fmla="*/ 856211 h 2019994"/>
              <a:gd name="connsiteX18" fmla="*/ 2743200 w 4015047"/>
              <a:gd name="connsiteY18" fmla="*/ 781396 h 2019994"/>
              <a:gd name="connsiteX19" fmla="*/ 2909454 w 4015047"/>
              <a:gd name="connsiteY19" fmla="*/ 656705 h 2019994"/>
              <a:gd name="connsiteX20" fmla="*/ 3258589 w 4015047"/>
              <a:gd name="connsiteY20" fmla="*/ 473825 h 2019994"/>
              <a:gd name="connsiteX21" fmla="*/ 3624349 w 4015047"/>
              <a:gd name="connsiteY21" fmla="*/ 249382 h 2019994"/>
              <a:gd name="connsiteX22" fmla="*/ 4015047 w 4015047"/>
              <a:gd name="connsiteY22" fmla="*/ 0 h 2019994"/>
              <a:gd name="connsiteX0" fmla="*/ -1 w 3940232"/>
              <a:gd name="connsiteY0" fmla="*/ 2019993 h 2019993"/>
              <a:gd name="connsiteX1" fmla="*/ 136125 w 3940232"/>
              <a:gd name="connsiteY1" fmla="*/ 1949818 h 2019993"/>
              <a:gd name="connsiteX2" fmla="*/ 365759 w 3940232"/>
              <a:gd name="connsiteY2" fmla="*/ 1920240 h 2019993"/>
              <a:gd name="connsiteX3" fmla="*/ 490450 w 3940232"/>
              <a:gd name="connsiteY3" fmla="*/ 1828800 h 2019993"/>
              <a:gd name="connsiteX4" fmla="*/ 490450 w 3940232"/>
              <a:gd name="connsiteY4" fmla="*/ 1828800 h 2019993"/>
              <a:gd name="connsiteX5" fmla="*/ 581890 w 3940232"/>
              <a:gd name="connsiteY5" fmla="*/ 1820487 h 2019993"/>
              <a:gd name="connsiteX6" fmla="*/ 665017 w 3940232"/>
              <a:gd name="connsiteY6" fmla="*/ 1762298 h 2019993"/>
              <a:gd name="connsiteX7" fmla="*/ 831272 w 3940232"/>
              <a:gd name="connsiteY7" fmla="*/ 1712422 h 2019993"/>
              <a:gd name="connsiteX8" fmla="*/ 831272 w 3940232"/>
              <a:gd name="connsiteY8" fmla="*/ 1712422 h 2019993"/>
              <a:gd name="connsiteX9" fmla="*/ 1230283 w 3940232"/>
              <a:gd name="connsiteY9" fmla="*/ 1546167 h 2019993"/>
              <a:gd name="connsiteX10" fmla="*/ 1288472 w 3940232"/>
              <a:gd name="connsiteY10" fmla="*/ 1487978 h 2019993"/>
              <a:gd name="connsiteX11" fmla="*/ 1421475 w 3940232"/>
              <a:gd name="connsiteY11" fmla="*/ 1454727 h 2019993"/>
              <a:gd name="connsiteX12" fmla="*/ 1587730 w 3940232"/>
              <a:gd name="connsiteY12" fmla="*/ 1379913 h 2019993"/>
              <a:gd name="connsiteX13" fmla="*/ 1637606 w 3940232"/>
              <a:gd name="connsiteY13" fmla="*/ 1305098 h 2019993"/>
              <a:gd name="connsiteX14" fmla="*/ 1745672 w 3940232"/>
              <a:gd name="connsiteY14" fmla="*/ 1271847 h 2019993"/>
              <a:gd name="connsiteX15" fmla="*/ 2136370 w 3940232"/>
              <a:gd name="connsiteY15" fmla="*/ 1064029 h 2019993"/>
              <a:gd name="connsiteX16" fmla="*/ 2485505 w 3940232"/>
              <a:gd name="connsiteY16" fmla="*/ 856211 h 2019993"/>
              <a:gd name="connsiteX17" fmla="*/ 2668385 w 3940232"/>
              <a:gd name="connsiteY17" fmla="*/ 781396 h 2019993"/>
              <a:gd name="connsiteX18" fmla="*/ 2834639 w 3940232"/>
              <a:gd name="connsiteY18" fmla="*/ 656705 h 2019993"/>
              <a:gd name="connsiteX19" fmla="*/ 3183774 w 3940232"/>
              <a:gd name="connsiteY19" fmla="*/ 473825 h 2019993"/>
              <a:gd name="connsiteX20" fmla="*/ 3549534 w 3940232"/>
              <a:gd name="connsiteY20" fmla="*/ 249382 h 2019993"/>
              <a:gd name="connsiteX21" fmla="*/ 3940232 w 3940232"/>
              <a:gd name="connsiteY21" fmla="*/ 0 h 2019993"/>
              <a:gd name="connsiteX0" fmla="*/ 0 w 3804107"/>
              <a:gd name="connsiteY0" fmla="*/ 1949818 h 1949818"/>
              <a:gd name="connsiteX1" fmla="*/ 229634 w 3804107"/>
              <a:gd name="connsiteY1" fmla="*/ 1920240 h 1949818"/>
              <a:gd name="connsiteX2" fmla="*/ 354325 w 3804107"/>
              <a:gd name="connsiteY2" fmla="*/ 1828800 h 1949818"/>
              <a:gd name="connsiteX3" fmla="*/ 354325 w 3804107"/>
              <a:gd name="connsiteY3" fmla="*/ 1828800 h 1949818"/>
              <a:gd name="connsiteX4" fmla="*/ 445765 w 3804107"/>
              <a:gd name="connsiteY4" fmla="*/ 1820487 h 1949818"/>
              <a:gd name="connsiteX5" fmla="*/ 528892 w 3804107"/>
              <a:gd name="connsiteY5" fmla="*/ 1762298 h 1949818"/>
              <a:gd name="connsiteX6" fmla="*/ 695147 w 3804107"/>
              <a:gd name="connsiteY6" fmla="*/ 1712422 h 1949818"/>
              <a:gd name="connsiteX7" fmla="*/ 695147 w 3804107"/>
              <a:gd name="connsiteY7" fmla="*/ 1712422 h 1949818"/>
              <a:gd name="connsiteX8" fmla="*/ 1094158 w 3804107"/>
              <a:gd name="connsiteY8" fmla="*/ 1546167 h 1949818"/>
              <a:gd name="connsiteX9" fmla="*/ 1152347 w 3804107"/>
              <a:gd name="connsiteY9" fmla="*/ 1487978 h 1949818"/>
              <a:gd name="connsiteX10" fmla="*/ 1285350 w 3804107"/>
              <a:gd name="connsiteY10" fmla="*/ 1454727 h 1949818"/>
              <a:gd name="connsiteX11" fmla="*/ 1451605 w 3804107"/>
              <a:gd name="connsiteY11" fmla="*/ 1379913 h 1949818"/>
              <a:gd name="connsiteX12" fmla="*/ 1501481 w 3804107"/>
              <a:gd name="connsiteY12" fmla="*/ 1305098 h 1949818"/>
              <a:gd name="connsiteX13" fmla="*/ 1609547 w 3804107"/>
              <a:gd name="connsiteY13" fmla="*/ 1271847 h 1949818"/>
              <a:gd name="connsiteX14" fmla="*/ 2000245 w 3804107"/>
              <a:gd name="connsiteY14" fmla="*/ 1064029 h 1949818"/>
              <a:gd name="connsiteX15" fmla="*/ 2349380 w 3804107"/>
              <a:gd name="connsiteY15" fmla="*/ 856211 h 1949818"/>
              <a:gd name="connsiteX16" fmla="*/ 2532260 w 3804107"/>
              <a:gd name="connsiteY16" fmla="*/ 781396 h 1949818"/>
              <a:gd name="connsiteX17" fmla="*/ 2698514 w 3804107"/>
              <a:gd name="connsiteY17" fmla="*/ 656705 h 1949818"/>
              <a:gd name="connsiteX18" fmla="*/ 3047649 w 3804107"/>
              <a:gd name="connsiteY18" fmla="*/ 473825 h 1949818"/>
              <a:gd name="connsiteX19" fmla="*/ 3413409 w 3804107"/>
              <a:gd name="connsiteY19" fmla="*/ 249382 h 1949818"/>
              <a:gd name="connsiteX20" fmla="*/ 3804107 w 3804107"/>
              <a:gd name="connsiteY20" fmla="*/ 0 h 1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04107" h="1949818">
                <a:moveTo>
                  <a:pt x="0" y="1949818"/>
                </a:moveTo>
                <a:lnTo>
                  <a:pt x="229634" y="1920240"/>
                </a:lnTo>
                <a:lnTo>
                  <a:pt x="354325" y="1828800"/>
                </a:lnTo>
                <a:lnTo>
                  <a:pt x="354325" y="1828800"/>
                </a:lnTo>
                <a:lnTo>
                  <a:pt x="445765" y="1820487"/>
                </a:lnTo>
                <a:lnTo>
                  <a:pt x="528892" y="1762298"/>
                </a:lnTo>
                <a:lnTo>
                  <a:pt x="695147" y="1712422"/>
                </a:lnTo>
                <a:lnTo>
                  <a:pt x="695147" y="1712422"/>
                </a:lnTo>
                <a:lnTo>
                  <a:pt x="1094158" y="1546167"/>
                </a:lnTo>
                <a:lnTo>
                  <a:pt x="1152347" y="1487978"/>
                </a:lnTo>
                <a:lnTo>
                  <a:pt x="1285350" y="1454727"/>
                </a:lnTo>
                <a:lnTo>
                  <a:pt x="1451605" y="1379913"/>
                </a:lnTo>
                <a:lnTo>
                  <a:pt x="1501481" y="1305098"/>
                </a:lnTo>
                <a:lnTo>
                  <a:pt x="1609547" y="1271847"/>
                </a:lnTo>
                <a:lnTo>
                  <a:pt x="2000245" y="1064029"/>
                </a:lnTo>
                <a:lnTo>
                  <a:pt x="2349380" y="856211"/>
                </a:lnTo>
                <a:lnTo>
                  <a:pt x="2532260" y="781396"/>
                </a:lnTo>
                <a:lnTo>
                  <a:pt x="2698514" y="656705"/>
                </a:lnTo>
                <a:lnTo>
                  <a:pt x="3047649" y="473825"/>
                </a:lnTo>
                <a:lnTo>
                  <a:pt x="3413409" y="249382"/>
                </a:lnTo>
                <a:lnTo>
                  <a:pt x="3804107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2" name="Forme libre 46">
            <a:extLst>
              <a:ext uri="{FF2B5EF4-FFF2-40B4-BE49-F238E27FC236}">
                <a16:creationId xmlns:a16="http://schemas.microsoft.com/office/drawing/2014/main" id="{64E8F659-82BD-4D32-83A8-8FD6745803C0}"/>
              </a:ext>
            </a:extLst>
          </p:cNvPr>
          <p:cNvSpPr/>
          <p:nvPr/>
        </p:nvSpPr>
        <p:spPr>
          <a:xfrm>
            <a:off x="8682432" y="2742978"/>
            <a:ext cx="2708098" cy="1941845"/>
          </a:xfrm>
          <a:custGeom>
            <a:avLst/>
            <a:gdLst>
              <a:gd name="connsiteX0" fmla="*/ 0 w 4206240"/>
              <a:gd name="connsiteY0" fmla="*/ 2601883 h 2801389"/>
              <a:gd name="connsiteX1" fmla="*/ 99753 w 4206240"/>
              <a:gd name="connsiteY1" fmla="*/ 2585258 h 2801389"/>
              <a:gd name="connsiteX2" fmla="*/ 199506 w 4206240"/>
              <a:gd name="connsiteY2" fmla="*/ 2552007 h 2801389"/>
              <a:gd name="connsiteX3" fmla="*/ 266007 w 4206240"/>
              <a:gd name="connsiteY3" fmla="*/ 2543694 h 2801389"/>
              <a:gd name="connsiteX4" fmla="*/ 415636 w 4206240"/>
              <a:gd name="connsiteY4" fmla="*/ 2460567 h 2801389"/>
              <a:gd name="connsiteX5" fmla="*/ 515389 w 4206240"/>
              <a:gd name="connsiteY5" fmla="*/ 2385752 h 2801389"/>
              <a:gd name="connsiteX6" fmla="*/ 673331 w 4206240"/>
              <a:gd name="connsiteY6" fmla="*/ 2385752 h 2801389"/>
              <a:gd name="connsiteX7" fmla="*/ 814647 w 4206240"/>
              <a:gd name="connsiteY7" fmla="*/ 2277687 h 2801389"/>
              <a:gd name="connsiteX8" fmla="*/ 814647 w 4206240"/>
              <a:gd name="connsiteY8" fmla="*/ 2277687 h 2801389"/>
              <a:gd name="connsiteX9" fmla="*/ 922713 w 4206240"/>
              <a:gd name="connsiteY9" fmla="*/ 2202872 h 2801389"/>
              <a:gd name="connsiteX10" fmla="*/ 1047404 w 4206240"/>
              <a:gd name="connsiteY10" fmla="*/ 2177934 h 2801389"/>
              <a:gd name="connsiteX11" fmla="*/ 1213658 w 4206240"/>
              <a:gd name="connsiteY11" fmla="*/ 2078181 h 2801389"/>
              <a:gd name="connsiteX12" fmla="*/ 1280160 w 4206240"/>
              <a:gd name="connsiteY12" fmla="*/ 2078181 h 2801389"/>
              <a:gd name="connsiteX13" fmla="*/ 1313411 w 4206240"/>
              <a:gd name="connsiteY13" fmla="*/ 2036618 h 2801389"/>
              <a:gd name="connsiteX14" fmla="*/ 1371600 w 4206240"/>
              <a:gd name="connsiteY14" fmla="*/ 2028305 h 2801389"/>
              <a:gd name="connsiteX15" fmla="*/ 1687484 w 4206240"/>
              <a:gd name="connsiteY15" fmla="*/ 1812174 h 2801389"/>
              <a:gd name="connsiteX16" fmla="*/ 1745673 w 4206240"/>
              <a:gd name="connsiteY16" fmla="*/ 1803861 h 2801389"/>
              <a:gd name="connsiteX17" fmla="*/ 1878676 w 4206240"/>
              <a:gd name="connsiteY17" fmla="*/ 1662545 h 2801389"/>
              <a:gd name="connsiteX18" fmla="*/ 1920240 w 4206240"/>
              <a:gd name="connsiteY18" fmla="*/ 1662545 h 2801389"/>
              <a:gd name="connsiteX19" fmla="*/ 2144684 w 4206240"/>
              <a:gd name="connsiteY19" fmla="*/ 1546167 h 2801389"/>
              <a:gd name="connsiteX20" fmla="*/ 2169622 w 4206240"/>
              <a:gd name="connsiteY20" fmla="*/ 1512916 h 2801389"/>
              <a:gd name="connsiteX21" fmla="*/ 2277687 w 4206240"/>
              <a:gd name="connsiteY21" fmla="*/ 1404851 h 2801389"/>
              <a:gd name="connsiteX22" fmla="*/ 2352502 w 4206240"/>
              <a:gd name="connsiteY22" fmla="*/ 1330036 h 2801389"/>
              <a:gd name="connsiteX23" fmla="*/ 2477193 w 4206240"/>
              <a:gd name="connsiteY23" fmla="*/ 1305098 h 2801389"/>
              <a:gd name="connsiteX24" fmla="*/ 2568633 w 4206240"/>
              <a:gd name="connsiteY24" fmla="*/ 1205345 h 2801389"/>
              <a:gd name="connsiteX25" fmla="*/ 2635135 w 4206240"/>
              <a:gd name="connsiteY25" fmla="*/ 1197032 h 2801389"/>
              <a:gd name="connsiteX26" fmla="*/ 2801389 w 4206240"/>
              <a:gd name="connsiteY26" fmla="*/ 1047403 h 2801389"/>
              <a:gd name="connsiteX27" fmla="*/ 2867891 w 4206240"/>
              <a:gd name="connsiteY27" fmla="*/ 997527 h 2801389"/>
              <a:gd name="connsiteX28" fmla="*/ 2984269 w 4206240"/>
              <a:gd name="connsiteY28" fmla="*/ 897774 h 2801389"/>
              <a:gd name="connsiteX29" fmla="*/ 3183775 w 4206240"/>
              <a:gd name="connsiteY29" fmla="*/ 739832 h 2801389"/>
              <a:gd name="connsiteX30" fmla="*/ 3225338 w 4206240"/>
              <a:gd name="connsiteY30" fmla="*/ 723207 h 2801389"/>
              <a:gd name="connsiteX31" fmla="*/ 3325091 w 4206240"/>
              <a:gd name="connsiteY31" fmla="*/ 640080 h 2801389"/>
              <a:gd name="connsiteX32" fmla="*/ 3399906 w 4206240"/>
              <a:gd name="connsiteY32" fmla="*/ 623454 h 2801389"/>
              <a:gd name="connsiteX33" fmla="*/ 3616036 w 4206240"/>
              <a:gd name="connsiteY33" fmla="*/ 415636 h 2801389"/>
              <a:gd name="connsiteX34" fmla="*/ 3690851 w 4206240"/>
              <a:gd name="connsiteY34" fmla="*/ 415636 h 2801389"/>
              <a:gd name="connsiteX35" fmla="*/ 3798916 w 4206240"/>
              <a:gd name="connsiteY35" fmla="*/ 274320 h 2801389"/>
              <a:gd name="connsiteX36" fmla="*/ 3915295 w 4206240"/>
              <a:gd name="connsiteY36" fmla="*/ 232756 h 2801389"/>
              <a:gd name="connsiteX37" fmla="*/ 4056611 w 4206240"/>
              <a:gd name="connsiteY37" fmla="*/ 91440 h 2801389"/>
              <a:gd name="connsiteX38" fmla="*/ 4206240 w 4206240"/>
              <a:gd name="connsiteY38" fmla="*/ 0 h 2801389"/>
              <a:gd name="connsiteX39" fmla="*/ 4206240 w 4206240"/>
              <a:gd name="connsiteY39" fmla="*/ 1338349 h 2801389"/>
              <a:gd name="connsiteX40" fmla="*/ 4123113 w 4206240"/>
              <a:gd name="connsiteY40" fmla="*/ 1388225 h 2801389"/>
              <a:gd name="connsiteX41" fmla="*/ 4056611 w 4206240"/>
              <a:gd name="connsiteY41" fmla="*/ 1371600 h 2801389"/>
              <a:gd name="connsiteX42" fmla="*/ 3923607 w 4206240"/>
              <a:gd name="connsiteY42" fmla="*/ 1446414 h 2801389"/>
              <a:gd name="connsiteX43" fmla="*/ 3832167 w 4206240"/>
              <a:gd name="connsiteY43" fmla="*/ 1479665 h 2801389"/>
              <a:gd name="connsiteX44" fmla="*/ 3732415 w 4206240"/>
              <a:gd name="connsiteY44" fmla="*/ 1529541 h 2801389"/>
              <a:gd name="connsiteX45" fmla="*/ 3574473 w 4206240"/>
              <a:gd name="connsiteY45" fmla="*/ 1571105 h 2801389"/>
              <a:gd name="connsiteX46" fmla="*/ 3466407 w 4206240"/>
              <a:gd name="connsiteY46" fmla="*/ 1645920 h 2801389"/>
              <a:gd name="connsiteX47" fmla="*/ 3391593 w 4206240"/>
              <a:gd name="connsiteY47" fmla="*/ 1662545 h 2801389"/>
              <a:gd name="connsiteX48" fmla="*/ 3333404 w 4206240"/>
              <a:gd name="connsiteY48" fmla="*/ 1704109 h 2801389"/>
              <a:gd name="connsiteX49" fmla="*/ 3258589 w 4206240"/>
              <a:gd name="connsiteY49" fmla="*/ 1704109 h 2801389"/>
              <a:gd name="connsiteX50" fmla="*/ 3142211 w 4206240"/>
              <a:gd name="connsiteY50" fmla="*/ 1737360 h 2801389"/>
              <a:gd name="connsiteX51" fmla="*/ 2917767 w 4206240"/>
              <a:gd name="connsiteY51" fmla="*/ 1853738 h 2801389"/>
              <a:gd name="connsiteX52" fmla="*/ 2751513 w 4206240"/>
              <a:gd name="connsiteY52" fmla="*/ 1886989 h 2801389"/>
              <a:gd name="connsiteX53" fmla="*/ 2709949 w 4206240"/>
              <a:gd name="connsiteY53" fmla="*/ 1936865 h 2801389"/>
              <a:gd name="connsiteX54" fmla="*/ 2576946 w 4206240"/>
              <a:gd name="connsiteY54" fmla="*/ 1986741 h 2801389"/>
              <a:gd name="connsiteX55" fmla="*/ 2468880 w 4206240"/>
              <a:gd name="connsiteY55" fmla="*/ 2028305 h 2801389"/>
              <a:gd name="connsiteX56" fmla="*/ 2394066 w 4206240"/>
              <a:gd name="connsiteY56" fmla="*/ 2094807 h 2801389"/>
              <a:gd name="connsiteX57" fmla="*/ 2269375 w 4206240"/>
              <a:gd name="connsiteY57" fmla="*/ 2111432 h 2801389"/>
              <a:gd name="connsiteX58" fmla="*/ 2128058 w 4206240"/>
              <a:gd name="connsiteY58" fmla="*/ 2169621 h 2801389"/>
              <a:gd name="connsiteX59" fmla="*/ 2019993 w 4206240"/>
              <a:gd name="connsiteY59" fmla="*/ 2219498 h 2801389"/>
              <a:gd name="connsiteX60" fmla="*/ 1795549 w 4206240"/>
              <a:gd name="connsiteY60" fmla="*/ 2302625 h 2801389"/>
              <a:gd name="connsiteX61" fmla="*/ 1687484 w 4206240"/>
              <a:gd name="connsiteY61" fmla="*/ 2344189 h 2801389"/>
              <a:gd name="connsiteX62" fmla="*/ 1446415 w 4206240"/>
              <a:gd name="connsiteY62" fmla="*/ 2435629 h 2801389"/>
              <a:gd name="connsiteX63" fmla="*/ 1338349 w 4206240"/>
              <a:gd name="connsiteY63" fmla="*/ 2468880 h 2801389"/>
              <a:gd name="connsiteX64" fmla="*/ 1238596 w 4206240"/>
              <a:gd name="connsiteY64" fmla="*/ 2493818 h 2801389"/>
              <a:gd name="connsiteX65" fmla="*/ 1113906 w 4206240"/>
              <a:gd name="connsiteY65" fmla="*/ 2568632 h 2801389"/>
              <a:gd name="connsiteX66" fmla="*/ 1039091 w 4206240"/>
              <a:gd name="connsiteY66" fmla="*/ 2543694 h 2801389"/>
              <a:gd name="connsiteX67" fmla="*/ 922713 w 4206240"/>
              <a:gd name="connsiteY67" fmla="*/ 2585258 h 2801389"/>
              <a:gd name="connsiteX68" fmla="*/ 822960 w 4206240"/>
              <a:gd name="connsiteY68" fmla="*/ 2601883 h 2801389"/>
              <a:gd name="connsiteX69" fmla="*/ 798022 w 4206240"/>
              <a:gd name="connsiteY69" fmla="*/ 2668385 h 2801389"/>
              <a:gd name="connsiteX70" fmla="*/ 739833 w 4206240"/>
              <a:gd name="connsiteY70" fmla="*/ 2610196 h 2801389"/>
              <a:gd name="connsiteX71" fmla="*/ 698269 w 4206240"/>
              <a:gd name="connsiteY71" fmla="*/ 2651760 h 2801389"/>
              <a:gd name="connsiteX72" fmla="*/ 565266 w 4206240"/>
              <a:gd name="connsiteY72" fmla="*/ 2701636 h 2801389"/>
              <a:gd name="connsiteX73" fmla="*/ 307571 w 4206240"/>
              <a:gd name="connsiteY73" fmla="*/ 2743200 h 2801389"/>
              <a:gd name="connsiteX74" fmla="*/ 116378 w 4206240"/>
              <a:gd name="connsiteY74" fmla="*/ 2801389 h 2801389"/>
              <a:gd name="connsiteX75" fmla="*/ 0 w 4206240"/>
              <a:gd name="connsiteY75" fmla="*/ 2801389 h 2801389"/>
              <a:gd name="connsiteX76" fmla="*/ 0 w 4206240"/>
              <a:gd name="connsiteY76" fmla="*/ 2601883 h 2801389"/>
              <a:gd name="connsiteX0" fmla="*/ 0 w 4206240"/>
              <a:gd name="connsiteY0" fmla="*/ 2601883 h 2801389"/>
              <a:gd name="connsiteX1" fmla="*/ 99753 w 4206240"/>
              <a:gd name="connsiteY1" fmla="*/ 2585258 h 2801389"/>
              <a:gd name="connsiteX2" fmla="*/ 199506 w 4206240"/>
              <a:gd name="connsiteY2" fmla="*/ 2552007 h 2801389"/>
              <a:gd name="connsiteX3" fmla="*/ 266007 w 4206240"/>
              <a:gd name="connsiteY3" fmla="*/ 2543694 h 2801389"/>
              <a:gd name="connsiteX4" fmla="*/ 415636 w 4206240"/>
              <a:gd name="connsiteY4" fmla="*/ 2460567 h 2801389"/>
              <a:gd name="connsiteX5" fmla="*/ 515389 w 4206240"/>
              <a:gd name="connsiteY5" fmla="*/ 2385752 h 2801389"/>
              <a:gd name="connsiteX6" fmla="*/ 673331 w 4206240"/>
              <a:gd name="connsiteY6" fmla="*/ 2385752 h 2801389"/>
              <a:gd name="connsiteX7" fmla="*/ 814647 w 4206240"/>
              <a:gd name="connsiteY7" fmla="*/ 2277687 h 2801389"/>
              <a:gd name="connsiteX8" fmla="*/ 814647 w 4206240"/>
              <a:gd name="connsiteY8" fmla="*/ 2277687 h 2801389"/>
              <a:gd name="connsiteX9" fmla="*/ 922713 w 4206240"/>
              <a:gd name="connsiteY9" fmla="*/ 2202872 h 2801389"/>
              <a:gd name="connsiteX10" fmla="*/ 1047404 w 4206240"/>
              <a:gd name="connsiteY10" fmla="*/ 2177934 h 2801389"/>
              <a:gd name="connsiteX11" fmla="*/ 1213658 w 4206240"/>
              <a:gd name="connsiteY11" fmla="*/ 2078181 h 2801389"/>
              <a:gd name="connsiteX12" fmla="*/ 1280160 w 4206240"/>
              <a:gd name="connsiteY12" fmla="*/ 2078181 h 2801389"/>
              <a:gd name="connsiteX13" fmla="*/ 1313411 w 4206240"/>
              <a:gd name="connsiteY13" fmla="*/ 2036618 h 2801389"/>
              <a:gd name="connsiteX14" fmla="*/ 1371600 w 4206240"/>
              <a:gd name="connsiteY14" fmla="*/ 2028305 h 2801389"/>
              <a:gd name="connsiteX15" fmla="*/ 1687484 w 4206240"/>
              <a:gd name="connsiteY15" fmla="*/ 1812174 h 2801389"/>
              <a:gd name="connsiteX16" fmla="*/ 1745673 w 4206240"/>
              <a:gd name="connsiteY16" fmla="*/ 1803861 h 2801389"/>
              <a:gd name="connsiteX17" fmla="*/ 1878676 w 4206240"/>
              <a:gd name="connsiteY17" fmla="*/ 1662545 h 2801389"/>
              <a:gd name="connsiteX18" fmla="*/ 1920240 w 4206240"/>
              <a:gd name="connsiteY18" fmla="*/ 1662545 h 2801389"/>
              <a:gd name="connsiteX19" fmla="*/ 2144684 w 4206240"/>
              <a:gd name="connsiteY19" fmla="*/ 1546167 h 2801389"/>
              <a:gd name="connsiteX20" fmla="*/ 2169622 w 4206240"/>
              <a:gd name="connsiteY20" fmla="*/ 1512916 h 2801389"/>
              <a:gd name="connsiteX21" fmla="*/ 2277687 w 4206240"/>
              <a:gd name="connsiteY21" fmla="*/ 1404851 h 2801389"/>
              <a:gd name="connsiteX22" fmla="*/ 2352502 w 4206240"/>
              <a:gd name="connsiteY22" fmla="*/ 1330036 h 2801389"/>
              <a:gd name="connsiteX23" fmla="*/ 2477193 w 4206240"/>
              <a:gd name="connsiteY23" fmla="*/ 1305098 h 2801389"/>
              <a:gd name="connsiteX24" fmla="*/ 2568633 w 4206240"/>
              <a:gd name="connsiteY24" fmla="*/ 1205345 h 2801389"/>
              <a:gd name="connsiteX25" fmla="*/ 2635135 w 4206240"/>
              <a:gd name="connsiteY25" fmla="*/ 1197032 h 2801389"/>
              <a:gd name="connsiteX26" fmla="*/ 2801389 w 4206240"/>
              <a:gd name="connsiteY26" fmla="*/ 1047403 h 2801389"/>
              <a:gd name="connsiteX27" fmla="*/ 2867891 w 4206240"/>
              <a:gd name="connsiteY27" fmla="*/ 997527 h 2801389"/>
              <a:gd name="connsiteX28" fmla="*/ 2984269 w 4206240"/>
              <a:gd name="connsiteY28" fmla="*/ 897774 h 2801389"/>
              <a:gd name="connsiteX29" fmla="*/ 3183775 w 4206240"/>
              <a:gd name="connsiteY29" fmla="*/ 739832 h 2801389"/>
              <a:gd name="connsiteX30" fmla="*/ 3225338 w 4206240"/>
              <a:gd name="connsiteY30" fmla="*/ 723207 h 2801389"/>
              <a:gd name="connsiteX31" fmla="*/ 3325091 w 4206240"/>
              <a:gd name="connsiteY31" fmla="*/ 640080 h 2801389"/>
              <a:gd name="connsiteX32" fmla="*/ 3399906 w 4206240"/>
              <a:gd name="connsiteY32" fmla="*/ 623454 h 2801389"/>
              <a:gd name="connsiteX33" fmla="*/ 3616036 w 4206240"/>
              <a:gd name="connsiteY33" fmla="*/ 415636 h 2801389"/>
              <a:gd name="connsiteX34" fmla="*/ 3690851 w 4206240"/>
              <a:gd name="connsiteY34" fmla="*/ 415636 h 2801389"/>
              <a:gd name="connsiteX35" fmla="*/ 3798916 w 4206240"/>
              <a:gd name="connsiteY35" fmla="*/ 274320 h 2801389"/>
              <a:gd name="connsiteX36" fmla="*/ 3915295 w 4206240"/>
              <a:gd name="connsiteY36" fmla="*/ 232756 h 2801389"/>
              <a:gd name="connsiteX37" fmla="*/ 4056611 w 4206240"/>
              <a:gd name="connsiteY37" fmla="*/ 91440 h 2801389"/>
              <a:gd name="connsiteX38" fmla="*/ 4206240 w 4206240"/>
              <a:gd name="connsiteY38" fmla="*/ 0 h 2801389"/>
              <a:gd name="connsiteX39" fmla="*/ 4206240 w 4206240"/>
              <a:gd name="connsiteY39" fmla="*/ 1338349 h 2801389"/>
              <a:gd name="connsiteX40" fmla="*/ 4123113 w 4206240"/>
              <a:gd name="connsiteY40" fmla="*/ 1388225 h 2801389"/>
              <a:gd name="connsiteX41" fmla="*/ 4056611 w 4206240"/>
              <a:gd name="connsiteY41" fmla="*/ 1371600 h 2801389"/>
              <a:gd name="connsiteX42" fmla="*/ 3923607 w 4206240"/>
              <a:gd name="connsiteY42" fmla="*/ 1446414 h 2801389"/>
              <a:gd name="connsiteX43" fmla="*/ 3832167 w 4206240"/>
              <a:gd name="connsiteY43" fmla="*/ 1479665 h 2801389"/>
              <a:gd name="connsiteX44" fmla="*/ 3732415 w 4206240"/>
              <a:gd name="connsiteY44" fmla="*/ 1529541 h 2801389"/>
              <a:gd name="connsiteX45" fmla="*/ 3574473 w 4206240"/>
              <a:gd name="connsiteY45" fmla="*/ 1571105 h 2801389"/>
              <a:gd name="connsiteX46" fmla="*/ 3466407 w 4206240"/>
              <a:gd name="connsiteY46" fmla="*/ 1645920 h 2801389"/>
              <a:gd name="connsiteX47" fmla="*/ 3391593 w 4206240"/>
              <a:gd name="connsiteY47" fmla="*/ 1662545 h 2801389"/>
              <a:gd name="connsiteX48" fmla="*/ 3333404 w 4206240"/>
              <a:gd name="connsiteY48" fmla="*/ 1704109 h 2801389"/>
              <a:gd name="connsiteX49" fmla="*/ 3258589 w 4206240"/>
              <a:gd name="connsiteY49" fmla="*/ 1704109 h 2801389"/>
              <a:gd name="connsiteX50" fmla="*/ 3142211 w 4206240"/>
              <a:gd name="connsiteY50" fmla="*/ 1737360 h 2801389"/>
              <a:gd name="connsiteX51" fmla="*/ 2917767 w 4206240"/>
              <a:gd name="connsiteY51" fmla="*/ 1853738 h 2801389"/>
              <a:gd name="connsiteX52" fmla="*/ 2751513 w 4206240"/>
              <a:gd name="connsiteY52" fmla="*/ 1886989 h 2801389"/>
              <a:gd name="connsiteX53" fmla="*/ 2709949 w 4206240"/>
              <a:gd name="connsiteY53" fmla="*/ 1936865 h 2801389"/>
              <a:gd name="connsiteX54" fmla="*/ 2576946 w 4206240"/>
              <a:gd name="connsiteY54" fmla="*/ 1986741 h 2801389"/>
              <a:gd name="connsiteX55" fmla="*/ 2468880 w 4206240"/>
              <a:gd name="connsiteY55" fmla="*/ 2028305 h 2801389"/>
              <a:gd name="connsiteX56" fmla="*/ 2394066 w 4206240"/>
              <a:gd name="connsiteY56" fmla="*/ 2094807 h 2801389"/>
              <a:gd name="connsiteX57" fmla="*/ 2269375 w 4206240"/>
              <a:gd name="connsiteY57" fmla="*/ 2111432 h 2801389"/>
              <a:gd name="connsiteX58" fmla="*/ 2128058 w 4206240"/>
              <a:gd name="connsiteY58" fmla="*/ 2169621 h 2801389"/>
              <a:gd name="connsiteX59" fmla="*/ 2019993 w 4206240"/>
              <a:gd name="connsiteY59" fmla="*/ 2219498 h 2801389"/>
              <a:gd name="connsiteX60" fmla="*/ 1795549 w 4206240"/>
              <a:gd name="connsiteY60" fmla="*/ 2302625 h 2801389"/>
              <a:gd name="connsiteX61" fmla="*/ 1687484 w 4206240"/>
              <a:gd name="connsiteY61" fmla="*/ 2344189 h 2801389"/>
              <a:gd name="connsiteX62" fmla="*/ 1446415 w 4206240"/>
              <a:gd name="connsiteY62" fmla="*/ 2435629 h 2801389"/>
              <a:gd name="connsiteX63" fmla="*/ 1338349 w 4206240"/>
              <a:gd name="connsiteY63" fmla="*/ 2468880 h 2801389"/>
              <a:gd name="connsiteX64" fmla="*/ 1238596 w 4206240"/>
              <a:gd name="connsiteY64" fmla="*/ 2493818 h 2801389"/>
              <a:gd name="connsiteX65" fmla="*/ 1113906 w 4206240"/>
              <a:gd name="connsiteY65" fmla="*/ 2568632 h 2801389"/>
              <a:gd name="connsiteX66" fmla="*/ 1039091 w 4206240"/>
              <a:gd name="connsiteY66" fmla="*/ 2543694 h 2801389"/>
              <a:gd name="connsiteX67" fmla="*/ 922713 w 4206240"/>
              <a:gd name="connsiteY67" fmla="*/ 2585258 h 2801389"/>
              <a:gd name="connsiteX68" fmla="*/ 822960 w 4206240"/>
              <a:gd name="connsiteY68" fmla="*/ 2601883 h 2801389"/>
              <a:gd name="connsiteX69" fmla="*/ 798022 w 4206240"/>
              <a:gd name="connsiteY69" fmla="*/ 2668385 h 2801389"/>
              <a:gd name="connsiteX70" fmla="*/ 739833 w 4206240"/>
              <a:gd name="connsiteY70" fmla="*/ 2610196 h 2801389"/>
              <a:gd name="connsiteX71" fmla="*/ 698269 w 4206240"/>
              <a:gd name="connsiteY71" fmla="*/ 2651760 h 2801389"/>
              <a:gd name="connsiteX72" fmla="*/ 565266 w 4206240"/>
              <a:gd name="connsiteY72" fmla="*/ 2701636 h 2801389"/>
              <a:gd name="connsiteX73" fmla="*/ 307571 w 4206240"/>
              <a:gd name="connsiteY73" fmla="*/ 2743200 h 2801389"/>
              <a:gd name="connsiteX74" fmla="*/ 116378 w 4206240"/>
              <a:gd name="connsiteY74" fmla="*/ 2801389 h 2801389"/>
              <a:gd name="connsiteX75" fmla="*/ 7143 w 4206240"/>
              <a:gd name="connsiteY75" fmla="*/ 2801389 h 2801389"/>
              <a:gd name="connsiteX76" fmla="*/ 0 w 4206240"/>
              <a:gd name="connsiteY76" fmla="*/ 2601883 h 2801389"/>
              <a:gd name="connsiteX0" fmla="*/ 0 w 4201478"/>
              <a:gd name="connsiteY0" fmla="*/ 2601883 h 2801389"/>
              <a:gd name="connsiteX1" fmla="*/ 94991 w 4201478"/>
              <a:gd name="connsiteY1" fmla="*/ 2585258 h 2801389"/>
              <a:gd name="connsiteX2" fmla="*/ 194744 w 4201478"/>
              <a:gd name="connsiteY2" fmla="*/ 2552007 h 2801389"/>
              <a:gd name="connsiteX3" fmla="*/ 261245 w 4201478"/>
              <a:gd name="connsiteY3" fmla="*/ 2543694 h 2801389"/>
              <a:gd name="connsiteX4" fmla="*/ 410874 w 4201478"/>
              <a:gd name="connsiteY4" fmla="*/ 2460567 h 2801389"/>
              <a:gd name="connsiteX5" fmla="*/ 510627 w 4201478"/>
              <a:gd name="connsiteY5" fmla="*/ 2385752 h 2801389"/>
              <a:gd name="connsiteX6" fmla="*/ 668569 w 4201478"/>
              <a:gd name="connsiteY6" fmla="*/ 2385752 h 2801389"/>
              <a:gd name="connsiteX7" fmla="*/ 809885 w 4201478"/>
              <a:gd name="connsiteY7" fmla="*/ 2277687 h 2801389"/>
              <a:gd name="connsiteX8" fmla="*/ 809885 w 4201478"/>
              <a:gd name="connsiteY8" fmla="*/ 2277687 h 2801389"/>
              <a:gd name="connsiteX9" fmla="*/ 917951 w 4201478"/>
              <a:gd name="connsiteY9" fmla="*/ 2202872 h 2801389"/>
              <a:gd name="connsiteX10" fmla="*/ 1042642 w 4201478"/>
              <a:gd name="connsiteY10" fmla="*/ 2177934 h 2801389"/>
              <a:gd name="connsiteX11" fmla="*/ 1208896 w 4201478"/>
              <a:gd name="connsiteY11" fmla="*/ 2078181 h 2801389"/>
              <a:gd name="connsiteX12" fmla="*/ 1275398 w 4201478"/>
              <a:gd name="connsiteY12" fmla="*/ 2078181 h 2801389"/>
              <a:gd name="connsiteX13" fmla="*/ 1308649 w 4201478"/>
              <a:gd name="connsiteY13" fmla="*/ 2036618 h 2801389"/>
              <a:gd name="connsiteX14" fmla="*/ 1366838 w 4201478"/>
              <a:gd name="connsiteY14" fmla="*/ 2028305 h 2801389"/>
              <a:gd name="connsiteX15" fmla="*/ 1682722 w 4201478"/>
              <a:gd name="connsiteY15" fmla="*/ 1812174 h 2801389"/>
              <a:gd name="connsiteX16" fmla="*/ 1740911 w 4201478"/>
              <a:gd name="connsiteY16" fmla="*/ 1803861 h 2801389"/>
              <a:gd name="connsiteX17" fmla="*/ 1873914 w 4201478"/>
              <a:gd name="connsiteY17" fmla="*/ 1662545 h 2801389"/>
              <a:gd name="connsiteX18" fmla="*/ 1915478 w 4201478"/>
              <a:gd name="connsiteY18" fmla="*/ 1662545 h 2801389"/>
              <a:gd name="connsiteX19" fmla="*/ 2139922 w 4201478"/>
              <a:gd name="connsiteY19" fmla="*/ 1546167 h 2801389"/>
              <a:gd name="connsiteX20" fmla="*/ 2164860 w 4201478"/>
              <a:gd name="connsiteY20" fmla="*/ 1512916 h 2801389"/>
              <a:gd name="connsiteX21" fmla="*/ 2272925 w 4201478"/>
              <a:gd name="connsiteY21" fmla="*/ 1404851 h 2801389"/>
              <a:gd name="connsiteX22" fmla="*/ 2347740 w 4201478"/>
              <a:gd name="connsiteY22" fmla="*/ 1330036 h 2801389"/>
              <a:gd name="connsiteX23" fmla="*/ 2472431 w 4201478"/>
              <a:gd name="connsiteY23" fmla="*/ 1305098 h 2801389"/>
              <a:gd name="connsiteX24" fmla="*/ 2563871 w 4201478"/>
              <a:gd name="connsiteY24" fmla="*/ 1205345 h 2801389"/>
              <a:gd name="connsiteX25" fmla="*/ 2630373 w 4201478"/>
              <a:gd name="connsiteY25" fmla="*/ 1197032 h 2801389"/>
              <a:gd name="connsiteX26" fmla="*/ 2796627 w 4201478"/>
              <a:gd name="connsiteY26" fmla="*/ 1047403 h 2801389"/>
              <a:gd name="connsiteX27" fmla="*/ 2863129 w 4201478"/>
              <a:gd name="connsiteY27" fmla="*/ 997527 h 2801389"/>
              <a:gd name="connsiteX28" fmla="*/ 2979507 w 4201478"/>
              <a:gd name="connsiteY28" fmla="*/ 897774 h 2801389"/>
              <a:gd name="connsiteX29" fmla="*/ 3179013 w 4201478"/>
              <a:gd name="connsiteY29" fmla="*/ 739832 h 2801389"/>
              <a:gd name="connsiteX30" fmla="*/ 3220576 w 4201478"/>
              <a:gd name="connsiteY30" fmla="*/ 723207 h 2801389"/>
              <a:gd name="connsiteX31" fmla="*/ 3320329 w 4201478"/>
              <a:gd name="connsiteY31" fmla="*/ 640080 h 2801389"/>
              <a:gd name="connsiteX32" fmla="*/ 3395144 w 4201478"/>
              <a:gd name="connsiteY32" fmla="*/ 623454 h 2801389"/>
              <a:gd name="connsiteX33" fmla="*/ 3611274 w 4201478"/>
              <a:gd name="connsiteY33" fmla="*/ 415636 h 2801389"/>
              <a:gd name="connsiteX34" fmla="*/ 3686089 w 4201478"/>
              <a:gd name="connsiteY34" fmla="*/ 415636 h 2801389"/>
              <a:gd name="connsiteX35" fmla="*/ 3794154 w 4201478"/>
              <a:gd name="connsiteY35" fmla="*/ 274320 h 2801389"/>
              <a:gd name="connsiteX36" fmla="*/ 3910533 w 4201478"/>
              <a:gd name="connsiteY36" fmla="*/ 232756 h 2801389"/>
              <a:gd name="connsiteX37" fmla="*/ 4051849 w 4201478"/>
              <a:gd name="connsiteY37" fmla="*/ 91440 h 2801389"/>
              <a:gd name="connsiteX38" fmla="*/ 4201478 w 4201478"/>
              <a:gd name="connsiteY38" fmla="*/ 0 h 2801389"/>
              <a:gd name="connsiteX39" fmla="*/ 4201478 w 4201478"/>
              <a:gd name="connsiteY39" fmla="*/ 1338349 h 2801389"/>
              <a:gd name="connsiteX40" fmla="*/ 4118351 w 4201478"/>
              <a:gd name="connsiteY40" fmla="*/ 1388225 h 2801389"/>
              <a:gd name="connsiteX41" fmla="*/ 4051849 w 4201478"/>
              <a:gd name="connsiteY41" fmla="*/ 1371600 h 2801389"/>
              <a:gd name="connsiteX42" fmla="*/ 3918845 w 4201478"/>
              <a:gd name="connsiteY42" fmla="*/ 1446414 h 2801389"/>
              <a:gd name="connsiteX43" fmla="*/ 3827405 w 4201478"/>
              <a:gd name="connsiteY43" fmla="*/ 1479665 h 2801389"/>
              <a:gd name="connsiteX44" fmla="*/ 3727653 w 4201478"/>
              <a:gd name="connsiteY44" fmla="*/ 1529541 h 2801389"/>
              <a:gd name="connsiteX45" fmla="*/ 3569711 w 4201478"/>
              <a:gd name="connsiteY45" fmla="*/ 1571105 h 2801389"/>
              <a:gd name="connsiteX46" fmla="*/ 3461645 w 4201478"/>
              <a:gd name="connsiteY46" fmla="*/ 1645920 h 2801389"/>
              <a:gd name="connsiteX47" fmla="*/ 3386831 w 4201478"/>
              <a:gd name="connsiteY47" fmla="*/ 1662545 h 2801389"/>
              <a:gd name="connsiteX48" fmla="*/ 3328642 w 4201478"/>
              <a:gd name="connsiteY48" fmla="*/ 1704109 h 2801389"/>
              <a:gd name="connsiteX49" fmla="*/ 3253827 w 4201478"/>
              <a:gd name="connsiteY49" fmla="*/ 1704109 h 2801389"/>
              <a:gd name="connsiteX50" fmla="*/ 3137449 w 4201478"/>
              <a:gd name="connsiteY50" fmla="*/ 1737360 h 2801389"/>
              <a:gd name="connsiteX51" fmla="*/ 2913005 w 4201478"/>
              <a:gd name="connsiteY51" fmla="*/ 1853738 h 2801389"/>
              <a:gd name="connsiteX52" fmla="*/ 2746751 w 4201478"/>
              <a:gd name="connsiteY52" fmla="*/ 1886989 h 2801389"/>
              <a:gd name="connsiteX53" fmla="*/ 2705187 w 4201478"/>
              <a:gd name="connsiteY53" fmla="*/ 1936865 h 2801389"/>
              <a:gd name="connsiteX54" fmla="*/ 2572184 w 4201478"/>
              <a:gd name="connsiteY54" fmla="*/ 1986741 h 2801389"/>
              <a:gd name="connsiteX55" fmla="*/ 2464118 w 4201478"/>
              <a:gd name="connsiteY55" fmla="*/ 2028305 h 2801389"/>
              <a:gd name="connsiteX56" fmla="*/ 2389304 w 4201478"/>
              <a:gd name="connsiteY56" fmla="*/ 2094807 h 2801389"/>
              <a:gd name="connsiteX57" fmla="*/ 2264613 w 4201478"/>
              <a:gd name="connsiteY57" fmla="*/ 2111432 h 2801389"/>
              <a:gd name="connsiteX58" fmla="*/ 2123296 w 4201478"/>
              <a:gd name="connsiteY58" fmla="*/ 2169621 h 2801389"/>
              <a:gd name="connsiteX59" fmla="*/ 2015231 w 4201478"/>
              <a:gd name="connsiteY59" fmla="*/ 2219498 h 2801389"/>
              <a:gd name="connsiteX60" fmla="*/ 1790787 w 4201478"/>
              <a:gd name="connsiteY60" fmla="*/ 2302625 h 2801389"/>
              <a:gd name="connsiteX61" fmla="*/ 1682722 w 4201478"/>
              <a:gd name="connsiteY61" fmla="*/ 2344189 h 2801389"/>
              <a:gd name="connsiteX62" fmla="*/ 1441653 w 4201478"/>
              <a:gd name="connsiteY62" fmla="*/ 2435629 h 2801389"/>
              <a:gd name="connsiteX63" fmla="*/ 1333587 w 4201478"/>
              <a:gd name="connsiteY63" fmla="*/ 2468880 h 2801389"/>
              <a:gd name="connsiteX64" fmla="*/ 1233834 w 4201478"/>
              <a:gd name="connsiteY64" fmla="*/ 2493818 h 2801389"/>
              <a:gd name="connsiteX65" fmla="*/ 1109144 w 4201478"/>
              <a:gd name="connsiteY65" fmla="*/ 2568632 h 2801389"/>
              <a:gd name="connsiteX66" fmla="*/ 1034329 w 4201478"/>
              <a:gd name="connsiteY66" fmla="*/ 2543694 h 2801389"/>
              <a:gd name="connsiteX67" fmla="*/ 917951 w 4201478"/>
              <a:gd name="connsiteY67" fmla="*/ 2585258 h 2801389"/>
              <a:gd name="connsiteX68" fmla="*/ 818198 w 4201478"/>
              <a:gd name="connsiteY68" fmla="*/ 2601883 h 2801389"/>
              <a:gd name="connsiteX69" fmla="*/ 793260 w 4201478"/>
              <a:gd name="connsiteY69" fmla="*/ 2668385 h 2801389"/>
              <a:gd name="connsiteX70" fmla="*/ 735071 w 4201478"/>
              <a:gd name="connsiteY70" fmla="*/ 2610196 h 2801389"/>
              <a:gd name="connsiteX71" fmla="*/ 693507 w 4201478"/>
              <a:gd name="connsiteY71" fmla="*/ 2651760 h 2801389"/>
              <a:gd name="connsiteX72" fmla="*/ 560504 w 4201478"/>
              <a:gd name="connsiteY72" fmla="*/ 2701636 h 2801389"/>
              <a:gd name="connsiteX73" fmla="*/ 302809 w 4201478"/>
              <a:gd name="connsiteY73" fmla="*/ 2743200 h 2801389"/>
              <a:gd name="connsiteX74" fmla="*/ 111616 w 4201478"/>
              <a:gd name="connsiteY74" fmla="*/ 2801389 h 2801389"/>
              <a:gd name="connsiteX75" fmla="*/ 2381 w 4201478"/>
              <a:gd name="connsiteY75" fmla="*/ 2801389 h 2801389"/>
              <a:gd name="connsiteX76" fmla="*/ 0 w 4201478"/>
              <a:gd name="connsiteY76" fmla="*/ 2601883 h 2801389"/>
              <a:gd name="connsiteX0" fmla="*/ 0 w 4201478"/>
              <a:gd name="connsiteY0" fmla="*/ 2601883 h 2801389"/>
              <a:gd name="connsiteX1" fmla="*/ 94991 w 4201478"/>
              <a:gd name="connsiteY1" fmla="*/ 2585258 h 2801389"/>
              <a:gd name="connsiteX2" fmla="*/ 194744 w 4201478"/>
              <a:gd name="connsiteY2" fmla="*/ 2552007 h 2801389"/>
              <a:gd name="connsiteX3" fmla="*/ 261245 w 4201478"/>
              <a:gd name="connsiteY3" fmla="*/ 2543694 h 2801389"/>
              <a:gd name="connsiteX4" fmla="*/ 402423 w 4201478"/>
              <a:gd name="connsiteY4" fmla="*/ 2460567 h 2801389"/>
              <a:gd name="connsiteX5" fmla="*/ 510627 w 4201478"/>
              <a:gd name="connsiteY5" fmla="*/ 2385752 h 2801389"/>
              <a:gd name="connsiteX6" fmla="*/ 668569 w 4201478"/>
              <a:gd name="connsiteY6" fmla="*/ 2385752 h 2801389"/>
              <a:gd name="connsiteX7" fmla="*/ 809885 w 4201478"/>
              <a:gd name="connsiteY7" fmla="*/ 2277687 h 2801389"/>
              <a:gd name="connsiteX8" fmla="*/ 809885 w 4201478"/>
              <a:gd name="connsiteY8" fmla="*/ 2277687 h 2801389"/>
              <a:gd name="connsiteX9" fmla="*/ 917951 w 4201478"/>
              <a:gd name="connsiteY9" fmla="*/ 2202872 h 2801389"/>
              <a:gd name="connsiteX10" fmla="*/ 1042642 w 4201478"/>
              <a:gd name="connsiteY10" fmla="*/ 2177934 h 2801389"/>
              <a:gd name="connsiteX11" fmla="*/ 1208896 w 4201478"/>
              <a:gd name="connsiteY11" fmla="*/ 2078181 h 2801389"/>
              <a:gd name="connsiteX12" fmla="*/ 1275398 w 4201478"/>
              <a:gd name="connsiteY12" fmla="*/ 2078181 h 2801389"/>
              <a:gd name="connsiteX13" fmla="*/ 1308649 w 4201478"/>
              <a:gd name="connsiteY13" fmla="*/ 2036618 h 2801389"/>
              <a:gd name="connsiteX14" fmla="*/ 1366838 w 4201478"/>
              <a:gd name="connsiteY14" fmla="*/ 2028305 h 2801389"/>
              <a:gd name="connsiteX15" fmla="*/ 1682722 w 4201478"/>
              <a:gd name="connsiteY15" fmla="*/ 1812174 h 2801389"/>
              <a:gd name="connsiteX16" fmla="*/ 1740911 w 4201478"/>
              <a:gd name="connsiteY16" fmla="*/ 1803861 h 2801389"/>
              <a:gd name="connsiteX17" fmla="*/ 1873914 w 4201478"/>
              <a:gd name="connsiteY17" fmla="*/ 1662545 h 2801389"/>
              <a:gd name="connsiteX18" fmla="*/ 1915478 w 4201478"/>
              <a:gd name="connsiteY18" fmla="*/ 1662545 h 2801389"/>
              <a:gd name="connsiteX19" fmla="*/ 2139922 w 4201478"/>
              <a:gd name="connsiteY19" fmla="*/ 1546167 h 2801389"/>
              <a:gd name="connsiteX20" fmla="*/ 2164860 w 4201478"/>
              <a:gd name="connsiteY20" fmla="*/ 1512916 h 2801389"/>
              <a:gd name="connsiteX21" fmla="*/ 2272925 w 4201478"/>
              <a:gd name="connsiteY21" fmla="*/ 1404851 h 2801389"/>
              <a:gd name="connsiteX22" fmla="*/ 2347740 w 4201478"/>
              <a:gd name="connsiteY22" fmla="*/ 1330036 h 2801389"/>
              <a:gd name="connsiteX23" fmla="*/ 2472431 w 4201478"/>
              <a:gd name="connsiteY23" fmla="*/ 1305098 h 2801389"/>
              <a:gd name="connsiteX24" fmla="*/ 2563871 w 4201478"/>
              <a:gd name="connsiteY24" fmla="*/ 1205345 h 2801389"/>
              <a:gd name="connsiteX25" fmla="*/ 2630373 w 4201478"/>
              <a:gd name="connsiteY25" fmla="*/ 1197032 h 2801389"/>
              <a:gd name="connsiteX26" fmla="*/ 2796627 w 4201478"/>
              <a:gd name="connsiteY26" fmla="*/ 1047403 h 2801389"/>
              <a:gd name="connsiteX27" fmla="*/ 2863129 w 4201478"/>
              <a:gd name="connsiteY27" fmla="*/ 997527 h 2801389"/>
              <a:gd name="connsiteX28" fmla="*/ 2979507 w 4201478"/>
              <a:gd name="connsiteY28" fmla="*/ 897774 h 2801389"/>
              <a:gd name="connsiteX29" fmla="*/ 3179013 w 4201478"/>
              <a:gd name="connsiteY29" fmla="*/ 739832 h 2801389"/>
              <a:gd name="connsiteX30" fmla="*/ 3220576 w 4201478"/>
              <a:gd name="connsiteY30" fmla="*/ 723207 h 2801389"/>
              <a:gd name="connsiteX31" fmla="*/ 3320329 w 4201478"/>
              <a:gd name="connsiteY31" fmla="*/ 640080 h 2801389"/>
              <a:gd name="connsiteX32" fmla="*/ 3395144 w 4201478"/>
              <a:gd name="connsiteY32" fmla="*/ 623454 h 2801389"/>
              <a:gd name="connsiteX33" fmla="*/ 3611274 w 4201478"/>
              <a:gd name="connsiteY33" fmla="*/ 415636 h 2801389"/>
              <a:gd name="connsiteX34" fmla="*/ 3686089 w 4201478"/>
              <a:gd name="connsiteY34" fmla="*/ 415636 h 2801389"/>
              <a:gd name="connsiteX35" fmla="*/ 3794154 w 4201478"/>
              <a:gd name="connsiteY35" fmla="*/ 274320 h 2801389"/>
              <a:gd name="connsiteX36" fmla="*/ 3910533 w 4201478"/>
              <a:gd name="connsiteY36" fmla="*/ 232756 h 2801389"/>
              <a:gd name="connsiteX37" fmla="*/ 4051849 w 4201478"/>
              <a:gd name="connsiteY37" fmla="*/ 91440 h 2801389"/>
              <a:gd name="connsiteX38" fmla="*/ 4201478 w 4201478"/>
              <a:gd name="connsiteY38" fmla="*/ 0 h 2801389"/>
              <a:gd name="connsiteX39" fmla="*/ 4201478 w 4201478"/>
              <a:gd name="connsiteY39" fmla="*/ 1338349 h 2801389"/>
              <a:gd name="connsiteX40" fmla="*/ 4118351 w 4201478"/>
              <a:gd name="connsiteY40" fmla="*/ 1388225 h 2801389"/>
              <a:gd name="connsiteX41" fmla="*/ 4051849 w 4201478"/>
              <a:gd name="connsiteY41" fmla="*/ 1371600 h 2801389"/>
              <a:gd name="connsiteX42" fmla="*/ 3918845 w 4201478"/>
              <a:gd name="connsiteY42" fmla="*/ 1446414 h 2801389"/>
              <a:gd name="connsiteX43" fmla="*/ 3827405 w 4201478"/>
              <a:gd name="connsiteY43" fmla="*/ 1479665 h 2801389"/>
              <a:gd name="connsiteX44" fmla="*/ 3727653 w 4201478"/>
              <a:gd name="connsiteY44" fmla="*/ 1529541 h 2801389"/>
              <a:gd name="connsiteX45" fmla="*/ 3569711 w 4201478"/>
              <a:gd name="connsiteY45" fmla="*/ 1571105 h 2801389"/>
              <a:gd name="connsiteX46" fmla="*/ 3461645 w 4201478"/>
              <a:gd name="connsiteY46" fmla="*/ 1645920 h 2801389"/>
              <a:gd name="connsiteX47" fmla="*/ 3386831 w 4201478"/>
              <a:gd name="connsiteY47" fmla="*/ 1662545 h 2801389"/>
              <a:gd name="connsiteX48" fmla="*/ 3328642 w 4201478"/>
              <a:gd name="connsiteY48" fmla="*/ 1704109 h 2801389"/>
              <a:gd name="connsiteX49" fmla="*/ 3253827 w 4201478"/>
              <a:gd name="connsiteY49" fmla="*/ 1704109 h 2801389"/>
              <a:gd name="connsiteX50" fmla="*/ 3137449 w 4201478"/>
              <a:gd name="connsiteY50" fmla="*/ 1737360 h 2801389"/>
              <a:gd name="connsiteX51" fmla="*/ 2913005 w 4201478"/>
              <a:gd name="connsiteY51" fmla="*/ 1853738 h 2801389"/>
              <a:gd name="connsiteX52" fmla="*/ 2746751 w 4201478"/>
              <a:gd name="connsiteY52" fmla="*/ 1886989 h 2801389"/>
              <a:gd name="connsiteX53" fmla="*/ 2705187 w 4201478"/>
              <a:gd name="connsiteY53" fmla="*/ 1936865 h 2801389"/>
              <a:gd name="connsiteX54" fmla="*/ 2572184 w 4201478"/>
              <a:gd name="connsiteY54" fmla="*/ 1986741 h 2801389"/>
              <a:gd name="connsiteX55" fmla="*/ 2464118 w 4201478"/>
              <a:gd name="connsiteY55" fmla="*/ 2028305 h 2801389"/>
              <a:gd name="connsiteX56" fmla="*/ 2389304 w 4201478"/>
              <a:gd name="connsiteY56" fmla="*/ 2094807 h 2801389"/>
              <a:gd name="connsiteX57" fmla="*/ 2264613 w 4201478"/>
              <a:gd name="connsiteY57" fmla="*/ 2111432 h 2801389"/>
              <a:gd name="connsiteX58" fmla="*/ 2123296 w 4201478"/>
              <a:gd name="connsiteY58" fmla="*/ 2169621 h 2801389"/>
              <a:gd name="connsiteX59" fmla="*/ 2015231 w 4201478"/>
              <a:gd name="connsiteY59" fmla="*/ 2219498 h 2801389"/>
              <a:gd name="connsiteX60" fmla="*/ 1790787 w 4201478"/>
              <a:gd name="connsiteY60" fmla="*/ 2302625 h 2801389"/>
              <a:gd name="connsiteX61" fmla="*/ 1682722 w 4201478"/>
              <a:gd name="connsiteY61" fmla="*/ 2344189 h 2801389"/>
              <a:gd name="connsiteX62" fmla="*/ 1441653 w 4201478"/>
              <a:gd name="connsiteY62" fmla="*/ 2435629 h 2801389"/>
              <a:gd name="connsiteX63" fmla="*/ 1333587 w 4201478"/>
              <a:gd name="connsiteY63" fmla="*/ 2468880 h 2801389"/>
              <a:gd name="connsiteX64" fmla="*/ 1233834 w 4201478"/>
              <a:gd name="connsiteY64" fmla="*/ 2493818 h 2801389"/>
              <a:gd name="connsiteX65" fmla="*/ 1109144 w 4201478"/>
              <a:gd name="connsiteY65" fmla="*/ 2568632 h 2801389"/>
              <a:gd name="connsiteX66" fmla="*/ 1034329 w 4201478"/>
              <a:gd name="connsiteY66" fmla="*/ 2543694 h 2801389"/>
              <a:gd name="connsiteX67" fmla="*/ 917951 w 4201478"/>
              <a:gd name="connsiteY67" fmla="*/ 2585258 h 2801389"/>
              <a:gd name="connsiteX68" fmla="*/ 818198 w 4201478"/>
              <a:gd name="connsiteY68" fmla="*/ 2601883 h 2801389"/>
              <a:gd name="connsiteX69" fmla="*/ 793260 w 4201478"/>
              <a:gd name="connsiteY69" fmla="*/ 2668385 h 2801389"/>
              <a:gd name="connsiteX70" fmla="*/ 735071 w 4201478"/>
              <a:gd name="connsiteY70" fmla="*/ 2610196 h 2801389"/>
              <a:gd name="connsiteX71" fmla="*/ 693507 w 4201478"/>
              <a:gd name="connsiteY71" fmla="*/ 2651760 h 2801389"/>
              <a:gd name="connsiteX72" fmla="*/ 560504 w 4201478"/>
              <a:gd name="connsiteY72" fmla="*/ 2701636 h 2801389"/>
              <a:gd name="connsiteX73" fmla="*/ 302809 w 4201478"/>
              <a:gd name="connsiteY73" fmla="*/ 2743200 h 2801389"/>
              <a:gd name="connsiteX74" fmla="*/ 111616 w 4201478"/>
              <a:gd name="connsiteY74" fmla="*/ 2801389 h 2801389"/>
              <a:gd name="connsiteX75" fmla="*/ 2381 w 4201478"/>
              <a:gd name="connsiteY75" fmla="*/ 2801389 h 2801389"/>
              <a:gd name="connsiteX76" fmla="*/ 0 w 4201478"/>
              <a:gd name="connsiteY76" fmla="*/ 2601883 h 2801389"/>
              <a:gd name="connsiteX0" fmla="*/ 0 w 4201478"/>
              <a:gd name="connsiteY0" fmla="*/ 2601883 h 2801389"/>
              <a:gd name="connsiteX1" fmla="*/ 94991 w 4201478"/>
              <a:gd name="connsiteY1" fmla="*/ 2585258 h 2801389"/>
              <a:gd name="connsiteX2" fmla="*/ 194744 w 4201478"/>
              <a:gd name="connsiteY2" fmla="*/ 2552007 h 2801389"/>
              <a:gd name="connsiteX3" fmla="*/ 261245 w 4201478"/>
              <a:gd name="connsiteY3" fmla="*/ 2543694 h 2801389"/>
              <a:gd name="connsiteX4" fmla="*/ 402423 w 4201478"/>
              <a:gd name="connsiteY4" fmla="*/ 2460567 h 2801389"/>
              <a:gd name="connsiteX5" fmla="*/ 510627 w 4201478"/>
              <a:gd name="connsiteY5" fmla="*/ 2385752 h 2801389"/>
              <a:gd name="connsiteX6" fmla="*/ 668569 w 4201478"/>
              <a:gd name="connsiteY6" fmla="*/ 2385752 h 2801389"/>
              <a:gd name="connsiteX7" fmla="*/ 809885 w 4201478"/>
              <a:gd name="connsiteY7" fmla="*/ 2277687 h 2801389"/>
              <a:gd name="connsiteX8" fmla="*/ 809885 w 4201478"/>
              <a:gd name="connsiteY8" fmla="*/ 2277687 h 2801389"/>
              <a:gd name="connsiteX9" fmla="*/ 917951 w 4201478"/>
              <a:gd name="connsiteY9" fmla="*/ 2202872 h 2801389"/>
              <a:gd name="connsiteX10" fmla="*/ 1042642 w 4201478"/>
              <a:gd name="connsiteY10" fmla="*/ 2177934 h 2801389"/>
              <a:gd name="connsiteX11" fmla="*/ 1208896 w 4201478"/>
              <a:gd name="connsiteY11" fmla="*/ 2078181 h 2801389"/>
              <a:gd name="connsiteX12" fmla="*/ 1275398 w 4201478"/>
              <a:gd name="connsiteY12" fmla="*/ 2078181 h 2801389"/>
              <a:gd name="connsiteX13" fmla="*/ 1308649 w 4201478"/>
              <a:gd name="connsiteY13" fmla="*/ 2036618 h 2801389"/>
              <a:gd name="connsiteX14" fmla="*/ 1366838 w 4201478"/>
              <a:gd name="connsiteY14" fmla="*/ 2028305 h 2801389"/>
              <a:gd name="connsiteX15" fmla="*/ 1682722 w 4201478"/>
              <a:gd name="connsiteY15" fmla="*/ 1812174 h 2801389"/>
              <a:gd name="connsiteX16" fmla="*/ 1740911 w 4201478"/>
              <a:gd name="connsiteY16" fmla="*/ 1803861 h 2801389"/>
              <a:gd name="connsiteX17" fmla="*/ 1873914 w 4201478"/>
              <a:gd name="connsiteY17" fmla="*/ 1662545 h 2801389"/>
              <a:gd name="connsiteX18" fmla="*/ 1915478 w 4201478"/>
              <a:gd name="connsiteY18" fmla="*/ 1662545 h 2801389"/>
              <a:gd name="connsiteX19" fmla="*/ 2139922 w 4201478"/>
              <a:gd name="connsiteY19" fmla="*/ 1546167 h 2801389"/>
              <a:gd name="connsiteX20" fmla="*/ 2164860 w 4201478"/>
              <a:gd name="connsiteY20" fmla="*/ 1512916 h 2801389"/>
              <a:gd name="connsiteX21" fmla="*/ 2272925 w 4201478"/>
              <a:gd name="connsiteY21" fmla="*/ 1404851 h 2801389"/>
              <a:gd name="connsiteX22" fmla="*/ 2347740 w 4201478"/>
              <a:gd name="connsiteY22" fmla="*/ 1330036 h 2801389"/>
              <a:gd name="connsiteX23" fmla="*/ 2472431 w 4201478"/>
              <a:gd name="connsiteY23" fmla="*/ 1305098 h 2801389"/>
              <a:gd name="connsiteX24" fmla="*/ 2563871 w 4201478"/>
              <a:gd name="connsiteY24" fmla="*/ 1205345 h 2801389"/>
              <a:gd name="connsiteX25" fmla="*/ 2630373 w 4201478"/>
              <a:gd name="connsiteY25" fmla="*/ 1197032 h 2801389"/>
              <a:gd name="connsiteX26" fmla="*/ 2796627 w 4201478"/>
              <a:gd name="connsiteY26" fmla="*/ 1047403 h 2801389"/>
              <a:gd name="connsiteX27" fmla="*/ 2863129 w 4201478"/>
              <a:gd name="connsiteY27" fmla="*/ 997527 h 2801389"/>
              <a:gd name="connsiteX28" fmla="*/ 2979507 w 4201478"/>
              <a:gd name="connsiteY28" fmla="*/ 897774 h 2801389"/>
              <a:gd name="connsiteX29" fmla="*/ 3179013 w 4201478"/>
              <a:gd name="connsiteY29" fmla="*/ 739832 h 2801389"/>
              <a:gd name="connsiteX30" fmla="*/ 3220576 w 4201478"/>
              <a:gd name="connsiteY30" fmla="*/ 723207 h 2801389"/>
              <a:gd name="connsiteX31" fmla="*/ 3320329 w 4201478"/>
              <a:gd name="connsiteY31" fmla="*/ 640080 h 2801389"/>
              <a:gd name="connsiteX32" fmla="*/ 3395144 w 4201478"/>
              <a:gd name="connsiteY32" fmla="*/ 623454 h 2801389"/>
              <a:gd name="connsiteX33" fmla="*/ 3611274 w 4201478"/>
              <a:gd name="connsiteY33" fmla="*/ 415636 h 2801389"/>
              <a:gd name="connsiteX34" fmla="*/ 3686089 w 4201478"/>
              <a:gd name="connsiteY34" fmla="*/ 415636 h 2801389"/>
              <a:gd name="connsiteX35" fmla="*/ 3794154 w 4201478"/>
              <a:gd name="connsiteY35" fmla="*/ 274320 h 2801389"/>
              <a:gd name="connsiteX36" fmla="*/ 3910533 w 4201478"/>
              <a:gd name="connsiteY36" fmla="*/ 232756 h 2801389"/>
              <a:gd name="connsiteX37" fmla="*/ 4051849 w 4201478"/>
              <a:gd name="connsiteY37" fmla="*/ 91440 h 2801389"/>
              <a:gd name="connsiteX38" fmla="*/ 4201478 w 4201478"/>
              <a:gd name="connsiteY38" fmla="*/ 0 h 2801389"/>
              <a:gd name="connsiteX39" fmla="*/ 4201478 w 4201478"/>
              <a:gd name="connsiteY39" fmla="*/ 1338349 h 2801389"/>
              <a:gd name="connsiteX40" fmla="*/ 4118351 w 4201478"/>
              <a:gd name="connsiteY40" fmla="*/ 1388225 h 2801389"/>
              <a:gd name="connsiteX41" fmla="*/ 4051849 w 4201478"/>
              <a:gd name="connsiteY41" fmla="*/ 1371600 h 2801389"/>
              <a:gd name="connsiteX42" fmla="*/ 3918845 w 4201478"/>
              <a:gd name="connsiteY42" fmla="*/ 1446414 h 2801389"/>
              <a:gd name="connsiteX43" fmla="*/ 3827405 w 4201478"/>
              <a:gd name="connsiteY43" fmla="*/ 1479665 h 2801389"/>
              <a:gd name="connsiteX44" fmla="*/ 3727653 w 4201478"/>
              <a:gd name="connsiteY44" fmla="*/ 1529541 h 2801389"/>
              <a:gd name="connsiteX45" fmla="*/ 3569711 w 4201478"/>
              <a:gd name="connsiteY45" fmla="*/ 1571105 h 2801389"/>
              <a:gd name="connsiteX46" fmla="*/ 3461645 w 4201478"/>
              <a:gd name="connsiteY46" fmla="*/ 1645920 h 2801389"/>
              <a:gd name="connsiteX47" fmla="*/ 3386831 w 4201478"/>
              <a:gd name="connsiteY47" fmla="*/ 1662545 h 2801389"/>
              <a:gd name="connsiteX48" fmla="*/ 3328642 w 4201478"/>
              <a:gd name="connsiteY48" fmla="*/ 1704109 h 2801389"/>
              <a:gd name="connsiteX49" fmla="*/ 3253827 w 4201478"/>
              <a:gd name="connsiteY49" fmla="*/ 1704109 h 2801389"/>
              <a:gd name="connsiteX50" fmla="*/ 3137449 w 4201478"/>
              <a:gd name="connsiteY50" fmla="*/ 1737360 h 2801389"/>
              <a:gd name="connsiteX51" fmla="*/ 2913005 w 4201478"/>
              <a:gd name="connsiteY51" fmla="*/ 1853738 h 2801389"/>
              <a:gd name="connsiteX52" fmla="*/ 2746751 w 4201478"/>
              <a:gd name="connsiteY52" fmla="*/ 1886989 h 2801389"/>
              <a:gd name="connsiteX53" fmla="*/ 2705187 w 4201478"/>
              <a:gd name="connsiteY53" fmla="*/ 1936865 h 2801389"/>
              <a:gd name="connsiteX54" fmla="*/ 2572184 w 4201478"/>
              <a:gd name="connsiteY54" fmla="*/ 1986741 h 2801389"/>
              <a:gd name="connsiteX55" fmla="*/ 2464118 w 4201478"/>
              <a:gd name="connsiteY55" fmla="*/ 2028305 h 2801389"/>
              <a:gd name="connsiteX56" fmla="*/ 2389304 w 4201478"/>
              <a:gd name="connsiteY56" fmla="*/ 2094807 h 2801389"/>
              <a:gd name="connsiteX57" fmla="*/ 2264613 w 4201478"/>
              <a:gd name="connsiteY57" fmla="*/ 2111432 h 2801389"/>
              <a:gd name="connsiteX58" fmla="*/ 2123296 w 4201478"/>
              <a:gd name="connsiteY58" fmla="*/ 2169621 h 2801389"/>
              <a:gd name="connsiteX59" fmla="*/ 2015231 w 4201478"/>
              <a:gd name="connsiteY59" fmla="*/ 2219498 h 2801389"/>
              <a:gd name="connsiteX60" fmla="*/ 1790787 w 4201478"/>
              <a:gd name="connsiteY60" fmla="*/ 2302625 h 2801389"/>
              <a:gd name="connsiteX61" fmla="*/ 1682722 w 4201478"/>
              <a:gd name="connsiteY61" fmla="*/ 2344189 h 2801389"/>
              <a:gd name="connsiteX62" fmla="*/ 1441653 w 4201478"/>
              <a:gd name="connsiteY62" fmla="*/ 2435629 h 2801389"/>
              <a:gd name="connsiteX63" fmla="*/ 1333587 w 4201478"/>
              <a:gd name="connsiteY63" fmla="*/ 2468880 h 2801389"/>
              <a:gd name="connsiteX64" fmla="*/ 1233834 w 4201478"/>
              <a:gd name="connsiteY64" fmla="*/ 2493818 h 2801389"/>
              <a:gd name="connsiteX65" fmla="*/ 1109144 w 4201478"/>
              <a:gd name="connsiteY65" fmla="*/ 2568632 h 2801389"/>
              <a:gd name="connsiteX66" fmla="*/ 1034329 w 4201478"/>
              <a:gd name="connsiteY66" fmla="*/ 2543694 h 2801389"/>
              <a:gd name="connsiteX67" fmla="*/ 917951 w 4201478"/>
              <a:gd name="connsiteY67" fmla="*/ 2585258 h 2801389"/>
              <a:gd name="connsiteX68" fmla="*/ 818198 w 4201478"/>
              <a:gd name="connsiteY68" fmla="*/ 2601883 h 2801389"/>
              <a:gd name="connsiteX69" fmla="*/ 793260 w 4201478"/>
              <a:gd name="connsiteY69" fmla="*/ 2668385 h 2801389"/>
              <a:gd name="connsiteX70" fmla="*/ 735071 w 4201478"/>
              <a:gd name="connsiteY70" fmla="*/ 2610196 h 2801389"/>
              <a:gd name="connsiteX71" fmla="*/ 693507 w 4201478"/>
              <a:gd name="connsiteY71" fmla="*/ 2651760 h 2801389"/>
              <a:gd name="connsiteX72" fmla="*/ 560504 w 4201478"/>
              <a:gd name="connsiteY72" fmla="*/ 2701636 h 2801389"/>
              <a:gd name="connsiteX73" fmla="*/ 400850 w 4201478"/>
              <a:gd name="connsiteY73" fmla="*/ 2725245 h 2801389"/>
              <a:gd name="connsiteX74" fmla="*/ 302809 w 4201478"/>
              <a:gd name="connsiteY74" fmla="*/ 2743200 h 2801389"/>
              <a:gd name="connsiteX75" fmla="*/ 111616 w 4201478"/>
              <a:gd name="connsiteY75" fmla="*/ 2801389 h 2801389"/>
              <a:gd name="connsiteX76" fmla="*/ 2381 w 4201478"/>
              <a:gd name="connsiteY76" fmla="*/ 2801389 h 2801389"/>
              <a:gd name="connsiteX77" fmla="*/ 0 w 4201478"/>
              <a:gd name="connsiteY77" fmla="*/ 2601883 h 2801389"/>
              <a:gd name="connsiteX0" fmla="*/ 0 w 4201478"/>
              <a:gd name="connsiteY0" fmla="*/ 2601883 h 2801389"/>
              <a:gd name="connsiteX1" fmla="*/ 94991 w 4201478"/>
              <a:gd name="connsiteY1" fmla="*/ 2585258 h 2801389"/>
              <a:gd name="connsiteX2" fmla="*/ 194744 w 4201478"/>
              <a:gd name="connsiteY2" fmla="*/ 2552007 h 2801389"/>
              <a:gd name="connsiteX3" fmla="*/ 261245 w 4201478"/>
              <a:gd name="connsiteY3" fmla="*/ 2543694 h 2801389"/>
              <a:gd name="connsiteX4" fmla="*/ 402423 w 4201478"/>
              <a:gd name="connsiteY4" fmla="*/ 2460567 h 2801389"/>
              <a:gd name="connsiteX5" fmla="*/ 510627 w 4201478"/>
              <a:gd name="connsiteY5" fmla="*/ 2385752 h 2801389"/>
              <a:gd name="connsiteX6" fmla="*/ 668569 w 4201478"/>
              <a:gd name="connsiteY6" fmla="*/ 2385752 h 2801389"/>
              <a:gd name="connsiteX7" fmla="*/ 809885 w 4201478"/>
              <a:gd name="connsiteY7" fmla="*/ 2277687 h 2801389"/>
              <a:gd name="connsiteX8" fmla="*/ 809885 w 4201478"/>
              <a:gd name="connsiteY8" fmla="*/ 2277687 h 2801389"/>
              <a:gd name="connsiteX9" fmla="*/ 917951 w 4201478"/>
              <a:gd name="connsiteY9" fmla="*/ 2202872 h 2801389"/>
              <a:gd name="connsiteX10" fmla="*/ 1042642 w 4201478"/>
              <a:gd name="connsiteY10" fmla="*/ 2177934 h 2801389"/>
              <a:gd name="connsiteX11" fmla="*/ 1208896 w 4201478"/>
              <a:gd name="connsiteY11" fmla="*/ 2078181 h 2801389"/>
              <a:gd name="connsiteX12" fmla="*/ 1275398 w 4201478"/>
              <a:gd name="connsiteY12" fmla="*/ 2078181 h 2801389"/>
              <a:gd name="connsiteX13" fmla="*/ 1308649 w 4201478"/>
              <a:gd name="connsiteY13" fmla="*/ 2036618 h 2801389"/>
              <a:gd name="connsiteX14" fmla="*/ 1366838 w 4201478"/>
              <a:gd name="connsiteY14" fmla="*/ 2028305 h 2801389"/>
              <a:gd name="connsiteX15" fmla="*/ 1682722 w 4201478"/>
              <a:gd name="connsiteY15" fmla="*/ 1812174 h 2801389"/>
              <a:gd name="connsiteX16" fmla="*/ 1740911 w 4201478"/>
              <a:gd name="connsiteY16" fmla="*/ 1803861 h 2801389"/>
              <a:gd name="connsiteX17" fmla="*/ 1873914 w 4201478"/>
              <a:gd name="connsiteY17" fmla="*/ 1662545 h 2801389"/>
              <a:gd name="connsiteX18" fmla="*/ 1915478 w 4201478"/>
              <a:gd name="connsiteY18" fmla="*/ 1662545 h 2801389"/>
              <a:gd name="connsiteX19" fmla="*/ 2139922 w 4201478"/>
              <a:gd name="connsiteY19" fmla="*/ 1546167 h 2801389"/>
              <a:gd name="connsiteX20" fmla="*/ 2164860 w 4201478"/>
              <a:gd name="connsiteY20" fmla="*/ 1512916 h 2801389"/>
              <a:gd name="connsiteX21" fmla="*/ 2272925 w 4201478"/>
              <a:gd name="connsiteY21" fmla="*/ 1404851 h 2801389"/>
              <a:gd name="connsiteX22" fmla="*/ 2347740 w 4201478"/>
              <a:gd name="connsiteY22" fmla="*/ 1330036 h 2801389"/>
              <a:gd name="connsiteX23" fmla="*/ 2472431 w 4201478"/>
              <a:gd name="connsiteY23" fmla="*/ 1305098 h 2801389"/>
              <a:gd name="connsiteX24" fmla="*/ 2563871 w 4201478"/>
              <a:gd name="connsiteY24" fmla="*/ 1205345 h 2801389"/>
              <a:gd name="connsiteX25" fmla="*/ 2630373 w 4201478"/>
              <a:gd name="connsiteY25" fmla="*/ 1197032 h 2801389"/>
              <a:gd name="connsiteX26" fmla="*/ 2796627 w 4201478"/>
              <a:gd name="connsiteY26" fmla="*/ 1047403 h 2801389"/>
              <a:gd name="connsiteX27" fmla="*/ 2863129 w 4201478"/>
              <a:gd name="connsiteY27" fmla="*/ 997527 h 2801389"/>
              <a:gd name="connsiteX28" fmla="*/ 2979507 w 4201478"/>
              <a:gd name="connsiteY28" fmla="*/ 897774 h 2801389"/>
              <a:gd name="connsiteX29" fmla="*/ 3179013 w 4201478"/>
              <a:gd name="connsiteY29" fmla="*/ 739832 h 2801389"/>
              <a:gd name="connsiteX30" fmla="*/ 3220576 w 4201478"/>
              <a:gd name="connsiteY30" fmla="*/ 723207 h 2801389"/>
              <a:gd name="connsiteX31" fmla="*/ 3320329 w 4201478"/>
              <a:gd name="connsiteY31" fmla="*/ 640080 h 2801389"/>
              <a:gd name="connsiteX32" fmla="*/ 3395144 w 4201478"/>
              <a:gd name="connsiteY32" fmla="*/ 623454 h 2801389"/>
              <a:gd name="connsiteX33" fmla="*/ 3611274 w 4201478"/>
              <a:gd name="connsiteY33" fmla="*/ 415636 h 2801389"/>
              <a:gd name="connsiteX34" fmla="*/ 3686089 w 4201478"/>
              <a:gd name="connsiteY34" fmla="*/ 415636 h 2801389"/>
              <a:gd name="connsiteX35" fmla="*/ 3794154 w 4201478"/>
              <a:gd name="connsiteY35" fmla="*/ 274320 h 2801389"/>
              <a:gd name="connsiteX36" fmla="*/ 3910533 w 4201478"/>
              <a:gd name="connsiteY36" fmla="*/ 232756 h 2801389"/>
              <a:gd name="connsiteX37" fmla="*/ 4051849 w 4201478"/>
              <a:gd name="connsiteY37" fmla="*/ 91440 h 2801389"/>
              <a:gd name="connsiteX38" fmla="*/ 4201478 w 4201478"/>
              <a:gd name="connsiteY38" fmla="*/ 0 h 2801389"/>
              <a:gd name="connsiteX39" fmla="*/ 4201478 w 4201478"/>
              <a:gd name="connsiteY39" fmla="*/ 1338349 h 2801389"/>
              <a:gd name="connsiteX40" fmla="*/ 4118351 w 4201478"/>
              <a:gd name="connsiteY40" fmla="*/ 1388225 h 2801389"/>
              <a:gd name="connsiteX41" fmla="*/ 4051849 w 4201478"/>
              <a:gd name="connsiteY41" fmla="*/ 1371600 h 2801389"/>
              <a:gd name="connsiteX42" fmla="*/ 3918845 w 4201478"/>
              <a:gd name="connsiteY42" fmla="*/ 1446414 h 2801389"/>
              <a:gd name="connsiteX43" fmla="*/ 3827405 w 4201478"/>
              <a:gd name="connsiteY43" fmla="*/ 1479665 h 2801389"/>
              <a:gd name="connsiteX44" fmla="*/ 3727653 w 4201478"/>
              <a:gd name="connsiteY44" fmla="*/ 1529541 h 2801389"/>
              <a:gd name="connsiteX45" fmla="*/ 3569711 w 4201478"/>
              <a:gd name="connsiteY45" fmla="*/ 1571105 h 2801389"/>
              <a:gd name="connsiteX46" fmla="*/ 3461645 w 4201478"/>
              <a:gd name="connsiteY46" fmla="*/ 1645920 h 2801389"/>
              <a:gd name="connsiteX47" fmla="*/ 3386831 w 4201478"/>
              <a:gd name="connsiteY47" fmla="*/ 1662545 h 2801389"/>
              <a:gd name="connsiteX48" fmla="*/ 3328642 w 4201478"/>
              <a:gd name="connsiteY48" fmla="*/ 1704109 h 2801389"/>
              <a:gd name="connsiteX49" fmla="*/ 3253827 w 4201478"/>
              <a:gd name="connsiteY49" fmla="*/ 1704109 h 2801389"/>
              <a:gd name="connsiteX50" fmla="*/ 3137449 w 4201478"/>
              <a:gd name="connsiteY50" fmla="*/ 1737360 h 2801389"/>
              <a:gd name="connsiteX51" fmla="*/ 2913005 w 4201478"/>
              <a:gd name="connsiteY51" fmla="*/ 1853738 h 2801389"/>
              <a:gd name="connsiteX52" fmla="*/ 2746751 w 4201478"/>
              <a:gd name="connsiteY52" fmla="*/ 1886989 h 2801389"/>
              <a:gd name="connsiteX53" fmla="*/ 2705187 w 4201478"/>
              <a:gd name="connsiteY53" fmla="*/ 1936865 h 2801389"/>
              <a:gd name="connsiteX54" fmla="*/ 2572184 w 4201478"/>
              <a:gd name="connsiteY54" fmla="*/ 1986741 h 2801389"/>
              <a:gd name="connsiteX55" fmla="*/ 2464118 w 4201478"/>
              <a:gd name="connsiteY55" fmla="*/ 2028305 h 2801389"/>
              <a:gd name="connsiteX56" fmla="*/ 2389304 w 4201478"/>
              <a:gd name="connsiteY56" fmla="*/ 2094807 h 2801389"/>
              <a:gd name="connsiteX57" fmla="*/ 2264613 w 4201478"/>
              <a:gd name="connsiteY57" fmla="*/ 2111432 h 2801389"/>
              <a:gd name="connsiteX58" fmla="*/ 2123296 w 4201478"/>
              <a:gd name="connsiteY58" fmla="*/ 2169621 h 2801389"/>
              <a:gd name="connsiteX59" fmla="*/ 2015231 w 4201478"/>
              <a:gd name="connsiteY59" fmla="*/ 2219498 h 2801389"/>
              <a:gd name="connsiteX60" fmla="*/ 1790787 w 4201478"/>
              <a:gd name="connsiteY60" fmla="*/ 2302625 h 2801389"/>
              <a:gd name="connsiteX61" fmla="*/ 1682722 w 4201478"/>
              <a:gd name="connsiteY61" fmla="*/ 2344189 h 2801389"/>
              <a:gd name="connsiteX62" fmla="*/ 1441653 w 4201478"/>
              <a:gd name="connsiteY62" fmla="*/ 2435629 h 2801389"/>
              <a:gd name="connsiteX63" fmla="*/ 1333587 w 4201478"/>
              <a:gd name="connsiteY63" fmla="*/ 2468880 h 2801389"/>
              <a:gd name="connsiteX64" fmla="*/ 1233834 w 4201478"/>
              <a:gd name="connsiteY64" fmla="*/ 2493818 h 2801389"/>
              <a:gd name="connsiteX65" fmla="*/ 1109144 w 4201478"/>
              <a:gd name="connsiteY65" fmla="*/ 2568632 h 2801389"/>
              <a:gd name="connsiteX66" fmla="*/ 1034329 w 4201478"/>
              <a:gd name="connsiteY66" fmla="*/ 2543694 h 2801389"/>
              <a:gd name="connsiteX67" fmla="*/ 917951 w 4201478"/>
              <a:gd name="connsiteY67" fmla="*/ 2585258 h 2801389"/>
              <a:gd name="connsiteX68" fmla="*/ 818198 w 4201478"/>
              <a:gd name="connsiteY68" fmla="*/ 2601883 h 2801389"/>
              <a:gd name="connsiteX69" fmla="*/ 793260 w 4201478"/>
              <a:gd name="connsiteY69" fmla="*/ 2668385 h 2801389"/>
              <a:gd name="connsiteX70" fmla="*/ 735071 w 4201478"/>
              <a:gd name="connsiteY70" fmla="*/ 2610196 h 2801389"/>
              <a:gd name="connsiteX71" fmla="*/ 693507 w 4201478"/>
              <a:gd name="connsiteY71" fmla="*/ 2651760 h 2801389"/>
              <a:gd name="connsiteX72" fmla="*/ 560504 w 4201478"/>
              <a:gd name="connsiteY72" fmla="*/ 2701636 h 2801389"/>
              <a:gd name="connsiteX73" fmla="*/ 400850 w 4201478"/>
              <a:gd name="connsiteY73" fmla="*/ 2725245 h 2801389"/>
              <a:gd name="connsiteX74" fmla="*/ 111616 w 4201478"/>
              <a:gd name="connsiteY74" fmla="*/ 2801389 h 2801389"/>
              <a:gd name="connsiteX75" fmla="*/ 2381 w 4201478"/>
              <a:gd name="connsiteY75" fmla="*/ 2801389 h 2801389"/>
              <a:gd name="connsiteX76" fmla="*/ 0 w 4201478"/>
              <a:gd name="connsiteY76" fmla="*/ 2601883 h 2801389"/>
              <a:gd name="connsiteX0" fmla="*/ 0 w 4201478"/>
              <a:gd name="connsiteY0" fmla="*/ 2601883 h 2801389"/>
              <a:gd name="connsiteX1" fmla="*/ 94991 w 4201478"/>
              <a:gd name="connsiteY1" fmla="*/ 2585258 h 2801389"/>
              <a:gd name="connsiteX2" fmla="*/ 194744 w 4201478"/>
              <a:gd name="connsiteY2" fmla="*/ 2552007 h 2801389"/>
              <a:gd name="connsiteX3" fmla="*/ 261245 w 4201478"/>
              <a:gd name="connsiteY3" fmla="*/ 2543694 h 2801389"/>
              <a:gd name="connsiteX4" fmla="*/ 402423 w 4201478"/>
              <a:gd name="connsiteY4" fmla="*/ 2460567 h 2801389"/>
              <a:gd name="connsiteX5" fmla="*/ 510627 w 4201478"/>
              <a:gd name="connsiteY5" fmla="*/ 2385752 h 2801389"/>
              <a:gd name="connsiteX6" fmla="*/ 668569 w 4201478"/>
              <a:gd name="connsiteY6" fmla="*/ 2385752 h 2801389"/>
              <a:gd name="connsiteX7" fmla="*/ 809885 w 4201478"/>
              <a:gd name="connsiteY7" fmla="*/ 2277687 h 2801389"/>
              <a:gd name="connsiteX8" fmla="*/ 809885 w 4201478"/>
              <a:gd name="connsiteY8" fmla="*/ 2277687 h 2801389"/>
              <a:gd name="connsiteX9" fmla="*/ 917951 w 4201478"/>
              <a:gd name="connsiteY9" fmla="*/ 2202872 h 2801389"/>
              <a:gd name="connsiteX10" fmla="*/ 1042642 w 4201478"/>
              <a:gd name="connsiteY10" fmla="*/ 2177934 h 2801389"/>
              <a:gd name="connsiteX11" fmla="*/ 1208896 w 4201478"/>
              <a:gd name="connsiteY11" fmla="*/ 2078181 h 2801389"/>
              <a:gd name="connsiteX12" fmla="*/ 1275398 w 4201478"/>
              <a:gd name="connsiteY12" fmla="*/ 2078181 h 2801389"/>
              <a:gd name="connsiteX13" fmla="*/ 1308649 w 4201478"/>
              <a:gd name="connsiteY13" fmla="*/ 2036618 h 2801389"/>
              <a:gd name="connsiteX14" fmla="*/ 1366838 w 4201478"/>
              <a:gd name="connsiteY14" fmla="*/ 2028305 h 2801389"/>
              <a:gd name="connsiteX15" fmla="*/ 1682722 w 4201478"/>
              <a:gd name="connsiteY15" fmla="*/ 1812174 h 2801389"/>
              <a:gd name="connsiteX16" fmla="*/ 1740911 w 4201478"/>
              <a:gd name="connsiteY16" fmla="*/ 1803861 h 2801389"/>
              <a:gd name="connsiteX17" fmla="*/ 1873914 w 4201478"/>
              <a:gd name="connsiteY17" fmla="*/ 1662545 h 2801389"/>
              <a:gd name="connsiteX18" fmla="*/ 1915478 w 4201478"/>
              <a:gd name="connsiteY18" fmla="*/ 1662545 h 2801389"/>
              <a:gd name="connsiteX19" fmla="*/ 2139922 w 4201478"/>
              <a:gd name="connsiteY19" fmla="*/ 1546167 h 2801389"/>
              <a:gd name="connsiteX20" fmla="*/ 2164860 w 4201478"/>
              <a:gd name="connsiteY20" fmla="*/ 1512916 h 2801389"/>
              <a:gd name="connsiteX21" fmla="*/ 2272925 w 4201478"/>
              <a:gd name="connsiteY21" fmla="*/ 1404851 h 2801389"/>
              <a:gd name="connsiteX22" fmla="*/ 2347740 w 4201478"/>
              <a:gd name="connsiteY22" fmla="*/ 1330036 h 2801389"/>
              <a:gd name="connsiteX23" fmla="*/ 2472431 w 4201478"/>
              <a:gd name="connsiteY23" fmla="*/ 1305098 h 2801389"/>
              <a:gd name="connsiteX24" fmla="*/ 2563871 w 4201478"/>
              <a:gd name="connsiteY24" fmla="*/ 1205345 h 2801389"/>
              <a:gd name="connsiteX25" fmla="*/ 2630373 w 4201478"/>
              <a:gd name="connsiteY25" fmla="*/ 1197032 h 2801389"/>
              <a:gd name="connsiteX26" fmla="*/ 2796627 w 4201478"/>
              <a:gd name="connsiteY26" fmla="*/ 1047403 h 2801389"/>
              <a:gd name="connsiteX27" fmla="*/ 2863129 w 4201478"/>
              <a:gd name="connsiteY27" fmla="*/ 997527 h 2801389"/>
              <a:gd name="connsiteX28" fmla="*/ 2979507 w 4201478"/>
              <a:gd name="connsiteY28" fmla="*/ 897774 h 2801389"/>
              <a:gd name="connsiteX29" fmla="*/ 3179013 w 4201478"/>
              <a:gd name="connsiteY29" fmla="*/ 739832 h 2801389"/>
              <a:gd name="connsiteX30" fmla="*/ 3220576 w 4201478"/>
              <a:gd name="connsiteY30" fmla="*/ 723207 h 2801389"/>
              <a:gd name="connsiteX31" fmla="*/ 3320329 w 4201478"/>
              <a:gd name="connsiteY31" fmla="*/ 640080 h 2801389"/>
              <a:gd name="connsiteX32" fmla="*/ 3395144 w 4201478"/>
              <a:gd name="connsiteY32" fmla="*/ 623454 h 2801389"/>
              <a:gd name="connsiteX33" fmla="*/ 3611274 w 4201478"/>
              <a:gd name="connsiteY33" fmla="*/ 415636 h 2801389"/>
              <a:gd name="connsiteX34" fmla="*/ 3686089 w 4201478"/>
              <a:gd name="connsiteY34" fmla="*/ 415636 h 2801389"/>
              <a:gd name="connsiteX35" fmla="*/ 3794154 w 4201478"/>
              <a:gd name="connsiteY35" fmla="*/ 274320 h 2801389"/>
              <a:gd name="connsiteX36" fmla="*/ 3910533 w 4201478"/>
              <a:gd name="connsiteY36" fmla="*/ 232756 h 2801389"/>
              <a:gd name="connsiteX37" fmla="*/ 4051849 w 4201478"/>
              <a:gd name="connsiteY37" fmla="*/ 91440 h 2801389"/>
              <a:gd name="connsiteX38" fmla="*/ 4201478 w 4201478"/>
              <a:gd name="connsiteY38" fmla="*/ 0 h 2801389"/>
              <a:gd name="connsiteX39" fmla="*/ 4201478 w 4201478"/>
              <a:gd name="connsiteY39" fmla="*/ 1338349 h 2801389"/>
              <a:gd name="connsiteX40" fmla="*/ 4118351 w 4201478"/>
              <a:gd name="connsiteY40" fmla="*/ 1388225 h 2801389"/>
              <a:gd name="connsiteX41" fmla="*/ 4051849 w 4201478"/>
              <a:gd name="connsiteY41" fmla="*/ 1371600 h 2801389"/>
              <a:gd name="connsiteX42" fmla="*/ 3918845 w 4201478"/>
              <a:gd name="connsiteY42" fmla="*/ 1446414 h 2801389"/>
              <a:gd name="connsiteX43" fmla="*/ 3827405 w 4201478"/>
              <a:gd name="connsiteY43" fmla="*/ 1479665 h 2801389"/>
              <a:gd name="connsiteX44" fmla="*/ 3727653 w 4201478"/>
              <a:gd name="connsiteY44" fmla="*/ 1529541 h 2801389"/>
              <a:gd name="connsiteX45" fmla="*/ 3569711 w 4201478"/>
              <a:gd name="connsiteY45" fmla="*/ 1571105 h 2801389"/>
              <a:gd name="connsiteX46" fmla="*/ 3461645 w 4201478"/>
              <a:gd name="connsiteY46" fmla="*/ 1645920 h 2801389"/>
              <a:gd name="connsiteX47" fmla="*/ 3386831 w 4201478"/>
              <a:gd name="connsiteY47" fmla="*/ 1662545 h 2801389"/>
              <a:gd name="connsiteX48" fmla="*/ 3328642 w 4201478"/>
              <a:gd name="connsiteY48" fmla="*/ 1704109 h 2801389"/>
              <a:gd name="connsiteX49" fmla="*/ 3253827 w 4201478"/>
              <a:gd name="connsiteY49" fmla="*/ 1704109 h 2801389"/>
              <a:gd name="connsiteX50" fmla="*/ 3137449 w 4201478"/>
              <a:gd name="connsiteY50" fmla="*/ 1737360 h 2801389"/>
              <a:gd name="connsiteX51" fmla="*/ 2913005 w 4201478"/>
              <a:gd name="connsiteY51" fmla="*/ 1853738 h 2801389"/>
              <a:gd name="connsiteX52" fmla="*/ 2746751 w 4201478"/>
              <a:gd name="connsiteY52" fmla="*/ 1886989 h 2801389"/>
              <a:gd name="connsiteX53" fmla="*/ 2705187 w 4201478"/>
              <a:gd name="connsiteY53" fmla="*/ 1936865 h 2801389"/>
              <a:gd name="connsiteX54" fmla="*/ 2572184 w 4201478"/>
              <a:gd name="connsiteY54" fmla="*/ 1986741 h 2801389"/>
              <a:gd name="connsiteX55" fmla="*/ 2464118 w 4201478"/>
              <a:gd name="connsiteY55" fmla="*/ 2028305 h 2801389"/>
              <a:gd name="connsiteX56" fmla="*/ 2389304 w 4201478"/>
              <a:gd name="connsiteY56" fmla="*/ 2094807 h 2801389"/>
              <a:gd name="connsiteX57" fmla="*/ 2264613 w 4201478"/>
              <a:gd name="connsiteY57" fmla="*/ 2111432 h 2801389"/>
              <a:gd name="connsiteX58" fmla="*/ 2123296 w 4201478"/>
              <a:gd name="connsiteY58" fmla="*/ 2169621 h 2801389"/>
              <a:gd name="connsiteX59" fmla="*/ 2015231 w 4201478"/>
              <a:gd name="connsiteY59" fmla="*/ 2219498 h 2801389"/>
              <a:gd name="connsiteX60" fmla="*/ 1790787 w 4201478"/>
              <a:gd name="connsiteY60" fmla="*/ 2302625 h 2801389"/>
              <a:gd name="connsiteX61" fmla="*/ 1682722 w 4201478"/>
              <a:gd name="connsiteY61" fmla="*/ 2344189 h 2801389"/>
              <a:gd name="connsiteX62" fmla="*/ 1441653 w 4201478"/>
              <a:gd name="connsiteY62" fmla="*/ 2435629 h 2801389"/>
              <a:gd name="connsiteX63" fmla="*/ 1333587 w 4201478"/>
              <a:gd name="connsiteY63" fmla="*/ 2468880 h 2801389"/>
              <a:gd name="connsiteX64" fmla="*/ 1233834 w 4201478"/>
              <a:gd name="connsiteY64" fmla="*/ 2493818 h 2801389"/>
              <a:gd name="connsiteX65" fmla="*/ 1109144 w 4201478"/>
              <a:gd name="connsiteY65" fmla="*/ 2568632 h 2801389"/>
              <a:gd name="connsiteX66" fmla="*/ 1034329 w 4201478"/>
              <a:gd name="connsiteY66" fmla="*/ 2543694 h 2801389"/>
              <a:gd name="connsiteX67" fmla="*/ 917951 w 4201478"/>
              <a:gd name="connsiteY67" fmla="*/ 2585258 h 2801389"/>
              <a:gd name="connsiteX68" fmla="*/ 818198 w 4201478"/>
              <a:gd name="connsiteY68" fmla="*/ 2601883 h 2801389"/>
              <a:gd name="connsiteX69" fmla="*/ 793260 w 4201478"/>
              <a:gd name="connsiteY69" fmla="*/ 2668385 h 2801389"/>
              <a:gd name="connsiteX70" fmla="*/ 735071 w 4201478"/>
              <a:gd name="connsiteY70" fmla="*/ 2610196 h 2801389"/>
              <a:gd name="connsiteX71" fmla="*/ 693507 w 4201478"/>
              <a:gd name="connsiteY71" fmla="*/ 2651760 h 2801389"/>
              <a:gd name="connsiteX72" fmla="*/ 560504 w 4201478"/>
              <a:gd name="connsiteY72" fmla="*/ 2701636 h 2801389"/>
              <a:gd name="connsiteX73" fmla="*/ 400850 w 4201478"/>
              <a:gd name="connsiteY73" fmla="*/ 2725245 h 2801389"/>
              <a:gd name="connsiteX74" fmla="*/ 2381 w 4201478"/>
              <a:gd name="connsiteY74" fmla="*/ 2801389 h 2801389"/>
              <a:gd name="connsiteX75" fmla="*/ 0 w 4201478"/>
              <a:gd name="connsiteY75" fmla="*/ 2601883 h 2801389"/>
              <a:gd name="connsiteX0" fmla="*/ 0 w 4201478"/>
              <a:gd name="connsiteY0" fmla="*/ 2601883 h 2725245"/>
              <a:gd name="connsiteX1" fmla="*/ 94991 w 4201478"/>
              <a:gd name="connsiteY1" fmla="*/ 2585258 h 2725245"/>
              <a:gd name="connsiteX2" fmla="*/ 194744 w 4201478"/>
              <a:gd name="connsiteY2" fmla="*/ 2552007 h 2725245"/>
              <a:gd name="connsiteX3" fmla="*/ 261245 w 4201478"/>
              <a:gd name="connsiteY3" fmla="*/ 2543694 h 2725245"/>
              <a:gd name="connsiteX4" fmla="*/ 402423 w 4201478"/>
              <a:gd name="connsiteY4" fmla="*/ 2460567 h 2725245"/>
              <a:gd name="connsiteX5" fmla="*/ 510627 w 4201478"/>
              <a:gd name="connsiteY5" fmla="*/ 2385752 h 2725245"/>
              <a:gd name="connsiteX6" fmla="*/ 668569 w 4201478"/>
              <a:gd name="connsiteY6" fmla="*/ 2385752 h 2725245"/>
              <a:gd name="connsiteX7" fmla="*/ 809885 w 4201478"/>
              <a:gd name="connsiteY7" fmla="*/ 2277687 h 2725245"/>
              <a:gd name="connsiteX8" fmla="*/ 809885 w 4201478"/>
              <a:gd name="connsiteY8" fmla="*/ 2277687 h 2725245"/>
              <a:gd name="connsiteX9" fmla="*/ 917951 w 4201478"/>
              <a:gd name="connsiteY9" fmla="*/ 2202872 h 2725245"/>
              <a:gd name="connsiteX10" fmla="*/ 1042642 w 4201478"/>
              <a:gd name="connsiteY10" fmla="*/ 2177934 h 2725245"/>
              <a:gd name="connsiteX11" fmla="*/ 1208896 w 4201478"/>
              <a:gd name="connsiteY11" fmla="*/ 2078181 h 2725245"/>
              <a:gd name="connsiteX12" fmla="*/ 1275398 w 4201478"/>
              <a:gd name="connsiteY12" fmla="*/ 2078181 h 2725245"/>
              <a:gd name="connsiteX13" fmla="*/ 1308649 w 4201478"/>
              <a:gd name="connsiteY13" fmla="*/ 2036618 h 2725245"/>
              <a:gd name="connsiteX14" fmla="*/ 1366838 w 4201478"/>
              <a:gd name="connsiteY14" fmla="*/ 2028305 h 2725245"/>
              <a:gd name="connsiteX15" fmla="*/ 1682722 w 4201478"/>
              <a:gd name="connsiteY15" fmla="*/ 1812174 h 2725245"/>
              <a:gd name="connsiteX16" fmla="*/ 1740911 w 4201478"/>
              <a:gd name="connsiteY16" fmla="*/ 1803861 h 2725245"/>
              <a:gd name="connsiteX17" fmla="*/ 1873914 w 4201478"/>
              <a:gd name="connsiteY17" fmla="*/ 1662545 h 2725245"/>
              <a:gd name="connsiteX18" fmla="*/ 1915478 w 4201478"/>
              <a:gd name="connsiteY18" fmla="*/ 1662545 h 2725245"/>
              <a:gd name="connsiteX19" fmla="*/ 2139922 w 4201478"/>
              <a:gd name="connsiteY19" fmla="*/ 1546167 h 2725245"/>
              <a:gd name="connsiteX20" fmla="*/ 2164860 w 4201478"/>
              <a:gd name="connsiteY20" fmla="*/ 1512916 h 2725245"/>
              <a:gd name="connsiteX21" fmla="*/ 2272925 w 4201478"/>
              <a:gd name="connsiteY21" fmla="*/ 1404851 h 2725245"/>
              <a:gd name="connsiteX22" fmla="*/ 2347740 w 4201478"/>
              <a:gd name="connsiteY22" fmla="*/ 1330036 h 2725245"/>
              <a:gd name="connsiteX23" fmla="*/ 2472431 w 4201478"/>
              <a:gd name="connsiteY23" fmla="*/ 1305098 h 2725245"/>
              <a:gd name="connsiteX24" fmla="*/ 2563871 w 4201478"/>
              <a:gd name="connsiteY24" fmla="*/ 1205345 h 2725245"/>
              <a:gd name="connsiteX25" fmla="*/ 2630373 w 4201478"/>
              <a:gd name="connsiteY25" fmla="*/ 1197032 h 2725245"/>
              <a:gd name="connsiteX26" fmla="*/ 2796627 w 4201478"/>
              <a:gd name="connsiteY26" fmla="*/ 1047403 h 2725245"/>
              <a:gd name="connsiteX27" fmla="*/ 2863129 w 4201478"/>
              <a:gd name="connsiteY27" fmla="*/ 997527 h 2725245"/>
              <a:gd name="connsiteX28" fmla="*/ 2979507 w 4201478"/>
              <a:gd name="connsiteY28" fmla="*/ 897774 h 2725245"/>
              <a:gd name="connsiteX29" fmla="*/ 3179013 w 4201478"/>
              <a:gd name="connsiteY29" fmla="*/ 739832 h 2725245"/>
              <a:gd name="connsiteX30" fmla="*/ 3220576 w 4201478"/>
              <a:gd name="connsiteY30" fmla="*/ 723207 h 2725245"/>
              <a:gd name="connsiteX31" fmla="*/ 3320329 w 4201478"/>
              <a:gd name="connsiteY31" fmla="*/ 640080 h 2725245"/>
              <a:gd name="connsiteX32" fmla="*/ 3395144 w 4201478"/>
              <a:gd name="connsiteY32" fmla="*/ 623454 h 2725245"/>
              <a:gd name="connsiteX33" fmla="*/ 3611274 w 4201478"/>
              <a:gd name="connsiteY33" fmla="*/ 415636 h 2725245"/>
              <a:gd name="connsiteX34" fmla="*/ 3686089 w 4201478"/>
              <a:gd name="connsiteY34" fmla="*/ 415636 h 2725245"/>
              <a:gd name="connsiteX35" fmla="*/ 3794154 w 4201478"/>
              <a:gd name="connsiteY35" fmla="*/ 274320 h 2725245"/>
              <a:gd name="connsiteX36" fmla="*/ 3910533 w 4201478"/>
              <a:gd name="connsiteY36" fmla="*/ 232756 h 2725245"/>
              <a:gd name="connsiteX37" fmla="*/ 4051849 w 4201478"/>
              <a:gd name="connsiteY37" fmla="*/ 91440 h 2725245"/>
              <a:gd name="connsiteX38" fmla="*/ 4201478 w 4201478"/>
              <a:gd name="connsiteY38" fmla="*/ 0 h 2725245"/>
              <a:gd name="connsiteX39" fmla="*/ 4201478 w 4201478"/>
              <a:gd name="connsiteY39" fmla="*/ 1338349 h 2725245"/>
              <a:gd name="connsiteX40" fmla="*/ 4118351 w 4201478"/>
              <a:gd name="connsiteY40" fmla="*/ 1388225 h 2725245"/>
              <a:gd name="connsiteX41" fmla="*/ 4051849 w 4201478"/>
              <a:gd name="connsiteY41" fmla="*/ 1371600 h 2725245"/>
              <a:gd name="connsiteX42" fmla="*/ 3918845 w 4201478"/>
              <a:gd name="connsiteY42" fmla="*/ 1446414 h 2725245"/>
              <a:gd name="connsiteX43" fmla="*/ 3827405 w 4201478"/>
              <a:gd name="connsiteY43" fmla="*/ 1479665 h 2725245"/>
              <a:gd name="connsiteX44" fmla="*/ 3727653 w 4201478"/>
              <a:gd name="connsiteY44" fmla="*/ 1529541 h 2725245"/>
              <a:gd name="connsiteX45" fmla="*/ 3569711 w 4201478"/>
              <a:gd name="connsiteY45" fmla="*/ 1571105 h 2725245"/>
              <a:gd name="connsiteX46" fmla="*/ 3461645 w 4201478"/>
              <a:gd name="connsiteY46" fmla="*/ 1645920 h 2725245"/>
              <a:gd name="connsiteX47" fmla="*/ 3386831 w 4201478"/>
              <a:gd name="connsiteY47" fmla="*/ 1662545 h 2725245"/>
              <a:gd name="connsiteX48" fmla="*/ 3328642 w 4201478"/>
              <a:gd name="connsiteY48" fmla="*/ 1704109 h 2725245"/>
              <a:gd name="connsiteX49" fmla="*/ 3253827 w 4201478"/>
              <a:gd name="connsiteY49" fmla="*/ 1704109 h 2725245"/>
              <a:gd name="connsiteX50" fmla="*/ 3137449 w 4201478"/>
              <a:gd name="connsiteY50" fmla="*/ 1737360 h 2725245"/>
              <a:gd name="connsiteX51" fmla="*/ 2913005 w 4201478"/>
              <a:gd name="connsiteY51" fmla="*/ 1853738 h 2725245"/>
              <a:gd name="connsiteX52" fmla="*/ 2746751 w 4201478"/>
              <a:gd name="connsiteY52" fmla="*/ 1886989 h 2725245"/>
              <a:gd name="connsiteX53" fmla="*/ 2705187 w 4201478"/>
              <a:gd name="connsiteY53" fmla="*/ 1936865 h 2725245"/>
              <a:gd name="connsiteX54" fmla="*/ 2572184 w 4201478"/>
              <a:gd name="connsiteY54" fmla="*/ 1986741 h 2725245"/>
              <a:gd name="connsiteX55" fmla="*/ 2464118 w 4201478"/>
              <a:gd name="connsiteY55" fmla="*/ 2028305 h 2725245"/>
              <a:gd name="connsiteX56" fmla="*/ 2389304 w 4201478"/>
              <a:gd name="connsiteY56" fmla="*/ 2094807 h 2725245"/>
              <a:gd name="connsiteX57" fmla="*/ 2264613 w 4201478"/>
              <a:gd name="connsiteY57" fmla="*/ 2111432 h 2725245"/>
              <a:gd name="connsiteX58" fmla="*/ 2123296 w 4201478"/>
              <a:gd name="connsiteY58" fmla="*/ 2169621 h 2725245"/>
              <a:gd name="connsiteX59" fmla="*/ 2015231 w 4201478"/>
              <a:gd name="connsiteY59" fmla="*/ 2219498 h 2725245"/>
              <a:gd name="connsiteX60" fmla="*/ 1790787 w 4201478"/>
              <a:gd name="connsiteY60" fmla="*/ 2302625 h 2725245"/>
              <a:gd name="connsiteX61" fmla="*/ 1682722 w 4201478"/>
              <a:gd name="connsiteY61" fmla="*/ 2344189 h 2725245"/>
              <a:gd name="connsiteX62" fmla="*/ 1441653 w 4201478"/>
              <a:gd name="connsiteY62" fmla="*/ 2435629 h 2725245"/>
              <a:gd name="connsiteX63" fmla="*/ 1333587 w 4201478"/>
              <a:gd name="connsiteY63" fmla="*/ 2468880 h 2725245"/>
              <a:gd name="connsiteX64" fmla="*/ 1233834 w 4201478"/>
              <a:gd name="connsiteY64" fmla="*/ 2493818 h 2725245"/>
              <a:gd name="connsiteX65" fmla="*/ 1109144 w 4201478"/>
              <a:gd name="connsiteY65" fmla="*/ 2568632 h 2725245"/>
              <a:gd name="connsiteX66" fmla="*/ 1034329 w 4201478"/>
              <a:gd name="connsiteY66" fmla="*/ 2543694 h 2725245"/>
              <a:gd name="connsiteX67" fmla="*/ 917951 w 4201478"/>
              <a:gd name="connsiteY67" fmla="*/ 2585258 h 2725245"/>
              <a:gd name="connsiteX68" fmla="*/ 818198 w 4201478"/>
              <a:gd name="connsiteY68" fmla="*/ 2601883 h 2725245"/>
              <a:gd name="connsiteX69" fmla="*/ 793260 w 4201478"/>
              <a:gd name="connsiteY69" fmla="*/ 2668385 h 2725245"/>
              <a:gd name="connsiteX70" fmla="*/ 735071 w 4201478"/>
              <a:gd name="connsiteY70" fmla="*/ 2610196 h 2725245"/>
              <a:gd name="connsiteX71" fmla="*/ 693507 w 4201478"/>
              <a:gd name="connsiteY71" fmla="*/ 2651760 h 2725245"/>
              <a:gd name="connsiteX72" fmla="*/ 560504 w 4201478"/>
              <a:gd name="connsiteY72" fmla="*/ 2701636 h 2725245"/>
              <a:gd name="connsiteX73" fmla="*/ 400850 w 4201478"/>
              <a:gd name="connsiteY73" fmla="*/ 2725245 h 2725245"/>
              <a:gd name="connsiteX74" fmla="*/ 0 w 4201478"/>
              <a:gd name="connsiteY74" fmla="*/ 2601883 h 2725245"/>
              <a:gd name="connsiteX0" fmla="*/ 305859 w 4106487"/>
              <a:gd name="connsiteY0" fmla="*/ 2725245 h 2725245"/>
              <a:gd name="connsiteX1" fmla="*/ 0 w 4106487"/>
              <a:gd name="connsiteY1" fmla="*/ 2585258 h 2725245"/>
              <a:gd name="connsiteX2" fmla="*/ 99753 w 4106487"/>
              <a:gd name="connsiteY2" fmla="*/ 2552007 h 2725245"/>
              <a:gd name="connsiteX3" fmla="*/ 166254 w 4106487"/>
              <a:gd name="connsiteY3" fmla="*/ 2543694 h 2725245"/>
              <a:gd name="connsiteX4" fmla="*/ 307432 w 4106487"/>
              <a:gd name="connsiteY4" fmla="*/ 2460567 h 2725245"/>
              <a:gd name="connsiteX5" fmla="*/ 415636 w 4106487"/>
              <a:gd name="connsiteY5" fmla="*/ 2385752 h 2725245"/>
              <a:gd name="connsiteX6" fmla="*/ 573578 w 4106487"/>
              <a:gd name="connsiteY6" fmla="*/ 2385752 h 2725245"/>
              <a:gd name="connsiteX7" fmla="*/ 714894 w 4106487"/>
              <a:gd name="connsiteY7" fmla="*/ 2277687 h 2725245"/>
              <a:gd name="connsiteX8" fmla="*/ 714894 w 4106487"/>
              <a:gd name="connsiteY8" fmla="*/ 2277687 h 2725245"/>
              <a:gd name="connsiteX9" fmla="*/ 822960 w 4106487"/>
              <a:gd name="connsiteY9" fmla="*/ 2202872 h 2725245"/>
              <a:gd name="connsiteX10" fmla="*/ 947651 w 4106487"/>
              <a:gd name="connsiteY10" fmla="*/ 2177934 h 2725245"/>
              <a:gd name="connsiteX11" fmla="*/ 1113905 w 4106487"/>
              <a:gd name="connsiteY11" fmla="*/ 2078181 h 2725245"/>
              <a:gd name="connsiteX12" fmla="*/ 1180407 w 4106487"/>
              <a:gd name="connsiteY12" fmla="*/ 2078181 h 2725245"/>
              <a:gd name="connsiteX13" fmla="*/ 1213658 w 4106487"/>
              <a:gd name="connsiteY13" fmla="*/ 2036618 h 2725245"/>
              <a:gd name="connsiteX14" fmla="*/ 1271847 w 4106487"/>
              <a:gd name="connsiteY14" fmla="*/ 2028305 h 2725245"/>
              <a:gd name="connsiteX15" fmla="*/ 1587731 w 4106487"/>
              <a:gd name="connsiteY15" fmla="*/ 1812174 h 2725245"/>
              <a:gd name="connsiteX16" fmla="*/ 1645920 w 4106487"/>
              <a:gd name="connsiteY16" fmla="*/ 1803861 h 2725245"/>
              <a:gd name="connsiteX17" fmla="*/ 1778923 w 4106487"/>
              <a:gd name="connsiteY17" fmla="*/ 1662545 h 2725245"/>
              <a:gd name="connsiteX18" fmla="*/ 1820487 w 4106487"/>
              <a:gd name="connsiteY18" fmla="*/ 1662545 h 2725245"/>
              <a:gd name="connsiteX19" fmla="*/ 2044931 w 4106487"/>
              <a:gd name="connsiteY19" fmla="*/ 1546167 h 2725245"/>
              <a:gd name="connsiteX20" fmla="*/ 2069869 w 4106487"/>
              <a:gd name="connsiteY20" fmla="*/ 1512916 h 2725245"/>
              <a:gd name="connsiteX21" fmla="*/ 2177934 w 4106487"/>
              <a:gd name="connsiteY21" fmla="*/ 1404851 h 2725245"/>
              <a:gd name="connsiteX22" fmla="*/ 2252749 w 4106487"/>
              <a:gd name="connsiteY22" fmla="*/ 1330036 h 2725245"/>
              <a:gd name="connsiteX23" fmla="*/ 2377440 w 4106487"/>
              <a:gd name="connsiteY23" fmla="*/ 1305098 h 2725245"/>
              <a:gd name="connsiteX24" fmla="*/ 2468880 w 4106487"/>
              <a:gd name="connsiteY24" fmla="*/ 1205345 h 2725245"/>
              <a:gd name="connsiteX25" fmla="*/ 2535382 w 4106487"/>
              <a:gd name="connsiteY25" fmla="*/ 1197032 h 2725245"/>
              <a:gd name="connsiteX26" fmla="*/ 2701636 w 4106487"/>
              <a:gd name="connsiteY26" fmla="*/ 1047403 h 2725245"/>
              <a:gd name="connsiteX27" fmla="*/ 2768138 w 4106487"/>
              <a:gd name="connsiteY27" fmla="*/ 997527 h 2725245"/>
              <a:gd name="connsiteX28" fmla="*/ 2884516 w 4106487"/>
              <a:gd name="connsiteY28" fmla="*/ 897774 h 2725245"/>
              <a:gd name="connsiteX29" fmla="*/ 3084022 w 4106487"/>
              <a:gd name="connsiteY29" fmla="*/ 739832 h 2725245"/>
              <a:gd name="connsiteX30" fmla="*/ 3125585 w 4106487"/>
              <a:gd name="connsiteY30" fmla="*/ 723207 h 2725245"/>
              <a:gd name="connsiteX31" fmla="*/ 3225338 w 4106487"/>
              <a:gd name="connsiteY31" fmla="*/ 640080 h 2725245"/>
              <a:gd name="connsiteX32" fmla="*/ 3300153 w 4106487"/>
              <a:gd name="connsiteY32" fmla="*/ 623454 h 2725245"/>
              <a:gd name="connsiteX33" fmla="*/ 3516283 w 4106487"/>
              <a:gd name="connsiteY33" fmla="*/ 415636 h 2725245"/>
              <a:gd name="connsiteX34" fmla="*/ 3591098 w 4106487"/>
              <a:gd name="connsiteY34" fmla="*/ 415636 h 2725245"/>
              <a:gd name="connsiteX35" fmla="*/ 3699163 w 4106487"/>
              <a:gd name="connsiteY35" fmla="*/ 274320 h 2725245"/>
              <a:gd name="connsiteX36" fmla="*/ 3815542 w 4106487"/>
              <a:gd name="connsiteY36" fmla="*/ 232756 h 2725245"/>
              <a:gd name="connsiteX37" fmla="*/ 3956858 w 4106487"/>
              <a:gd name="connsiteY37" fmla="*/ 91440 h 2725245"/>
              <a:gd name="connsiteX38" fmla="*/ 4106487 w 4106487"/>
              <a:gd name="connsiteY38" fmla="*/ 0 h 2725245"/>
              <a:gd name="connsiteX39" fmla="*/ 4106487 w 4106487"/>
              <a:gd name="connsiteY39" fmla="*/ 1338349 h 2725245"/>
              <a:gd name="connsiteX40" fmla="*/ 4023360 w 4106487"/>
              <a:gd name="connsiteY40" fmla="*/ 1388225 h 2725245"/>
              <a:gd name="connsiteX41" fmla="*/ 3956858 w 4106487"/>
              <a:gd name="connsiteY41" fmla="*/ 1371600 h 2725245"/>
              <a:gd name="connsiteX42" fmla="*/ 3823854 w 4106487"/>
              <a:gd name="connsiteY42" fmla="*/ 1446414 h 2725245"/>
              <a:gd name="connsiteX43" fmla="*/ 3732414 w 4106487"/>
              <a:gd name="connsiteY43" fmla="*/ 1479665 h 2725245"/>
              <a:gd name="connsiteX44" fmla="*/ 3632662 w 4106487"/>
              <a:gd name="connsiteY44" fmla="*/ 1529541 h 2725245"/>
              <a:gd name="connsiteX45" fmla="*/ 3474720 w 4106487"/>
              <a:gd name="connsiteY45" fmla="*/ 1571105 h 2725245"/>
              <a:gd name="connsiteX46" fmla="*/ 3366654 w 4106487"/>
              <a:gd name="connsiteY46" fmla="*/ 1645920 h 2725245"/>
              <a:gd name="connsiteX47" fmla="*/ 3291840 w 4106487"/>
              <a:gd name="connsiteY47" fmla="*/ 1662545 h 2725245"/>
              <a:gd name="connsiteX48" fmla="*/ 3233651 w 4106487"/>
              <a:gd name="connsiteY48" fmla="*/ 1704109 h 2725245"/>
              <a:gd name="connsiteX49" fmla="*/ 3158836 w 4106487"/>
              <a:gd name="connsiteY49" fmla="*/ 1704109 h 2725245"/>
              <a:gd name="connsiteX50" fmla="*/ 3042458 w 4106487"/>
              <a:gd name="connsiteY50" fmla="*/ 1737360 h 2725245"/>
              <a:gd name="connsiteX51" fmla="*/ 2818014 w 4106487"/>
              <a:gd name="connsiteY51" fmla="*/ 1853738 h 2725245"/>
              <a:gd name="connsiteX52" fmla="*/ 2651760 w 4106487"/>
              <a:gd name="connsiteY52" fmla="*/ 1886989 h 2725245"/>
              <a:gd name="connsiteX53" fmla="*/ 2610196 w 4106487"/>
              <a:gd name="connsiteY53" fmla="*/ 1936865 h 2725245"/>
              <a:gd name="connsiteX54" fmla="*/ 2477193 w 4106487"/>
              <a:gd name="connsiteY54" fmla="*/ 1986741 h 2725245"/>
              <a:gd name="connsiteX55" fmla="*/ 2369127 w 4106487"/>
              <a:gd name="connsiteY55" fmla="*/ 2028305 h 2725245"/>
              <a:gd name="connsiteX56" fmla="*/ 2294313 w 4106487"/>
              <a:gd name="connsiteY56" fmla="*/ 2094807 h 2725245"/>
              <a:gd name="connsiteX57" fmla="*/ 2169622 w 4106487"/>
              <a:gd name="connsiteY57" fmla="*/ 2111432 h 2725245"/>
              <a:gd name="connsiteX58" fmla="*/ 2028305 w 4106487"/>
              <a:gd name="connsiteY58" fmla="*/ 2169621 h 2725245"/>
              <a:gd name="connsiteX59" fmla="*/ 1920240 w 4106487"/>
              <a:gd name="connsiteY59" fmla="*/ 2219498 h 2725245"/>
              <a:gd name="connsiteX60" fmla="*/ 1695796 w 4106487"/>
              <a:gd name="connsiteY60" fmla="*/ 2302625 h 2725245"/>
              <a:gd name="connsiteX61" fmla="*/ 1587731 w 4106487"/>
              <a:gd name="connsiteY61" fmla="*/ 2344189 h 2725245"/>
              <a:gd name="connsiteX62" fmla="*/ 1346662 w 4106487"/>
              <a:gd name="connsiteY62" fmla="*/ 2435629 h 2725245"/>
              <a:gd name="connsiteX63" fmla="*/ 1238596 w 4106487"/>
              <a:gd name="connsiteY63" fmla="*/ 2468880 h 2725245"/>
              <a:gd name="connsiteX64" fmla="*/ 1138843 w 4106487"/>
              <a:gd name="connsiteY64" fmla="*/ 2493818 h 2725245"/>
              <a:gd name="connsiteX65" fmla="*/ 1014153 w 4106487"/>
              <a:gd name="connsiteY65" fmla="*/ 2568632 h 2725245"/>
              <a:gd name="connsiteX66" fmla="*/ 939338 w 4106487"/>
              <a:gd name="connsiteY66" fmla="*/ 2543694 h 2725245"/>
              <a:gd name="connsiteX67" fmla="*/ 822960 w 4106487"/>
              <a:gd name="connsiteY67" fmla="*/ 2585258 h 2725245"/>
              <a:gd name="connsiteX68" fmla="*/ 723207 w 4106487"/>
              <a:gd name="connsiteY68" fmla="*/ 2601883 h 2725245"/>
              <a:gd name="connsiteX69" fmla="*/ 698269 w 4106487"/>
              <a:gd name="connsiteY69" fmla="*/ 2668385 h 2725245"/>
              <a:gd name="connsiteX70" fmla="*/ 640080 w 4106487"/>
              <a:gd name="connsiteY70" fmla="*/ 2610196 h 2725245"/>
              <a:gd name="connsiteX71" fmla="*/ 598516 w 4106487"/>
              <a:gd name="connsiteY71" fmla="*/ 2651760 h 2725245"/>
              <a:gd name="connsiteX72" fmla="*/ 465513 w 4106487"/>
              <a:gd name="connsiteY72" fmla="*/ 2701636 h 2725245"/>
              <a:gd name="connsiteX73" fmla="*/ 305859 w 4106487"/>
              <a:gd name="connsiteY73" fmla="*/ 2725245 h 2725245"/>
              <a:gd name="connsiteX0" fmla="*/ 206106 w 4006734"/>
              <a:gd name="connsiteY0" fmla="*/ 2725245 h 2725245"/>
              <a:gd name="connsiteX1" fmla="*/ 0 w 4006734"/>
              <a:gd name="connsiteY1" fmla="*/ 2552007 h 2725245"/>
              <a:gd name="connsiteX2" fmla="*/ 66501 w 4006734"/>
              <a:gd name="connsiteY2" fmla="*/ 2543694 h 2725245"/>
              <a:gd name="connsiteX3" fmla="*/ 207679 w 4006734"/>
              <a:gd name="connsiteY3" fmla="*/ 2460567 h 2725245"/>
              <a:gd name="connsiteX4" fmla="*/ 315883 w 4006734"/>
              <a:gd name="connsiteY4" fmla="*/ 2385752 h 2725245"/>
              <a:gd name="connsiteX5" fmla="*/ 473825 w 4006734"/>
              <a:gd name="connsiteY5" fmla="*/ 2385752 h 2725245"/>
              <a:gd name="connsiteX6" fmla="*/ 615141 w 4006734"/>
              <a:gd name="connsiteY6" fmla="*/ 2277687 h 2725245"/>
              <a:gd name="connsiteX7" fmla="*/ 615141 w 4006734"/>
              <a:gd name="connsiteY7" fmla="*/ 2277687 h 2725245"/>
              <a:gd name="connsiteX8" fmla="*/ 723207 w 4006734"/>
              <a:gd name="connsiteY8" fmla="*/ 2202872 h 2725245"/>
              <a:gd name="connsiteX9" fmla="*/ 847898 w 4006734"/>
              <a:gd name="connsiteY9" fmla="*/ 2177934 h 2725245"/>
              <a:gd name="connsiteX10" fmla="*/ 1014152 w 4006734"/>
              <a:gd name="connsiteY10" fmla="*/ 2078181 h 2725245"/>
              <a:gd name="connsiteX11" fmla="*/ 1080654 w 4006734"/>
              <a:gd name="connsiteY11" fmla="*/ 2078181 h 2725245"/>
              <a:gd name="connsiteX12" fmla="*/ 1113905 w 4006734"/>
              <a:gd name="connsiteY12" fmla="*/ 2036618 h 2725245"/>
              <a:gd name="connsiteX13" fmla="*/ 1172094 w 4006734"/>
              <a:gd name="connsiteY13" fmla="*/ 2028305 h 2725245"/>
              <a:gd name="connsiteX14" fmla="*/ 1487978 w 4006734"/>
              <a:gd name="connsiteY14" fmla="*/ 1812174 h 2725245"/>
              <a:gd name="connsiteX15" fmla="*/ 1546167 w 4006734"/>
              <a:gd name="connsiteY15" fmla="*/ 1803861 h 2725245"/>
              <a:gd name="connsiteX16" fmla="*/ 1679170 w 4006734"/>
              <a:gd name="connsiteY16" fmla="*/ 1662545 h 2725245"/>
              <a:gd name="connsiteX17" fmla="*/ 1720734 w 4006734"/>
              <a:gd name="connsiteY17" fmla="*/ 1662545 h 2725245"/>
              <a:gd name="connsiteX18" fmla="*/ 1945178 w 4006734"/>
              <a:gd name="connsiteY18" fmla="*/ 1546167 h 2725245"/>
              <a:gd name="connsiteX19" fmla="*/ 1970116 w 4006734"/>
              <a:gd name="connsiteY19" fmla="*/ 1512916 h 2725245"/>
              <a:gd name="connsiteX20" fmla="*/ 2078181 w 4006734"/>
              <a:gd name="connsiteY20" fmla="*/ 1404851 h 2725245"/>
              <a:gd name="connsiteX21" fmla="*/ 2152996 w 4006734"/>
              <a:gd name="connsiteY21" fmla="*/ 1330036 h 2725245"/>
              <a:gd name="connsiteX22" fmla="*/ 2277687 w 4006734"/>
              <a:gd name="connsiteY22" fmla="*/ 1305098 h 2725245"/>
              <a:gd name="connsiteX23" fmla="*/ 2369127 w 4006734"/>
              <a:gd name="connsiteY23" fmla="*/ 1205345 h 2725245"/>
              <a:gd name="connsiteX24" fmla="*/ 2435629 w 4006734"/>
              <a:gd name="connsiteY24" fmla="*/ 1197032 h 2725245"/>
              <a:gd name="connsiteX25" fmla="*/ 2601883 w 4006734"/>
              <a:gd name="connsiteY25" fmla="*/ 1047403 h 2725245"/>
              <a:gd name="connsiteX26" fmla="*/ 2668385 w 4006734"/>
              <a:gd name="connsiteY26" fmla="*/ 997527 h 2725245"/>
              <a:gd name="connsiteX27" fmla="*/ 2784763 w 4006734"/>
              <a:gd name="connsiteY27" fmla="*/ 897774 h 2725245"/>
              <a:gd name="connsiteX28" fmla="*/ 2984269 w 4006734"/>
              <a:gd name="connsiteY28" fmla="*/ 739832 h 2725245"/>
              <a:gd name="connsiteX29" fmla="*/ 3025832 w 4006734"/>
              <a:gd name="connsiteY29" fmla="*/ 723207 h 2725245"/>
              <a:gd name="connsiteX30" fmla="*/ 3125585 w 4006734"/>
              <a:gd name="connsiteY30" fmla="*/ 640080 h 2725245"/>
              <a:gd name="connsiteX31" fmla="*/ 3200400 w 4006734"/>
              <a:gd name="connsiteY31" fmla="*/ 623454 h 2725245"/>
              <a:gd name="connsiteX32" fmla="*/ 3416530 w 4006734"/>
              <a:gd name="connsiteY32" fmla="*/ 415636 h 2725245"/>
              <a:gd name="connsiteX33" fmla="*/ 3491345 w 4006734"/>
              <a:gd name="connsiteY33" fmla="*/ 415636 h 2725245"/>
              <a:gd name="connsiteX34" fmla="*/ 3599410 w 4006734"/>
              <a:gd name="connsiteY34" fmla="*/ 274320 h 2725245"/>
              <a:gd name="connsiteX35" fmla="*/ 3715789 w 4006734"/>
              <a:gd name="connsiteY35" fmla="*/ 232756 h 2725245"/>
              <a:gd name="connsiteX36" fmla="*/ 3857105 w 4006734"/>
              <a:gd name="connsiteY36" fmla="*/ 91440 h 2725245"/>
              <a:gd name="connsiteX37" fmla="*/ 4006734 w 4006734"/>
              <a:gd name="connsiteY37" fmla="*/ 0 h 2725245"/>
              <a:gd name="connsiteX38" fmla="*/ 4006734 w 4006734"/>
              <a:gd name="connsiteY38" fmla="*/ 1338349 h 2725245"/>
              <a:gd name="connsiteX39" fmla="*/ 3923607 w 4006734"/>
              <a:gd name="connsiteY39" fmla="*/ 1388225 h 2725245"/>
              <a:gd name="connsiteX40" fmla="*/ 3857105 w 4006734"/>
              <a:gd name="connsiteY40" fmla="*/ 1371600 h 2725245"/>
              <a:gd name="connsiteX41" fmla="*/ 3724101 w 4006734"/>
              <a:gd name="connsiteY41" fmla="*/ 1446414 h 2725245"/>
              <a:gd name="connsiteX42" fmla="*/ 3632661 w 4006734"/>
              <a:gd name="connsiteY42" fmla="*/ 1479665 h 2725245"/>
              <a:gd name="connsiteX43" fmla="*/ 3532909 w 4006734"/>
              <a:gd name="connsiteY43" fmla="*/ 1529541 h 2725245"/>
              <a:gd name="connsiteX44" fmla="*/ 3374967 w 4006734"/>
              <a:gd name="connsiteY44" fmla="*/ 1571105 h 2725245"/>
              <a:gd name="connsiteX45" fmla="*/ 3266901 w 4006734"/>
              <a:gd name="connsiteY45" fmla="*/ 1645920 h 2725245"/>
              <a:gd name="connsiteX46" fmla="*/ 3192087 w 4006734"/>
              <a:gd name="connsiteY46" fmla="*/ 1662545 h 2725245"/>
              <a:gd name="connsiteX47" fmla="*/ 3133898 w 4006734"/>
              <a:gd name="connsiteY47" fmla="*/ 1704109 h 2725245"/>
              <a:gd name="connsiteX48" fmla="*/ 3059083 w 4006734"/>
              <a:gd name="connsiteY48" fmla="*/ 1704109 h 2725245"/>
              <a:gd name="connsiteX49" fmla="*/ 2942705 w 4006734"/>
              <a:gd name="connsiteY49" fmla="*/ 1737360 h 2725245"/>
              <a:gd name="connsiteX50" fmla="*/ 2718261 w 4006734"/>
              <a:gd name="connsiteY50" fmla="*/ 1853738 h 2725245"/>
              <a:gd name="connsiteX51" fmla="*/ 2552007 w 4006734"/>
              <a:gd name="connsiteY51" fmla="*/ 1886989 h 2725245"/>
              <a:gd name="connsiteX52" fmla="*/ 2510443 w 4006734"/>
              <a:gd name="connsiteY52" fmla="*/ 1936865 h 2725245"/>
              <a:gd name="connsiteX53" fmla="*/ 2377440 w 4006734"/>
              <a:gd name="connsiteY53" fmla="*/ 1986741 h 2725245"/>
              <a:gd name="connsiteX54" fmla="*/ 2269374 w 4006734"/>
              <a:gd name="connsiteY54" fmla="*/ 2028305 h 2725245"/>
              <a:gd name="connsiteX55" fmla="*/ 2194560 w 4006734"/>
              <a:gd name="connsiteY55" fmla="*/ 2094807 h 2725245"/>
              <a:gd name="connsiteX56" fmla="*/ 2069869 w 4006734"/>
              <a:gd name="connsiteY56" fmla="*/ 2111432 h 2725245"/>
              <a:gd name="connsiteX57" fmla="*/ 1928552 w 4006734"/>
              <a:gd name="connsiteY57" fmla="*/ 2169621 h 2725245"/>
              <a:gd name="connsiteX58" fmla="*/ 1820487 w 4006734"/>
              <a:gd name="connsiteY58" fmla="*/ 2219498 h 2725245"/>
              <a:gd name="connsiteX59" fmla="*/ 1596043 w 4006734"/>
              <a:gd name="connsiteY59" fmla="*/ 2302625 h 2725245"/>
              <a:gd name="connsiteX60" fmla="*/ 1487978 w 4006734"/>
              <a:gd name="connsiteY60" fmla="*/ 2344189 h 2725245"/>
              <a:gd name="connsiteX61" fmla="*/ 1246909 w 4006734"/>
              <a:gd name="connsiteY61" fmla="*/ 2435629 h 2725245"/>
              <a:gd name="connsiteX62" fmla="*/ 1138843 w 4006734"/>
              <a:gd name="connsiteY62" fmla="*/ 2468880 h 2725245"/>
              <a:gd name="connsiteX63" fmla="*/ 1039090 w 4006734"/>
              <a:gd name="connsiteY63" fmla="*/ 2493818 h 2725245"/>
              <a:gd name="connsiteX64" fmla="*/ 914400 w 4006734"/>
              <a:gd name="connsiteY64" fmla="*/ 2568632 h 2725245"/>
              <a:gd name="connsiteX65" fmla="*/ 839585 w 4006734"/>
              <a:gd name="connsiteY65" fmla="*/ 2543694 h 2725245"/>
              <a:gd name="connsiteX66" fmla="*/ 723207 w 4006734"/>
              <a:gd name="connsiteY66" fmla="*/ 2585258 h 2725245"/>
              <a:gd name="connsiteX67" fmla="*/ 623454 w 4006734"/>
              <a:gd name="connsiteY67" fmla="*/ 2601883 h 2725245"/>
              <a:gd name="connsiteX68" fmla="*/ 598516 w 4006734"/>
              <a:gd name="connsiteY68" fmla="*/ 2668385 h 2725245"/>
              <a:gd name="connsiteX69" fmla="*/ 540327 w 4006734"/>
              <a:gd name="connsiteY69" fmla="*/ 2610196 h 2725245"/>
              <a:gd name="connsiteX70" fmla="*/ 498763 w 4006734"/>
              <a:gd name="connsiteY70" fmla="*/ 2651760 h 2725245"/>
              <a:gd name="connsiteX71" fmla="*/ 365760 w 4006734"/>
              <a:gd name="connsiteY71" fmla="*/ 2701636 h 2725245"/>
              <a:gd name="connsiteX72" fmla="*/ 206106 w 4006734"/>
              <a:gd name="connsiteY72" fmla="*/ 2725245 h 2725245"/>
              <a:gd name="connsiteX0" fmla="*/ 139605 w 3940233"/>
              <a:gd name="connsiteY0" fmla="*/ 2725245 h 2725245"/>
              <a:gd name="connsiteX1" fmla="*/ 0 w 3940233"/>
              <a:gd name="connsiteY1" fmla="*/ 2543694 h 2725245"/>
              <a:gd name="connsiteX2" fmla="*/ 141178 w 3940233"/>
              <a:gd name="connsiteY2" fmla="*/ 2460567 h 2725245"/>
              <a:gd name="connsiteX3" fmla="*/ 249382 w 3940233"/>
              <a:gd name="connsiteY3" fmla="*/ 2385752 h 2725245"/>
              <a:gd name="connsiteX4" fmla="*/ 407324 w 3940233"/>
              <a:gd name="connsiteY4" fmla="*/ 2385752 h 2725245"/>
              <a:gd name="connsiteX5" fmla="*/ 548640 w 3940233"/>
              <a:gd name="connsiteY5" fmla="*/ 2277687 h 2725245"/>
              <a:gd name="connsiteX6" fmla="*/ 548640 w 3940233"/>
              <a:gd name="connsiteY6" fmla="*/ 2277687 h 2725245"/>
              <a:gd name="connsiteX7" fmla="*/ 656706 w 3940233"/>
              <a:gd name="connsiteY7" fmla="*/ 2202872 h 2725245"/>
              <a:gd name="connsiteX8" fmla="*/ 781397 w 3940233"/>
              <a:gd name="connsiteY8" fmla="*/ 2177934 h 2725245"/>
              <a:gd name="connsiteX9" fmla="*/ 947651 w 3940233"/>
              <a:gd name="connsiteY9" fmla="*/ 2078181 h 2725245"/>
              <a:gd name="connsiteX10" fmla="*/ 1014153 w 3940233"/>
              <a:gd name="connsiteY10" fmla="*/ 2078181 h 2725245"/>
              <a:gd name="connsiteX11" fmla="*/ 1047404 w 3940233"/>
              <a:gd name="connsiteY11" fmla="*/ 2036618 h 2725245"/>
              <a:gd name="connsiteX12" fmla="*/ 1105593 w 3940233"/>
              <a:gd name="connsiteY12" fmla="*/ 2028305 h 2725245"/>
              <a:gd name="connsiteX13" fmla="*/ 1421477 w 3940233"/>
              <a:gd name="connsiteY13" fmla="*/ 1812174 h 2725245"/>
              <a:gd name="connsiteX14" fmla="*/ 1479666 w 3940233"/>
              <a:gd name="connsiteY14" fmla="*/ 1803861 h 2725245"/>
              <a:gd name="connsiteX15" fmla="*/ 1612669 w 3940233"/>
              <a:gd name="connsiteY15" fmla="*/ 1662545 h 2725245"/>
              <a:gd name="connsiteX16" fmla="*/ 1654233 w 3940233"/>
              <a:gd name="connsiteY16" fmla="*/ 1662545 h 2725245"/>
              <a:gd name="connsiteX17" fmla="*/ 1878677 w 3940233"/>
              <a:gd name="connsiteY17" fmla="*/ 1546167 h 2725245"/>
              <a:gd name="connsiteX18" fmla="*/ 1903615 w 3940233"/>
              <a:gd name="connsiteY18" fmla="*/ 1512916 h 2725245"/>
              <a:gd name="connsiteX19" fmla="*/ 2011680 w 3940233"/>
              <a:gd name="connsiteY19" fmla="*/ 1404851 h 2725245"/>
              <a:gd name="connsiteX20" fmla="*/ 2086495 w 3940233"/>
              <a:gd name="connsiteY20" fmla="*/ 1330036 h 2725245"/>
              <a:gd name="connsiteX21" fmla="*/ 2211186 w 3940233"/>
              <a:gd name="connsiteY21" fmla="*/ 1305098 h 2725245"/>
              <a:gd name="connsiteX22" fmla="*/ 2302626 w 3940233"/>
              <a:gd name="connsiteY22" fmla="*/ 1205345 h 2725245"/>
              <a:gd name="connsiteX23" fmla="*/ 2369128 w 3940233"/>
              <a:gd name="connsiteY23" fmla="*/ 1197032 h 2725245"/>
              <a:gd name="connsiteX24" fmla="*/ 2535382 w 3940233"/>
              <a:gd name="connsiteY24" fmla="*/ 1047403 h 2725245"/>
              <a:gd name="connsiteX25" fmla="*/ 2601884 w 3940233"/>
              <a:gd name="connsiteY25" fmla="*/ 997527 h 2725245"/>
              <a:gd name="connsiteX26" fmla="*/ 2718262 w 3940233"/>
              <a:gd name="connsiteY26" fmla="*/ 897774 h 2725245"/>
              <a:gd name="connsiteX27" fmla="*/ 2917768 w 3940233"/>
              <a:gd name="connsiteY27" fmla="*/ 739832 h 2725245"/>
              <a:gd name="connsiteX28" fmla="*/ 2959331 w 3940233"/>
              <a:gd name="connsiteY28" fmla="*/ 723207 h 2725245"/>
              <a:gd name="connsiteX29" fmla="*/ 3059084 w 3940233"/>
              <a:gd name="connsiteY29" fmla="*/ 640080 h 2725245"/>
              <a:gd name="connsiteX30" fmla="*/ 3133899 w 3940233"/>
              <a:gd name="connsiteY30" fmla="*/ 623454 h 2725245"/>
              <a:gd name="connsiteX31" fmla="*/ 3350029 w 3940233"/>
              <a:gd name="connsiteY31" fmla="*/ 415636 h 2725245"/>
              <a:gd name="connsiteX32" fmla="*/ 3424844 w 3940233"/>
              <a:gd name="connsiteY32" fmla="*/ 415636 h 2725245"/>
              <a:gd name="connsiteX33" fmla="*/ 3532909 w 3940233"/>
              <a:gd name="connsiteY33" fmla="*/ 274320 h 2725245"/>
              <a:gd name="connsiteX34" fmla="*/ 3649288 w 3940233"/>
              <a:gd name="connsiteY34" fmla="*/ 232756 h 2725245"/>
              <a:gd name="connsiteX35" fmla="*/ 3790604 w 3940233"/>
              <a:gd name="connsiteY35" fmla="*/ 91440 h 2725245"/>
              <a:gd name="connsiteX36" fmla="*/ 3940233 w 3940233"/>
              <a:gd name="connsiteY36" fmla="*/ 0 h 2725245"/>
              <a:gd name="connsiteX37" fmla="*/ 3940233 w 3940233"/>
              <a:gd name="connsiteY37" fmla="*/ 1338349 h 2725245"/>
              <a:gd name="connsiteX38" fmla="*/ 3857106 w 3940233"/>
              <a:gd name="connsiteY38" fmla="*/ 1388225 h 2725245"/>
              <a:gd name="connsiteX39" fmla="*/ 3790604 w 3940233"/>
              <a:gd name="connsiteY39" fmla="*/ 1371600 h 2725245"/>
              <a:gd name="connsiteX40" fmla="*/ 3657600 w 3940233"/>
              <a:gd name="connsiteY40" fmla="*/ 1446414 h 2725245"/>
              <a:gd name="connsiteX41" fmla="*/ 3566160 w 3940233"/>
              <a:gd name="connsiteY41" fmla="*/ 1479665 h 2725245"/>
              <a:gd name="connsiteX42" fmla="*/ 3466408 w 3940233"/>
              <a:gd name="connsiteY42" fmla="*/ 1529541 h 2725245"/>
              <a:gd name="connsiteX43" fmla="*/ 3308466 w 3940233"/>
              <a:gd name="connsiteY43" fmla="*/ 1571105 h 2725245"/>
              <a:gd name="connsiteX44" fmla="*/ 3200400 w 3940233"/>
              <a:gd name="connsiteY44" fmla="*/ 1645920 h 2725245"/>
              <a:gd name="connsiteX45" fmla="*/ 3125586 w 3940233"/>
              <a:gd name="connsiteY45" fmla="*/ 1662545 h 2725245"/>
              <a:gd name="connsiteX46" fmla="*/ 3067397 w 3940233"/>
              <a:gd name="connsiteY46" fmla="*/ 1704109 h 2725245"/>
              <a:gd name="connsiteX47" fmla="*/ 2992582 w 3940233"/>
              <a:gd name="connsiteY47" fmla="*/ 1704109 h 2725245"/>
              <a:gd name="connsiteX48" fmla="*/ 2876204 w 3940233"/>
              <a:gd name="connsiteY48" fmla="*/ 1737360 h 2725245"/>
              <a:gd name="connsiteX49" fmla="*/ 2651760 w 3940233"/>
              <a:gd name="connsiteY49" fmla="*/ 1853738 h 2725245"/>
              <a:gd name="connsiteX50" fmla="*/ 2485506 w 3940233"/>
              <a:gd name="connsiteY50" fmla="*/ 1886989 h 2725245"/>
              <a:gd name="connsiteX51" fmla="*/ 2443942 w 3940233"/>
              <a:gd name="connsiteY51" fmla="*/ 1936865 h 2725245"/>
              <a:gd name="connsiteX52" fmla="*/ 2310939 w 3940233"/>
              <a:gd name="connsiteY52" fmla="*/ 1986741 h 2725245"/>
              <a:gd name="connsiteX53" fmla="*/ 2202873 w 3940233"/>
              <a:gd name="connsiteY53" fmla="*/ 2028305 h 2725245"/>
              <a:gd name="connsiteX54" fmla="*/ 2128059 w 3940233"/>
              <a:gd name="connsiteY54" fmla="*/ 2094807 h 2725245"/>
              <a:gd name="connsiteX55" fmla="*/ 2003368 w 3940233"/>
              <a:gd name="connsiteY55" fmla="*/ 2111432 h 2725245"/>
              <a:gd name="connsiteX56" fmla="*/ 1862051 w 3940233"/>
              <a:gd name="connsiteY56" fmla="*/ 2169621 h 2725245"/>
              <a:gd name="connsiteX57" fmla="*/ 1753986 w 3940233"/>
              <a:gd name="connsiteY57" fmla="*/ 2219498 h 2725245"/>
              <a:gd name="connsiteX58" fmla="*/ 1529542 w 3940233"/>
              <a:gd name="connsiteY58" fmla="*/ 2302625 h 2725245"/>
              <a:gd name="connsiteX59" fmla="*/ 1421477 w 3940233"/>
              <a:gd name="connsiteY59" fmla="*/ 2344189 h 2725245"/>
              <a:gd name="connsiteX60" fmla="*/ 1180408 w 3940233"/>
              <a:gd name="connsiteY60" fmla="*/ 2435629 h 2725245"/>
              <a:gd name="connsiteX61" fmla="*/ 1072342 w 3940233"/>
              <a:gd name="connsiteY61" fmla="*/ 2468880 h 2725245"/>
              <a:gd name="connsiteX62" fmla="*/ 972589 w 3940233"/>
              <a:gd name="connsiteY62" fmla="*/ 2493818 h 2725245"/>
              <a:gd name="connsiteX63" fmla="*/ 847899 w 3940233"/>
              <a:gd name="connsiteY63" fmla="*/ 2568632 h 2725245"/>
              <a:gd name="connsiteX64" fmla="*/ 773084 w 3940233"/>
              <a:gd name="connsiteY64" fmla="*/ 2543694 h 2725245"/>
              <a:gd name="connsiteX65" fmla="*/ 656706 w 3940233"/>
              <a:gd name="connsiteY65" fmla="*/ 2585258 h 2725245"/>
              <a:gd name="connsiteX66" fmla="*/ 556953 w 3940233"/>
              <a:gd name="connsiteY66" fmla="*/ 2601883 h 2725245"/>
              <a:gd name="connsiteX67" fmla="*/ 532015 w 3940233"/>
              <a:gd name="connsiteY67" fmla="*/ 2668385 h 2725245"/>
              <a:gd name="connsiteX68" fmla="*/ 473826 w 3940233"/>
              <a:gd name="connsiteY68" fmla="*/ 2610196 h 2725245"/>
              <a:gd name="connsiteX69" fmla="*/ 432262 w 3940233"/>
              <a:gd name="connsiteY69" fmla="*/ 2651760 h 2725245"/>
              <a:gd name="connsiteX70" fmla="*/ 299259 w 3940233"/>
              <a:gd name="connsiteY70" fmla="*/ 2701636 h 2725245"/>
              <a:gd name="connsiteX71" fmla="*/ 139605 w 3940233"/>
              <a:gd name="connsiteY71" fmla="*/ 2725245 h 2725245"/>
              <a:gd name="connsiteX0" fmla="*/ 0 w 3800628"/>
              <a:gd name="connsiteY0" fmla="*/ 2725245 h 2725245"/>
              <a:gd name="connsiteX1" fmla="*/ 1573 w 3800628"/>
              <a:gd name="connsiteY1" fmla="*/ 2460567 h 2725245"/>
              <a:gd name="connsiteX2" fmla="*/ 109777 w 3800628"/>
              <a:gd name="connsiteY2" fmla="*/ 2385752 h 2725245"/>
              <a:gd name="connsiteX3" fmla="*/ 267719 w 3800628"/>
              <a:gd name="connsiteY3" fmla="*/ 2385752 h 2725245"/>
              <a:gd name="connsiteX4" fmla="*/ 409035 w 3800628"/>
              <a:gd name="connsiteY4" fmla="*/ 2277687 h 2725245"/>
              <a:gd name="connsiteX5" fmla="*/ 409035 w 3800628"/>
              <a:gd name="connsiteY5" fmla="*/ 2277687 h 2725245"/>
              <a:gd name="connsiteX6" fmla="*/ 517101 w 3800628"/>
              <a:gd name="connsiteY6" fmla="*/ 2202872 h 2725245"/>
              <a:gd name="connsiteX7" fmla="*/ 641792 w 3800628"/>
              <a:gd name="connsiteY7" fmla="*/ 2177934 h 2725245"/>
              <a:gd name="connsiteX8" fmla="*/ 808046 w 3800628"/>
              <a:gd name="connsiteY8" fmla="*/ 2078181 h 2725245"/>
              <a:gd name="connsiteX9" fmla="*/ 874548 w 3800628"/>
              <a:gd name="connsiteY9" fmla="*/ 2078181 h 2725245"/>
              <a:gd name="connsiteX10" fmla="*/ 907799 w 3800628"/>
              <a:gd name="connsiteY10" fmla="*/ 2036618 h 2725245"/>
              <a:gd name="connsiteX11" fmla="*/ 965988 w 3800628"/>
              <a:gd name="connsiteY11" fmla="*/ 2028305 h 2725245"/>
              <a:gd name="connsiteX12" fmla="*/ 1281872 w 3800628"/>
              <a:gd name="connsiteY12" fmla="*/ 1812174 h 2725245"/>
              <a:gd name="connsiteX13" fmla="*/ 1340061 w 3800628"/>
              <a:gd name="connsiteY13" fmla="*/ 1803861 h 2725245"/>
              <a:gd name="connsiteX14" fmla="*/ 1473064 w 3800628"/>
              <a:gd name="connsiteY14" fmla="*/ 1662545 h 2725245"/>
              <a:gd name="connsiteX15" fmla="*/ 1514628 w 3800628"/>
              <a:gd name="connsiteY15" fmla="*/ 1662545 h 2725245"/>
              <a:gd name="connsiteX16" fmla="*/ 1739072 w 3800628"/>
              <a:gd name="connsiteY16" fmla="*/ 1546167 h 2725245"/>
              <a:gd name="connsiteX17" fmla="*/ 1764010 w 3800628"/>
              <a:gd name="connsiteY17" fmla="*/ 1512916 h 2725245"/>
              <a:gd name="connsiteX18" fmla="*/ 1872075 w 3800628"/>
              <a:gd name="connsiteY18" fmla="*/ 1404851 h 2725245"/>
              <a:gd name="connsiteX19" fmla="*/ 1946890 w 3800628"/>
              <a:gd name="connsiteY19" fmla="*/ 1330036 h 2725245"/>
              <a:gd name="connsiteX20" fmla="*/ 2071581 w 3800628"/>
              <a:gd name="connsiteY20" fmla="*/ 1305098 h 2725245"/>
              <a:gd name="connsiteX21" fmla="*/ 2163021 w 3800628"/>
              <a:gd name="connsiteY21" fmla="*/ 1205345 h 2725245"/>
              <a:gd name="connsiteX22" fmla="*/ 2229523 w 3800628"/>
              <a:gd name="connsiteY22" fmla="*/ 1197032 h 2725245"/>
              <a:gd name="connsiteX23" fmla="*/ 2395777 w 3800628"/>
              <a:gd name="connsiteY23" fmla="*/ 1047403 h 2725245"/>
              <a:gd name="connsiteX24" fmla="*/ 2462279 w 3800628"/>
              <a:gd name="connsiteY24" fmla="*/ 997527 h 2725245"/>
              <a:gd name="connsiteX25" fmla="*/ 2578657 w 3800628"/>
              <a:gd name="connsiteY25" fmla="*/ 897774 h 2725245"/>
              <a:gd name="connsiteX26" fmla="*/ 2778163 w 3800628"/>
              <a:gd name="connsiteY26" fmla="*/ 739832 h 2725245"/>
              <a:gd name="connsiteX27" fmla="*/ 2819726 w 3800628"/>
              <a:gd name="connsiteY27" fmla="*/ 723207 h 2725245"/>
              <a:gd name="connsiteX28" fmla="*/ 2919479 w 3800628"/>
              <a:gd name="connsiteY28" fmla="*/ 640080 h 2725245"/>
              <a:gd name="connsiteX29" fmla="*/ 2994294 w 3800628"/>
              <a:gd name="connsiteY29" fmla="*/ 623454 h 2725245"/>
              <a:gd name="connsiteX30" fmla="*/ 3210424 w 3800628"/>
              <a:gd name="connsiteY30" fmla="*/ 415636 h 2725245"/>
              <a:gd name="connsiteX31" fmla="*/ 3285239 w 3800628"/>
              <a:gd name="connsiteY31" fmla="*/ 415636 h 2725245"/>
              <a:gd name="connsiteX32" fmla="*/ 3393304 w 3800628"/>
              <a:gd name="connsiteY32" fmla="*/ 274320 h 2725245"/>
              <a:gd name="connsiteX33" fmla="*/ 3509683 w 3800628"/>
              <a:gd name="connsiteY33" fmla="*/ 232756 h 2725245"/>
              <a:gd name="connsiteX34" fmla="*/ 3650999 w 3800628"/>
              <a:gd name="connsiteY34" fmla="*/ 91440 h 2725245"/>
              <a:gd name="connsiteX35" fmla="*/ 3800628 w 3800628"/>
              <a:gd name="connsiteY35" fmla="*/ 0 h 2725245"/>
              <a:gd name="connsiteX36" fmla="*/ 3800628 w 3800628"/>
              <a:gd name="connsiteY36" fmla="*/ 1338349 h 2725245"/>
              <a:gd name="connsiteX37" fmla="*/ 3717501 w 3800628"/>
              <a:gd name="connsiteY37" fmla="*/ 1388225 h 2725245"/>
              <a:gd name="connsiteX38" fmla="*/ 3650999 w 3800628"/>
              <a:gd name="connsiteY38" fmla="*/ 1371600 h 2725245"/>
              <a:gd name="connsiteX39" fmla="*/ 3517995 w 3800628"/>
              <a:gd name="connsiteY39" fmla="*/ 1446414 h 2725245"/>
              <a:gd name="connsiteX40" fmla="*/ 3426555 w 3800628"/>
              <a:gd name="connsiteY40" fmla="*/ 1479665 h 2725245"/>
              <a:gd name="connsiteX41" fmla="*/ 3326803 w 3800628"/>
              <a:gd name="connsiteY41" fmla="*/ 1529541 h 2725245"/>
              <a:gd name="connsiteX42" fmla="*/ 3168861 w 3800628"/>
              <a:gd name="connsiteY42" fmla="*/ 1571105 h 2725245"/>
              <a:gd name="connsiteX43" fmla="*/ 3060795 w 3800628"/>
              <a:gd name="connsiteY43" fmla="*/ 1645920 h 2725245"/>
              <a:gd name="connsiteX44" fmla="*/ 2985981 w 3800628"/>
              <a:gd name="connsiteY44" fmla="*/ 1662545 h 2725245"/>
              <a:gd name="connsiteX45" fmla="*/ 2927792 w 3800628"/>
              <a:gd name="connsiteY45" fmla="*/ 1704109 h 2725245"/>
              <a:gd name="connsiteX46" fmla="*/ 2852977 w 3800628"/>
              <a:gd name="connsiteY46" fmla="*/ 1704109 h 2725245"/>
              <a:gd name="connsiteX47" fmla="*/ 2736599 w 3800628"/>
              <a:gd name="connsiteY47" fmla="*/ 1737360 h 2725245"/>
              <a:gd name="connsiteX48" fmla="*/ 2512155 w 3800628"/>
              <a:gd name="connsiteY48" fmla="*/ 1853738 h 2725245"/>
              <a:gd name="connsiteX49" fmla="*/ 2345901 w 3800628"/>
              <a:gd name="connsiteY49" fmla="*/ 1886989 h 2725245"/>
              <a:gd name="connsiteX50" fmla="*/ 2304337 w 3800628"/>
              <a:gd name="connsiteY50" fmla="*/ 1936865 h 2725245"/>
              <a:gd name="connsiteX51" fmla="*/ 2171334 w 3800628"/>
              <a:gd name="connsiteY51" fmla="*/ 1986741 h 2725245"/>
              <a:gd name="connsiteX52" fmla="*/ 2063268 w 3800628"/>
              <a:gd name="connsiteY52" fmla="*/ 2028305 h 2725245"/>
              <a:gd name="connsiteX53" fmla="*/ 1988454 w 3800628"/>
              <a:gd name="connsiteY53" fmla="*/ 2094807 h 2725245"/>
              <a:gd name="connsiteX54" fmla="*/ 1863763 w 3800628"/>
              <a:gd name="connsiteY54" fmla="*/ 2111432 h 2725245"/>
              <a:gd name="connsiteX55" fmla="*/ 1722446 w 3800628"/>
              <a:gd name="connsiteY55" fmla="*/ 2169621 h 2725245"/>
              <a:gd name="connsiteX56" fmla="*/ 1614381 w 3800628"/>
              <a:gd name="connsiteY56" fmla="*/ 2219498 h 2725245"/>
              <a:gd name="connsiteX57" fmla="*/ 1389937 w 3800628"/>
              <a:gd name="connsiteY57" fmla="*/ 2302625 h 2725245"/>
              <a:gd name="connsiteX58" fmla="*/ 1281872 w 3800628"/>
              <a:gd name="connsiteY58" fmla="*/ 2344189 h 2725245"/>
              <a:gd name="connsiteX59" fmla="*/ 1040803 w 3800628"/>
              <a:gd name="connsiteY59" fmla="*/ 2435629 h 2725245"/>
              <a:gd name="connsiteX60" fmla="*/ 932737 w 3800628"/>
              <a:gd name="connsiteY60" fmla="*/ 2468880 h 2725245"/>
              <a:gd name="connsiteX61" fmla="*/ 832984 w 3800628"/>
              <a:gd name="connsiteY61" fmla="*/ 2493818 h 2725245"/>
              <a:gd name="connsiteX62" fmla="*/ 708294 w 3800628"/>
              <a:gd name="connsiteY62" fmla="*/ 2568632 h 2725245"/>
              <a:gd name="connsiteX63" fmla="*/ 633479 w 3800628"/>
              <a:gd name="connsiteY63" fmla="*/ 2543694 h 2725245"/>
              <a:gd name="connsiteX64" fmla="*/ 517101 w 3800628"/>
              <a:gd name="connsiteY64" fmla="*/ 2585258 h 2725245"/>
              <a:gd name="connsiteX65" fmla="*/ 417348 w 3800628"/>
              <a:gd name="connsiteY65" fmla="*/ 2601883 h 2725245"/>
              <a:gd name="connsiteX66" fmla="*/ 392410 w 3800628"/>
              <a:gd name="connsiteY66" fmla="*/ 2668385 h 2725245"/>
              <a:gd name="connsiteX67" fmla="*/ 334221 w 3800628"/>
              <a:gd name="connsiteY67" fmla="*/ 2610196 h 2725245"/>
              <a:gd name="connsiteX68" fmla="*/ 292657 w 3800628"/>
              <a:gd name="connsiteY68" fmla="*/ 2651760 h 2725245"/>
              <a:gd name="connsiteX69" fmla="*/ 159654 w 3800628"/>
              <a:gd name="connsiteY69" fmla="*/ 2701636 h 2725245"/>
              <a:gd name="connsiteX70" fmla="*/ 0 w 3800628"/>
              <a:gd name="connsiteY70" fmla="*/ 2725245 h 272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800628" h="2725245">
                <a:moveTo>
                  <a:pt x="0" y="2725245"/>
                </a:moveTo>
                <a:cubicBezTo>
                  <a:pt x="524" y="2637019"/>
                  <a:pt x="1049" y="2548793"/>
                  <a:pt x="1573" y="2460567"/>
                </a:cubicBezTo>
                <a:lnTo>
                  <a:pt x="109777" y="2385752"/>
                </a:lnTo>
                <a:lnTo>
                  <a:pt x="267719" y="2385752"/>
                </a:lnTo>
                <a:lnTo>
                  <a:pt x="409035" y="2277687"/>
                </a:lnTo>
                <a:lnTo>
                  <a:pt x="409035" y="2277687"/>
                </a:lnTo>
                <a:lnTo>
                  <a:pt x="517101" y="2202872"/>
                </a:lnTo>
                <a:lnTo>
                  <a:pt x="641792" y="2177934"/>
                </a:lnTo>
                <a:lnTo>
                  <a:pt x="808046" y="2078181"/>
                </a:lnTo>
                <a:lnTo>
                  <a:pt x="874548" y="2078181"/>
                </a:lnTo>
                <a:lnTo>
                  <a:pt x="907799" y="2036618"/>
                </a:lnTo>
                <a:lnTo>
                  <a:pt x="965988" y="2028305"/>
                </a:lnTo>
                <a:lnTo>
                  <a:pt x="1281872" y="1812174"/>
                </a:lnTo>
                <a:lnTo>
                  <a:pt x="1340061" y="1803861"/>
                </a:lnTo>
                <a:lnTo>
                  <a:pt x="1473064" y="1662545"/>
                </a:lnTo>
                <a:lnTo>
                  <a:pt x="1514628" y="1662545"/>
                </a:lnTo>
                <a:lnTo>
                  <a:pt x="1739072" y="1546167"/>
                </a:lnTo>
                <a:lnTo>
                  <a:pt x="1764010" y="1512916"/>
                </a:lnTo>
                <a:lnTo>
                  <a:pt x="1872075" y="1404851"/>
                </a:lnTo>
                <a:lnTo>
                  <a:pt x="1946890" y="1330036"/>
                </a:lnTo>
                <a:lnTo>
                  <a:pt x="2071581" y="1305098"/>
                </a:lnTo>
                <a:lnTo>
                  <a:pt x="2163021" y="1205345"/>
                </a:lnTo>
                <a:lnTo>
                  <a:pt x="2229523" y="1197032"/>
                </a:lnTo>
                <a:lnTo>
                  <a:pt x="2395777" y="1047403"/>
                </a:lnTo>
                <a:lnTo>
                  <a:pt x="2462279" y="997527"/>
                </a:lnTo>
                <a:lnTo>
                  <a:pt x="2578657" y="897774"/>
                </a:lnTo>
                <a:lnTo>
                  <a:pt x="2778163" y="739832"/>
                </a:lnTo>
                <a:lnTo>
                  <a:pt x="2819726" y="723207"/>
                </a:lnTo>
                <a:lnTo>
                  <a:pt x="2919479" y="640080"/>
                </a:lnTo>
                <a:lnTo>
                  <a:pt x="2994294" y="623454"/>
                </a:lnTo>
                <a:lnTo>
                  <a:pt x="3210424" y="415636"/>
                </a:lnTo>
                <a:lnTo>
                  <a:pt x="3285239" y="415636"/>
                </a:lnTo>
                <a:lnTo>
                  <a:pt x="3393304" y="274320"/>
                </a:lnTo>
                <a:lnTo>
                  <a:pt x="3509683" y="232756"/>
                </a:lnTo>
                <a:lnTo>
                  <a:pt x="3650999" y="91440"/>
                </a:lnTo>
                <a:lnTo>
                  <a:pt x="3800628" y="0"/>
                </a:lnTo>
                <a:lnTo>
                  <a:pt x="3800628" y="1338349"/>
                </a:lnTo>
                <a:lnTo>
                  <a:pt x="3717501" y="1388225"/>
                </a:lnTo>
                <a:lnTo>
                  <a:pt x="3650999" y="1371600"/>
                </a:lnTo>
                <a:lnTo>
                  <a:pt x="3517995" y="1446414"/>
                </a:lnTo>
                <a:lnTo>
                  <a:pt x="3426555" y="1479665"/>
                </a:lnTo>
                <a:lnTo>
                  <a:pt x="3326803" y="1529541"/>
                </a:lnTo>
                <a:lnTo>
                  <a:pt x="3168861" y="1571105"/>
                </a:lnTo>
                <a:lnTo>
                  <a:pt x="3060795" y="1645920"/>
                </a:lnTo>
                <a:lnTo>
                  <a:pt x="2985981" y="1662545"/>
                </a:lnTo>
                <a:lnTo>
                  <a:pt x="2927792" y="1704109"/>
                </a:lnTo>
                <a:lnTo>
                  <a:pt x="2852977" y="1704109"/>
                </a:lnTo>
                <a:lnTo>
                  <a:pt x="2736599" y="1737360"/>
                </a:lnTo>
                <a:lnTo>
                  <a:pt x="2512155" y="1853738"/>
                </a:lnTo>
                <a:lnTo>
                  <a:pt x="2345901" y="1886989"/>
                </a:lnTo>
                <a:lnTo>
                  <a:pt x="2304337" y="1936865"/>
                </a:lnTo>
                <a:lnTo>
                  <a:pt x="2171334" y="1986741"/>
                </a:lnTo>
                <a:lnTo>
                  <a:pt x="2063268" y="2028305"/>
                </a:lnTo>
                <a:lnTo>
                  <a:pt x="1988454" y="2094807"/>
                </a:lnTo>
                <a:lnTo>
                  <a:pt x="1863763" y="2111432"/>
                </a:lnTo>
                <a:lnTo>
                  <a:pt x="1722446" y="2169621"/>
                </a:lnTo>
                <a:lnTo>
                  <a:pt x="1614381" y="2219498"/>
                </a:lnTo>
                <a:lnTo>
                  <a:pt x="1389937" y="2302625"/>
                </a:lnTo>
                <a:lnTo>
                  <a:pt x="1281872" y="2344189"/>
                </a:lnTo>
                <a:lnTo>
                  <a:pt x="1040803" y="2435629"/>
                </a:lnTo>
                <a:lnTo>
                  <a:pt x="932737" y="2468880"/>
                </a:lnTo>
                <a:lnTo>
                  <a:pt x="832984" y="2493818"/>
                </a:lnTo>
                <a:lnTo>
                  <a:pt x="708294" y="2568632"/>
                </a:lnTo>
                <a:lnTo>
                  <a:pt x="633479" y="2543694"/>
                </a:lnTo>
                <a:lnTo>
                  <a:pt x="517101" y="2585258"/>
                </a:lnTo>
                <a:lnTo>
                  <a:pt x="417348" y="2601883"/>
                </a:lnTo>
                <a:lnTo>
                  <a:pt x="392410" y="2668385"/>
                </a:lnTo>
                <a:lnTo>
                  <a:pt x="334221" y="2610196"/>
                </a:lnTo>
                <a:lnTo>
                  <a:pt x="292657" y="2651760"/>
                </a:lnTo>
                <a:lnTo>
                  <a:pt x="159654" y="2701636"/>
                </a:lnTo>
                <a:lnTo>
                  <a:pt x="0" y="272524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31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9" grpId="0" animBg="1"/>
      <p:bldP spid="10" grpId="0" animBg="1"/>
      <p:bldP spid="12" grpId="0" animBg="1"/>
      <p:bldP spid="42" grpId="0" animBg="1"/>
      <p:bldP spid="43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ZoneTexte 223">
            <a:extLst>
              <a:ext uri="{FF2B5EF4-FFF2-40B4-BE49-F238E27FC236}">
                <a16:creationId xmlns:a16="http://schemas.microsoft.com/office/drawing/2014/main" id="{04011B89-EB7A-4BF3-A9BB-13C6F120D1AF}"/>
              </a:ext>
            </a:extLst>
          </p:cNvPr>
          <p:cNvSpPr txBox="1"/>
          <p:nvPr/>
        </p:nvSpPr>
        <p:spPr>
          <a:xfrm>
            <a:off x="6635711" y="6451251"/>
            <a:ext cx="620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200" b="1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2050</a:t>
            </a:r>
          </a:p>
        </p:txBody>
      </p:sp>
      <p:sp>
        <p:nvSpPr>
          <p:cNvPr id="225" name="ZoneTexte 224">
            <a:extLst>
              <a:ext uri="{FF2B5EF4-FFF2-40B4-BE49-F238E27FC236}">
                <a16:creationId xmlns:a16="http://schemas.microsoft.com/office/drawing/2014/main" id="{04011B89-EB7A-4BF3-A9BB-13C6F120D1AF}"/>
              </a:ext>
            </a:extLst>
          </p:cNvPr>
          <p:cNvSpPr txBox="1"/>
          <p:nvPr/>
        </p:nvSpPr>
        <p:spPr>
          <a:xfrm>
            <a:off x="7509169" y="6451251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2070</a:t>
            </a:r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20C1C365-A4FD-4028-86E6-C314772DF637}"/>
              </a:ext>
            </a:extLst>
          </p:cNvPr>
          <p:cNvSpPr txBox="1"/>
          <p:nvPr/>
        </p:nvSpPr>
        <p:spPr>
          <a:xfrm>
            <a:off x="9107110" y="4132612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RCP 4.5</a:t>
            </a:r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id="{20C1C365-A4FD-4028-86E6-C314772DF637}"/>
              </a:ext>
            </a:extLst>
          </p:cNvPr>
          <p:cNvSpPr txBox="1"/>
          <p:nvPr/>
        </p:nvSpPr>
        <p:spPr>
          <a:xfrm>
            <a:off x="9107110" y="2971785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RCP 8.5</a:t>
            </a:r>
          </a:p>
        </p:txBody>
      </p:sp>
      <p:sp>
        <p:nvSpPr>
          <p:cNvPr id="178" name="Forme libre 177">
            <a:extLst>
              <a:ext uri="{FF2B5EF4-FFF2-40B4-BE49-F238E27FC236}">
                <a16:creationId xmlns:a16="http://schemas.microsoft.com/office/drawing/2014/main" id="{3471CEE7-7B52-49BF-B5F2-D01EF3929066}"/>
              </a:ext>
            </a:extLst>
          </p:cNvPr>
          <p:cNvSpPr/>
          <p:nvPr/>
        </p:nvSpPr>
        <p:spPr>
          <a:xfrm>
            <a:off x="5393653" y="2548671"/>
            <a:ext cx="3712619" cy="2662137"/>
          </a:xfrm>
          <a:custGeom>
            <a:avLst/>
            <a:gdLst>
              <a:gd name="connsiteX0" fmla="*/ 0 w 4206240"/>
              <a:gd name="connsiteY0" fmla="*/ 2601883 h 2801389"/>
              <a:gd name="connsiteX1" fmla="*/ 99753 w 4206240"/>
              <a:gd name="connsiteY1" fmla="*/ 2585258 h 2801389"/>
              <a:gd name="connsiteX2" fmla="*/ 199506 w 4206240"/>
              <a:gd name="connsiteY2" fmla="*/ 2552007 h 2801389"/>
              <a:gd name="connsiteX3" fmla="*/ 266007 w 4206240"/>
              <a:gd name="connsiteY3" fmla="*/ 2543694 h 2801389"/>
              <a:gd name="connsiteX4" fmla="*/ 415636 w 4206240"/>
              <a:gd name="connsiteY4" fmla="*/ 2460567 h 2801389"/>
              <a:gd name="connsiteX5" fmla="*/ 515389 w 4206240"/>
              <a:gd name="connsiteY5" fmla="*/ 2385752 h 2801389"/>
              <a:gd name="connsiteX6" fmla="*/ 673331 w 4206240"/>
              <a:gd name="connsiteY6" fmla="*/ 2385752 h 2801389"/>
              <a:gd name="connsiteX7" fmla="*/ 814647 w 4206240"/>
              <a:gd name="connsiteY7" fmla="*/ 2277687 h 2801389"/>
              <a:gd name="connsiteX8" fmla="*/ 814647 w 4206240"/>
              <a:gd name="connsiteY8" fmla="*/ 2277687 h 2801389"/>
              <a:gd name="connsiteX9" fmla="*/ 922713 w 4206240"/>
              <a:gd name="connsiteY9" fmla="*/ 2202872 h 2801389"/>
              <a:gd name="connsiteX10" fmla="*/ 1047404 w 4206240"/>
              <a:gd name="connsiteY10" fmla="*/ 2177934 h 2801389"/>
              <a:gd name="connsiteX11" fmla="*/ 1213658 w 4206240"/>
              <a:gd name="connsiteY11" fmla="*/ 2078181 h 2801389"/>
              <a:gd name="connsiteX12" fmla="*/ 1280160 w 4206240"/>
              <a:gd name="connsiteY12" fmla="*/ 2078181 h 2801389"/>
              <a:gd name="connsiteX13" fmla="*/ 1313411 w 4206240"/>
              <a:gd name="connsiteY13" fmla="*/ 2036618 h 2801389"/>
              <a:gd name="connsiteX14" fmla="*/ 1371600 w 4206240"/>
              <a:gd name="connsiteY14" fmla="*/ 2028305 h 2801389"/>
              <a:gd name="connsiteX15" fmla="*/ 1687484 w 4206240"/>
              <a:gd name="connsiteY15" fmla="*/ 1812174 h 2801389"/>
              <a:gd name="connsiteX16" fmla="*/ 1745673 w 4206240"/>
              <a:gd name="connsiteY16" fmla="*/ 1803861 h 2801389"/>
              <a:gd name="connsiteX17" fmla="*/ 1878676 w 4206240"/>
              <a:gd name="connsiteY17" fmla="*/ 1662545 h 2801389"/>
              <a:gd name="connsiteX18" fmla="*/ 1920240 w 4206240"/>
              <a:gd name="connsiteY18" fmla="*/ 1662545 h 2801389"/>
              <a:gd name="connsiteX19" fmla="*/ 2144684 w 4206240"/>
              <a:gd name="connsiteY19" fmla="*/ 1546167 h 2801389"/>
              <a:gd name="connsiteX20" fmla="*/ 2169622 w 4206240"/>
              <a:gd name="connsiteY20" fmla="*/ 1512916 h 2801389"/>
              <a:gd name="connsiteX21" fmla="*/ 2277687 w 4206240"/>
              <a:gd name="connsiteY21" fmla="*/ 1404851 h 2801389"/>
              <a:gd name="connsiteX22" fmla="*/ 2352502 w 4206240"/>
              <a:gd name="connsiteY22" fmla="*/ 1330036 h 2801389"/>
              <a:gd name="connsiteX23" fmla="*/ 2477193 w 4206240"/>
              <a:gd name="connsiteY23" fmla="*/ 1305098 h 2801389"/>
              <a:gd name="connsiteX24" fmla="*/ 2568633 w 4206240"/>
              <a:gd name="connsiteY24" fmla="*/ 1205345 h 2801389"/>
              <a:gd name="connsiteX25" fmla="*/ 2635135 w 4206240"/>
              <a:gd name="connsiteY25" fmla="*/ 1197032 h 2801389"/>
              <a:gd name="connsiteX26" fmla="*/ 2801389 w 4206240"/>
              <a:gd name="connsiteY26" fmla="*/ 1047403 h 2801389"/>
              <a:gd name="connsiteX27" fmla="*/ 2867891 w 4206240"/>
              <a:gd name="connsiteY27" fmla="*/ 997527 h 2801389"/>
              <a:gd name="connsiteX28" fmla="*/ 2984269 w 4206240"/>
              <a:gd name="connsiteY28" fmla="*/ 897774 h 2801389"/>
              <a:gd name="connsiteX29" fmla="*/ 3183775 w 4206240"/>
              <a:gd name="connsiteY29" fmla="*/ 739832 h 2801389"/>
              <a:gd name="connsiteX30" fmla="*/ 3225338 w 4206240"/>
              <a:gd name="connsiteY30" fmla="*/ 723207 h 2801389"/>
              <a:gd name="connsiteX31" fmla="*/ 3325091 w 4206240"/>
              <a:gd name="connsiteY31" fmla="*/ 640080 h 2801389"/>
              <a:gd name="connsiteX32" fmla="*/ 3399906 w 4206240"/>
              <a:gd name="connsiteY32" fmla="*/ 623454 h 2801389"/>
              <a:gd name="connsiteX33" fmla="*/ 3616036 w 4206240"/>
              <a:gd name="connsiteY33" fmla="*/ 415636 h 2801389"/>
              <a:gd name="connsiteX34" fmla="*/ 3690851 w 4206240"/>
              <a:gd name="connsiteY34" fmla="*/ 415636 h 2801389"/>
              <a:gd name="connsiteX35" fmla="*/ 3798916 w 4206240"/>
              <a:gd name="connsiteY35" fmla="*/ 274320 h 2801389"/>
              <a:gd name="connsiteX36" fmla="*/ 3915295 w 4206240"/>
              <a:gd name="connsiteY36" fmla="*/ 232756 h 2801389"/>
              <a:gd name="connsiteX37" fmla="*/ 4056611 w 4206240"/>
              <a:gd name="connsiteY37" fmla="*/ 91440 h 2801389"/>
              <a:gd name="connsiteX38" fmla="*/ 4206240 w 4206240"/>
              <a:gd name="connsiteY38" fmla="*/ 0 h 2801389"/>
              <a:gd name="connsiteX39" fmla="*/ 4206240 w 4206240"/>
              <a:gd name="connsiteY39" fmla="*/ 1338349 h 2801389"/>
              <a:gd name="connsiteX40" fmla="*/ 4123113 w 4206240"/>
              <a:gd name="connsiteY40" fmla="*/ 1388225 h 2801389"/>
              <a:gd name="connsiteX41" fmla="*/ 4056611 w 4206240"/>
              <a:gd name="connsiteY41" fmla="*/ 1371600 h 2801389"/>
              <a:gd name="connsiteX42" fmla="*/ 3923607 w 4206240"/>
              <a:gd name="connsiteY42" fmla="*/ 1446414 h 2801389"/>
              <a:gd name="connsiteX43" fmla="*/ 3832167 w 4206240"/>
              <a:gd name="connsiteY43" fmla="*/ 1479665 h 2801389"/>
              <a:gd name="connsiteX44" fmla="*/ 3732415 w 4206240"/>
              <a:gd name="connsiteY44" fmla="*/ 1529541 h 2801389"/>
              <a:gd name="connsiteX45" fmla="*/ 3574473 w 4206240"/>
              <a:gd name="connsiteY45" fmla="*/ 1571105 h 2801389"/>
              <a:gd name="connsiteX46" fmla="*/ 3466407 w 4206240"/>
              <a:gd name="connsiteY46" fmla="*/ 1645920 h 2801389"/>
              <a:gd name="connsiteX47" fmla="*/ 3391593 w 4206240"/>
              <a:gd name="connsiteY47" fmla="*/ 1662545 h 2801389"/>
              <a:gd name="connsiteX48" fmla="*/ 3333404 w 4206240"/>
              <a:gd name="connsiteY48" fmla="*/ 1704109 h 2801389"/>
              <a:gd name="connsiteX49" fmla="*/ 3258589 w 4206240"/>
              <a:gd name="connsiteY49" fmla="*/ 1704109 h 2801389"/>
              <a:gd name="connsiteX50" fmla="*/ 3142211 w 4206240"/>
              <a:gd name="connsiteY50" fmla="*/ 1737360 h 2801389"/>
              <a:gd name="connsiteX51" fmla="*/ 2917767 w 4206240"/>
              <a:gd name="connsiteY51" fmla="*/ 1853738 h 2801389"/>
              <a:gd name="connsiteX52" fmla="*/ 2751513 w 4206240"/>
              <a:gd name="connsiteY52" fmla="*/ 1886989 h 2801389"/>
              <a:gd name="connsiteX53" fmla="*/ 2709949 w 4206240"/>
              <a:gd name="connsiteY53" fmla="*/ 1936865 h 2801389"/>
              <a:gd name="connsiteX54" fmla="*/ 2576946 w 4206240"/>
              <a:gd name="connsiteY54" fmla="*/ 1986741 h 2801389"/>
              <a:gd name="connsiteX55" fmla="*/ 2468880 w 4206240"/>
              <a:gd name="connsiteY55" fmla="*/ 2028305 h 2801389"/>
              <a:gd name="connsiteX56" fmla="*/ 2394066 w 4206240"/>
              <a:gd name="connsiteY56" fmla="*/ 2094807 h 2801389"/>
              <a:gd name="connsiteX57" fmla="*/ 2269375 w 4206240"/>
              <a:gd name="connsiteY57" fmla="*/ 2111432 h 2801389"/>
              <a:gd name="connsiteX58" fmla="*/ 2128058 w 4206240"/>
              <a:gd name="connsiteY58" fmla="*/ 2169621 h 2801389"/>
              <a:gd name="connsiteX59" fmla="*/ 2019993 w 4206240"/>
              <a:gd name="connsiteY59" fmla="*/ 2219498 h 2801389"/>
              <a:gd name="connsiteX60" fmla="*/ 1795549 w 4206240"/>
              <a:gd name="connsiteY60" fmla="*/ 2302625 h 2801389"/>
              <a:gd name="connsiteX61" fmla="*/ 1687484 w 4206240"/>
              <a:gd name="connsiteY61" fmla="*/ 2344189 h 2801389"/>
              <a:gd name="connsiteX62" fmla="*/ 1446415 w 4206240"/>
              <a:gd name="connsiteY62" fmla="*/ 2435629 h 2801389"/>
              <a:gd name="connsiteX63" fmla="*/ 1338349 w 4206240"/>
              <a:gd name="connsiteY63" fmla="*/ 2468880 h 2801389"/>
              <a:gd name="connsiteX64" fmla="*/ 1238596 w 4206240"/>
              <a:gd name="connsiteY64" fmla="*/ 2493818 h 2801389"/>
              <a:gd name="connsiteX65" fmla="*/ 1113906 w 4206240"/>
              <a:gd name="connsiteY65" fmla="*/ 2568632 h 2801389"/>
              <a:gd name="connsiteX66" fmla="*/ 1039091 w 4206240"/>
              <a:gd name="connsiteY66" fmla="*/ 2543694 h 2801389"/>
              <a:gd name="connsiteX67" fmla="*/ 922713 w 4206240"/>
              <a:gd name="connsiteY67" fmla="*/ 2585258 h 2801389"/>
              <a:gd name="connsiteX68" fmla="*/ 822960 w 4206240"/>
              <a:gd name="connsiteY68" fmla="*/ 2601883 h 2801389"/>
              <a:gd name="connsiteX69" fmla="*/ 798022 w 4206240"/>
              <a:gd name="connsiteY69" fmla="*/ 2668385 h 2801389"/>
              <a:gd name="connsiteX70" fmla="*/ 739833 w 4206240"/>
              <a:gd name="connsiteY70" fmla="*/ 2610196 h 2801389"/>
              <a:gd name="connsiteX71" fmla="*/ 698269 w 4206240"/>
              <a:gd name="connsiteY71" fmla="*/ 2651760 h 2801389"/>
              <a:gd name="connsiteX72" fmla="*/ 565266 w 4206240"/>
              <a:gd name="connsiteY72" fmla="*/ 2701636 h 2801389"/>
              <a:gd name="connsiteX73" fmla="*/ 307571 w 4206240"/>
              <a:gd name="connsiteY73" fmla="*/ 2743200 h 2801389"/>
              <a:gd name="connsiteX74" fmla="*/ 116378 w 4206240"/>
              <a:gd name="connsiteY74" fmla="*/ 2801389 h 2801389"/>
              <a:gd name="connsiteX75" fmla="*/ 0 w 4206240"/>
              <a:gd name="connsiteY75" fmla="*/ 2801389 h 2801389"/>
              <a:gd name="connsiteX76" fmla="*/ 0 w 4206240"/>
              <a:gd name="connsiteY76" fmla="*/ 2601883 h 2801389"/>
              <a:gd name="connsiteX0" fmla="*/ 0 w 4206240"/>
              <a:gd name="connsiteY0" fmla="*/ 2601883 h 2801389"/>
              <a:gd name="connsiteX1" fmla="*/ 99753 w 4206240"/>
              <a:gd name="connsiteY1" fmla="*/ 2585258 h 2801389"/>
              <a:gd name="connsiteX2" fmla="*/ 199506 w 4206240"/>
              <a:gd name="connsiteY2" fmla="*/ 2552007 h 2801389"/>
              <a:gd name="connsiteX3" fmla="*/ 266007 w 4206240"/>
              <a:gd name="connsiteY3" fmla="*/ 2543694 h 2801389"/>
              <a:gd name="connsiteX4" fmla="*/ 415636 w 4206240"/>
              <a:gd name="connsiteY4" fmla="*/ 2460567 h 2801389"/>
              <a:gd name="connsiteX5" fmla="*/ 515389 w 4206240"/>
              <a:gd name="connsiteY5" fmla="*/ 2385752 h 2801389"/>
              <a:gd name="connsiteX6" fmla="*/ 673331 w 4206240"/>
              <a:gd name="connsiteY6" fmla="*/ 2385752 h 2801389"/>
              <a:gd name="connsiteX7" fmla="*/ 814647 w 4206240"/>
              <a:gd name="connsiteY7" fmla="*/ 2277687 h 2801389"/>
              <a:gd name="connsiteX8" fmla="*/ 814647 w 4206240"/>
              <a:gd name="connsiteY8" fmla="*/ 2277687 h 2801389"/>
              <a:gd name="connsiteX9" fmla="*/ 922713 w 4206240"/>
              <a:gd name="connsiteY9" fmla="*/ 2202872 h 2801389"/>
              <a:gd name="connsiteX10" fmla="*/ 1047404 w 4206240"/>
              <a:gd name="connsiteY10" fmla="*/ 2177934 h 2801389"/>
              <a:gd name="connsiteX11" fmla="*/ 1213658 w 4206240"/>
              <a:gd name="connsiteY11" fmla="*/ 2078181 h 2801389"/>
              <a:gd name="connsiteX12" fmla="*/ 1280160 w 4206240"/>
              <a:gd name="connsiteY12" fmla="*/ 2078181 h 2801389"/>
              <a:gd name="connsiteX13" fmla="*/ 1313411 w 4206240"/>
              <a:gd name="connsiteY13" fmla="*/ 2036618 h 2801389"/>
              <a:gd name="connsiteX14" fmla="*/ 1371600 w 4206240"/>
              <a:gd name="connsiteY14" fmla="*/ 2028305 h 2801389"/>
              <a:gd name="connsiteX15" fmla="*/ 1687484 w 4206240"/>
              <a:gd name="connsiteY15" fmla="*/ 1812174 h 2801389"/>
              <a:gd name="connsiteX16" fmla="*/ 1745673 w 4206240"/>
              <a:gd name="connsiteY16" fmla="*/ 1803861 h 2801389"/>
              <a:gd name="connsiteX17" fmla="*/ 1878676 w 4206240"/>
              <a:gd name="connsiteY17" fmla="*/ 1662545 h 2801389"/>
              <a:gd name="connsiteX18" fmla="*/ 1920240 w 4206240"/>
              <a:gd name="connsiteY18" fmla="*/ 1662545 h 2801389"/>
              <a:gd name="connsiteX19" fmla="*/ 2144684 w 4206240"/>
              <a:gd name="connsiteY19" fmla="*/ 1546167 h 2801389"/>
              <a:gd name="connsiteX20" fmla="*/ 2169622 w 4206240"/>
              <a:gd name="connsiteY20" fmla="*/ 1512916 h 2801389"/>
              <a:gd name="connsiteX21" fmla="*/ 2277687 w 4206240"/>
              <a:gd name="connsiteY21" fmla="*/ 1404851 h 2801389"/>
              <a:gd name="connsiteX22" fmla="*/ 2352502 w 4206240"/>
              <a:gd name="connsiteY22" fmla="*/ 1330036 h 2801389"/>
              <a:gd name="connsiteX23" fmla="*/ 2477193 w 4206240"/>
              <a:gd name="connsiteY23" fmla="*/ 1305098 h 2801389"/>
              <a:gd name="connsiteX24" fmla="*/ 2568633 w 4206240"/>
              <a:gd name="connsiteY24" fmla="*/ 1205345 h 2801389"/>
              <a:gd name="connsiteX25" fmla="*/ 2635135 w 4206240"/>
              <a:gd name="connsiteY25" fmla="*/ 1197032 h 2801389"/>
              <a:gd name="connsiteX26" fmla="*/ 2801389 w 4206240"/>
              <a:gd name="connsiteY26" fmla="*/ 1047403 h 2801389"/>
              <a:gd name="connsiteX27" fmla="*/ 2867891 w 4206240"/>
              <a:gd name="connsiteY27" fmla="*/ 997527 h 2801389"/>
              <a:gd name="connsiteX28" fmla="*/ 2984269 w 4206240"/>
              <a:gd name="connsiteY28" fmla="*/ 897774 h 2801389"/>
              <a:gd name="connsiteX29" fmla="*/ 3183775 w 4206240"/>
              <a:gd name="connsiteY29" fmla="*/ 739832 h 2801389"/>
              <a:gd name="connsiteX30" fmla="*/ 3225338 w 4206240"/>
              <a:gd name="connsiteY30" fmla="*/ 723207 h 2801389"/>
              <a:gd name="connsiteX31" fmla="*/ 3325091 w 4206240"/>
              <a:gd name="connsiteY31" fmla="*/ 640080 h 2801389"/>
              <a:gd name="connsiteX32" fmla="*/ 3399906 w 4206240"/>
              <a:gd name="connsiteY32" fmla="*/ 623454 h 2801389"/>
              <a:gd name="connsiteX33" fmla="*/ 3616036 w 4206240"/>
              <a:gd name="connsiteY33" fmla="*/ 415636 h 2801389"/>
              <a:gd name="connsiteX34" fmla="*/ 3690851 w 4206240"/>
              <a:gd name="connsiteY34" fmla="*/ 415636 h 2801389"/>
              <a:gd name="connsiteX35" fmla="*/ 3798916 w 4206240"/>
              <a:gd name="connsiteY35" fmla="*/ 274320 h 2801389"/>
              <a:gd name="connsiteX36" fmla="*/ 3915295 w 4206240"/>
              <a:gd name="connsiteY36" fmla="*/ 232756 h 2801389"/>
              <a:gd name="connsiteX37" fmla="*/ 4056611 w 4206240"/>
              <a:gd name="connsiteY37" fmla="*/ 91440 h 2801389"/>
              <a:gd name="connsiteX38" fmla="*/ 4206240 w 4206240"/>
              <a:gd name="connsiteY38" fmla="*/ 0 h 2801389"/>
              <a:gd name="connsiteX39" fmla="*/ 4206240 w 4206240"/>
              <a:gd name="connsiteY39" fmla="*/ 1338349 h 2801389"/>
              <a:gd name="connsiteX40" fmla="*/ 4123113 w 4206240"/>
              <a:gd name="connsiteY40" fmla="*/ 1388225 h 2801389"/>
              <a:gd name="connsiteX41" fmla="*/ 4056611 w 4206240"/>
              <a:gd name="connsiteY41" fmla="*/ 1371600 h 2801389"/>
              <a:gd name="connsiteX42" fmla="*/ 3923607 w 4206240"/>
              <a:gd name="connsiteY42" fmla="*/ 1446414 h 2801389"/>
              <a:gd name="connsiteX43" fmla="*/ 3832167 w 4206240"/>
              <a:gd name="connsiteY43" fmla="*/ 1479665 h 2801389"/>
              <a:gd name="connsiteX44" fmla="*/ 3732415 w 4206240"/>
              <a:gd name="connsiteY44" fmla="*/ 1529541 h 2801389"/>
              <a:gd name="connsiteX45" fmla="*/ 3574473 w 4206240"/>
              <a:gd name="connsiteY45" fmla="*/ 1571105 h 2801389"/>
              <a:gd name="connsiteX46" fmla="*/ 3466407 w 4206240"/>
              <a:gd name="connsiteY46" fmla="*/ 1645920 h 2801389"/>
              <a:gd name="connsiteX47" fmla="*/ 3391593 w 4206240"/>
              <a:gd name="connsiteY47" fmla="*/ 1662545 h 2801389"/>
              <a:gd name="connsiteX48" fmla="*/ 3333404 w 4206240"/>
              <a:gd name="connsiteY48" fmla="*/ 1704109 h 2801389"/>
              <a:gd name="connsiteX49" fmla="*/ 3258589 w 4206240"/>
              <a:gd name="connsiteY49" fmla="*/ 1704109 h 2801389"/>
              <a:gd name="connsiteX50" fmla="*/ 3142211 w 4206240"/>
              <a:gd name="connsiteY50" fmla="*/ 1737360 h 2801389"/>
              <a:gd name="connsiteX51" fmla="*/ 2917767 w 4206240"/>
              <a:gd name="connsiteY51" fmla="*/ 1853738 h 2801389"/>
              <a:gd name="connsiteX52" fmla="*/ 2751513 w 4206240"/>
              <a:gd name="connsiteY52" fmla="*/ 1886989 h 2801389"/>
              <a:gd name="connsiteX53" fmla="*/ 2709949 w 4206240"/>
              <a:gd name="connsiteY53" fmla="*/ 1936865 h 2801389"/>
              <a:gd name="connsiteX54" fmla="*/ 2576946 w 4206240"/>
              <a:gd name="connsiteY54" fmla="*/ 1986741 h 2801389"/>
              <a:gd name="connsiteX55" fmla="*/ 2468880 w 4206240"/>
              <a:gd name="connsiteY55" fmla="*/ 2028305 h 2801389"/>
              <a:gd name="connsiteX56" fmla="*/ 2394066 w 4206240"/>
              <a:gd name="connsiteY56" fmla="*/ 2094807 h 2801389"/>
              <a:gd name="connsiteX57" fmla="*/ 2269375 w 4206240"/>
              <a:gd name="connsiteY57" fmla="*/ 2111432 h 2801389"/>
              <a:gd name="connsiteX58" fmla="*/ 2128058 w 4206240"/>
              <a:gd name="connsiteY58" fmla="*/ 2169621 h 2801389"/>
              <a:gd name="connsiteX59" fmla="*/ 2019993 w 4206240"/>
              <a:gd name="connsiteY59" fmla="*/ 2219498 h 2801389"/>
              <a:gd name="connsiteX60" fmla="*/ 1795549 w 4206240"/>
              <a:gd name="connsiteY60" fmla="*/ 2302625 h 2801389"/>
              <a:gd name="connsiteX61" fmla="*/ 1687484 w 4206240"/>
              <a:gd name="connsiteY61" fmla="*/ 2344189 h 2801389"/>
              <a:gd name="connsiteX62" fmla="*/ 1446415 w 4206240"/>
              <a:gd name="connsiteY62" fmla="*/ 2435629 h 2801389"/>
              <a:gd name="connsiteX63" fmla="*/ 1338349 w 4206240"/>
              <a:gd name="connsiteY63" fmla="*/ 2468880 h 2801389"/>
              <a:gd name="connsiteX64" fmla="*/ 1238596 w 4206240"/>
              <a:gd name="connsiteY64" fmla="*/ 2493818 h 2801389"/>
              <a:gd name="connsiteX65" fmla="*/ 1113906 w 4206240"/>
              <a:gd name="connsiteY65" fmla="*/ 2568632 h 2801389"/>
              <a:gd name="connsiteX66" fmla="*/ 1039091 w 4206240"/>
              <a:gd name="connsiteY66" fmla="*/ 2543694 h 2801389"/>
              <a:gd name="connsiteX67" fmla="*/ 922713 w 4206240"/>
              <a:gd name="connsiteY67" fmla="*/ 2585258 h 2801389"/>
              <a:gd name="connsiteX68" fmla="*/ 822960 w 4206240"/>
              <a:gd name="connsiteY68" fmla="*/ 2601883 h 2801389"/>
              <a:gd name="connsiteX69" fmla="*/ 798022 w 4206240"/>
              <a:gd name="connsiteY69" fmla="*/ 2668385 h 2801389"/>
              <a:gd name="connsiteX70" fmla="*/ 739833 w 4206240"/>
              <a:gd name="connsiteY70" fmla="*/ 2610196 h 2801389"/>
              <a:gd name="connsiteX71" fmla="*/ 698269 w 4206240"/>
              <a:gd name="connsiteY71" fmla="*/ 2651760 h 2801389"/>
              <a:gd name="connsiteX72" fmla="*/ 565266 w 4206240"/>
              <a:gd name="connsiteY72" fmla="*/ 2701636 h 2801389"/>
              <a:gd name="connsiteX73" fmla="*/ 307571 w 4206240"/>
              <a:gd name="connsiteY73" fmla="*/ 2743200 h 2801389"/>
              <a:gd name="connsiteX74" fmla="*/ 116378 w 4206240"/>
              <a:gd name="connsiteY74" fmla="*/ 2801389 h 2801389"/>
              <a:gd name="connsiteX75" fmla="*/ 7143 w 4206240"/>
              <a:gd name="connsiteY75" fmla="*/ 2801389 h 2801389"/>
              <a:gd name="connsiteX76" fmla="*/ 0 w 4206240"/>
              <a:gd name="connsiteY76" fmla="*/ 2601883 h 2801389"/>
              <a:gd name="connsiteX0" fmla="*/ 0 w 4201478"/>
              <a:gd name="connsiteY0" fmla="*/ 2601883 h 2801389"/>
              <a:gd name="connsiteX1" fmla="*/ 94991 w 4201478"/>
              <a:gd name="connsiteY1" fmla="*/ 2585258 h 2801389"/>
              <a:gd name="connsiteX2" fmla="*/ 194744 w 4201478"/>
              <a:gd name="connsiteY2" fmla="*/ 2552007 h 2801389"/>
              <a:gd name="connsiteX3" fmla="*/ 261245 w 4201478"/>
              <a:gd name="connsiteY3" fmla="*/ 2543694 h 2801389"/>
              <a:gd name="connsiteX4" fmla="*/ 410874 w 4201478"/>
              <a:gd name="connsiteY4" fmla="*/ 2460567 h 2801389"/>
              <a:gd name="connsiteX5" fmla="*/ 510627 w 4201478"/>
              <a:gd name="connsiteY5" fmla="*/ 2385752 h 2801389"/>
              <a:gd name="connsiteX6" fmla="*/ 668569 w 4201478"/>
              <a:gd name="connsiteY6" fmla="*/ 2385752 h 2801389"/>
              <a:gd name="connsiteX7" fmla="*/ 809885 w 4201478"/>
              <a:gd name="connsiteY7" fmla="*/ 2277687 h 2801389"/>
              <a:gd name="connsiteX8" fmla="*/ 809885 w 4201478"/>
              <a:gd name="connsiteY8" fmla="*/ 2277687 h 2801389"/>
              <a:gd name="connsiteX9" fmla="*/ 917951 w 4201478"/>
              <a:gd name="connsiteY9" fmla="*/ 2202872 h 2801389"/>
              <a:gd name="connsiteX10" fmla="*/ 1042642 w 4201478"/>
              <a:gd name="connsiteY10" fmla="*/ 2177934 h 2801389"/>
              <a:gd name="connsiteX11" fmla="*/ 1208896 w 4201478"/>
              <a:gd name="connsiteY11" fmla="*/ 2078181 h 2801389"/>
              <a:gd name="connsiteX12" fmla="*/ 1275398 w 4201478"/>
              <a:gd name="connsiteY12" fmla="*/ 2078181 h 2801389"/>
              <a:gd name="connsiteX13" fmla="*/ 1308649 w 4201478"/>
              <a:gd name="connsiteY13" fmla="*/ 2036618 h 2801389"/>
              <a:gd name="connsiteX14" fmla="*/ 1366838 w 4201478"/>
              <a:gd name="connsiteY14" fmla="*/ 2028305 h 2801389"/>
              <a:gd name="connsiteX15" fmla="*/ 1682722 w 4201478"/>
              <a:gd name="connsiteY15" fmla="*/ 1812174 h 2801389"/>
              <a:gd name="connsiteX16" fmla="*/ 1740911 w 4201478"/>
              <a:gd name="connsiteY16" fmla="*/ 1803861 h 2801389"/>
              <a:gd name="connsiteX17" fmla="*/ 1873914 w 4201478"/>
              <a:gd name="connsiteY17" fmla="*/ 1662545 h 2801389"/>
              <a:gd name="connsiteX18" fmla="*/ 1915478 w 4201478"/>
              <a:gd name="connsiteY18" fmla="*/ 1662545 h 2801389"/>
              <a:gd name="connsiteX19" fmla="*/ 2139922 w 4201478"/>
              <a:gd name="connsiteY19" fmla="*/ 1546167 h 2801389"/>
              <a:gd name="connsiteX20" fmla="*/ 2164860 w 4201478"/>
              <a:gd name="connsiteY20" fmla="*/ 1512916 h 2801389"/>
              <a:gd name="connsiteX21" fmla="*/ 2272925 w 4201478"/>
              <a:gd name="connsiteY21" fmla="*/ 1404851 h 2801389"/>
              <a:gd name="connsiteX22" fmla="*/ 2347740 w 4201478"/>
              <a:gd name="connsiteY22" fmla="*/ 1330036 h 2801389"/>
              <a:gd name="connsiteX23" fmla="*/ 2472431 w 4201478"/>
              <a:gd name="connsiteY23" fmla="*/ 1305098 h 2801389"/>
              <a:gd name="connsiteX24" fmla="*/ 2563871 w 4201478"/>
              <a:gd name="connsiteY24" fmla="*/ 1205345 h 2801389"/>
              <a:gd name="connsiteX25" fmla="*/ 2630373 w 4201478"/>
              <a:gd name="connsiteY25" fmla="*/ 1197032 h 2801389"/>
              <a:gd name="connsiteX26" fmla="*/ 2796627 w 4201478"/>
              <a:gd name="connsiteY26" fmla="*/ 1047403 h 2801389"/>
              <a:gd name="connsiteX27" fmla="*/ 2863129 w 4201478"/>
              <a:gd name="connsiteY27" fmla="*/ 997527 h 2801389"/>
              <a:gd name="connsiteX28" fmla="*/ 2979507 w 4201478"/>
              <a:gd name="connsiteY28" fmla="*/ 897774 h 2801389"/>
              <a:gd name="connsiteX29" fmla="*/ 3179013 w 4201478"/>
              <a:gd name="connsiteY29" fmla="*/ 739832 h 2801389"/>
              <a:gd name="connsiteX30" fmla="*/ 3220576 w 4201478"/>
              <a:gd name="connsiteY30" fmla="*/ 723207 h 2801389"/>
              <a:gd name="connsiteX31" fmla="*/ 3320329 w 4201478"/>
              <a:gd name="connsiteY31" fmla="*/ 640080 h 2801389"/>
              <a:gd name="connsiteX32" fmla="*/ 3395144 w 4201478"/>
              <a:gd name="connsiteY32" fmla="*/ 623454 h 2801389"/>
              <a:gd name="connsiteX33" fmla="*/ 3611274 w 4201478"/>
              <a:gd name="connsiteY33" fmla="*/ 415636 h 2801389"/>
              <a:gd name="connsiteX34" fmla="*/ 3686089 w 4201478"/>
              <a:gd name="connsiteY34" fmla="*/ 415636 h 2801389"/>
              <a:gd name="connsiteX35" fmla="*/ 3794154 w 4201478"/>
              <a:gd name="connsiteY35" fmla="*/ 274320 h 2801389"/>
              <a:gd name="connsiteX36" fmla="*/ 3910533 w 4201478"/>
              <a:gd name="connsiteY36" fmla="*/ 232756 h 2801389"/>
              <a:gd name="connsiteX37" fmla="*/ 4051849 w 4201478"/>
              <a:gd name="connsiteY37" fmla="*/ 91440 h 2801389"/>
              <a:gd name="connsiteX38" fmla="*/ 4201478 w 4201478"/>
              <a:gd name="connsiteY38" fmla="*/ 0 h 2801389"/>
              <a:gd name="connsiteX39" fmla="*/ 4201478 w 4201478"/>
              <a:gd name="connsiteY39" fmla="*/ 1338349 h 2801389"/>
              <a:gd name="connsiteX40" fmla="*/ 4118351 w 4201478"/>
              <a:gd name="connsiteY40" fmla="*/ 1388225 h 2801389"/>
              <a:gd name="connsiteX41" fmla="*/ 4051849 w 4201478"/>
              <a:gd name="connsiteY41" fmla="*/ 1371600 h 2801389"/>
              <a:gd name="connsiteX42" fmla="*/ 3918845 w 4201478"/>
              <a:gd name="connsiteY42" fmla="*/ 1446414 h 2801389"/>
              <a:gd name="connsiteX43" fmla="*/ 3827405 w 4201478"/>
              <a:gd name="connsiteY43" fmla="*/ 1479665 h 2801389"/>
              <a:gd name="connsiteX44" fmla="*/ 3727653 w 4201478"/>
              <a:gd name="connsiteY44" fmla="*/ 1529541 h 2801389"/>
              <a:gd name="connsiteX45" fmla="*/ 3569711 w 4201478"/>
              <a:gd name="connsiteY45" fmla="*/ 1571105 h 2801389"/>
              <a:gd name="connsiteX46" fmla="*/ 3461645 w 4201478"/>
              <a:gd name="connsiteY46" fmla="*/ 1645920 h 2801389"/>
              <a:gd name="connsiteX47" fmla="*/ 3386831 w 4201478"/>
              <a:gd name="connsiteY47" fmla="*/ 1662545 h 2801389"/>
              <a:gd name="connsiteX48" fmla="*/ 3328642 w 4201478"/>
              <a:gd name="connsiteY48" fmla="*/ 1704109 h 2801389"/>
              <a:gd name="connsiteX49" fmla="*/ 3253827 w 4201478"/>
              <a:gd name="connsiteY49" fmla="*/ 1704109 h 2801389"/>
              <a:gd name="connsiteX50" fmla="*/ 3137449 w 4201478"/>
              <a:gd name="connsiteY50" fmla="*/ 1737360 h 2801389"/>
              <a:gd name="connsiteX51" fmla="*/ 2913005 w 4201478"/>
              <a:gd name="connsiteY51" fmla="*/ 1853738 h 2801389"/>
              <a:gd name="connsiteX52" fmla="*/ 2746751 w 4201478"/>
              <a:gd name="connsiteY52" fmla="*/ 1886989 h 2801389"/>
              <a:gd name="connsiteX53" fmla="*/ 2705187 w 4201478"/>
              <a:gd name="connsiteY53" fmla="*/ 1936865 h 2801389"/>
              <a:gd name="connsiteX54" fmla="*/ 2572184 w 4201478"/>
              <a:gd name="connsiteY54" fmla="*/ 1986741 h 2801389"/>
              <a:gd name="connsiteX55" fmla="*/ 2464118 w 4201478"/>
              <a:gd name="connsiteY55" fmla="*/ 2028305 h 2801389"/>
              <a:gd name="connsiteX56" fmla="*/ 2389304 w 4201478"/>
              <a:gd name="connsiteY56" fmla="*/ 2094807 h 2801389"/>
              <a:gd name="connsiteX57" fmla="*/ 2264613 w 4201478"/>
              <a:gd name="connsiteY57" fmla="*/ 2111432 h 2801389"/>
              <a:gd name="connsiteX58" fmla="*/ 2123296 w 4201478"/>
              <a:gd name="connsiteY58" fmla="*/ 2169621 h 2801389"/>
              <a:gd name="connsiteX59" fmla="*/ 2015231 w 4201478"/>
              <a:gd name="connsiteY59" fmla="*/ 2219498 h 2801389"/>
              <a:gd name="connsiteX60" fmla="*/ 1790787 w 4201478"/>
              <a:gd name="connsiteY60" fmla="*/ 2302625 h 2801389"/>
              <a:gd name="connsiteX61" fmla="*/ 1682722 w 4201478"/>
              <a:gd name="connsiteY61" fmla="*/ 2344189 h 2801389"/>
              <a:gd name="connsiteX62" fmla="*/ 1441653 w 4201478"/>
              <a:gd name="connsiteY62" fmla="*/ 2435629 h 2801389"/>
              <a:gd name="connsiteX63" fmla="*/ 1333587 w 4201478"/>
              <a:gd name="connsiteY63" fmla="*/ 2468880 h 2801389"/>
              <a:gd name="connsiteX64" fmla="*/ 1233834 w 4201478"/>
              <a:gd name="connsiteY64" fmla="*/ 2493818 h 2801389"/>
              <a:gd name="connsiteX65" fmla="*/ 1109144 w 4201478"/>
              <a:gd name="connsiteY65" fmla="*/ 2568632 h 2801389"/>
              <a:gd name="connsiteX66" fmla="*/ 1034329 w 4201478"/>
              <a:gd name="connsiteY66" fmla="*/ 2543694 h 2801389"/>
              <a:gd name="connsiteX67" fmla="*/ 917951 w 4201478"/>
              <a:gd name="connsiteY67" fmla="*/ 2585258 h 2801389"/>
              <a:gd name="connsiteX68" fmla="*/ 818198 w 4201478"/>
              <a:gd name="connsiteY68" fmla="*/ 2601883 h 2801389"/>
              <a:gd name="connsiteX69" fmla="*/ 793260 w 4201478"/>
              <a:gd name="connsiteY69" fmla="*/ 2668385 h 2801389"/>
              <a:gd name="connsiteX70" fmla="*/ 735071 w 4201478"/>
              <a:gd name="connsiteY70" fmla="*/ 2610196 h 2801389"/>
              <a:gd name="connsiteX71" fmla="*/ 693507 w 4201478"/>
              <a:gd name="connsiteY71" fmla="*/ 2651760 h 2801389"/>
              <a:gd name="connsiteX72" fmla="*/ 560504 w 4201478"/>
              <a:gd name="connsiteY72" fmla="*/ 2701636 h 2801389"/>
              <a:gd name="connsiteX73" fmla="*/ 302809 w 4201478"/>
              <a:gd name="connsiteY73" fmla="*/ 2743200 h 2801389"/>
              <a:gd name="connsiteX74" fmla="*/ 111616 w 4201478"/>
              <a:gd name="connsiteY74" fmla="*/ 2801389 h 2801389"/>
              <a:gd name="connsiteX75" fmla="*/ 2381 w 4201478"/>
              <a:gd name="connsiteY75" fmla="*/ 2801389 h 2801389"/>
              <a:gd name="connsiteX76" fmla="*/ 0 w 4201478"/>
              <a:gd name="connsiteY76" fmla="*/ 2601883 h 2801389"/>
              <a:gd name="connsiteX0" fmla="*/ 0 w 4201478"/>
              <a:gd name="connsiteY0" fmla="*/ 2601883 h 2801389"/>
              <a:gd name="connsiteX1" fmla="*/ 94991 w 4201478"/>
              <a:gd name="connsiteY1" fmla="*/ 2585258 h 2801389"/>
              <a:gd name="connsiteX2" fmla="*/ 194744 w 4201478"/>
              <a:gd name="connsiteY2" fmla="*/ 2552007 h 2801389"/>
              <a:gd name="connsiteX3" fmla="*/ 261245 w 4201478"/>
              <a:gd name="connsiteY3" fmla="*/ 2543694 h 2801389"/>
              <a:gd name="connsiteX4" fmla="*/ 402423 w 4201478"/>
              <a:gd name="connsiteY4" fmla="*/ 2460567 h 2801389"/>
              <a:gd name="connsiteX5" fmla="*/ 510627 w 4201478"/>
              <a:gd name="connsiteY5" fmla="*/ 2385752 h 2801389"/>
              <a:gd name="connsiteX6" fmla="*/ 668569 w 4201478"/>
              <a:gd name="connsiteY6" fmla="*/ 2385752 h 2801389"/>
              <a:gd name="connsiteX7" fmla="*/ 809885 w 4201478"/>
              <a:gd name="connsiteY7" fmla="*/ 2277687 h 2801389"/>
              <a:gd name="connsiteX8" fmla="*/ 809885 w 4201478"/>
              <a:gd name="connsiteY8" fmla="*/ 2277687 h 2801389"/>
              <a:gd name="connsiteX9" fmla="*/ 917951 w 4201478"/>
              <a:gd name="connsiteY9" fmla="*/ 2202872 h 2801389"/>
              <a:gd name="connsiteX10" fmla="*/ 1042642 w 4201478"/>
              <a:gd name="connsiteY10" fmla="*/ 2177934 h 2801389"/>
              <a:gd name="connsiteX11" fmla="*/ 1208896 w 4201478"/>
              <a:gd name="connsiteY11" fmla="*/ 2078181 h 2801389"/>
              <a:gd name="connsiteX12" fmla="*/ 1275398 w 4201478"/>
              <a:gd name="connsiteY12" fmla="*/ 2078181 h 2801389"/>
              <a:gd name="connsiteX13" fmla="*/ 1308649 w 4201478"/>
              <a:gd name="connsiteY13" fmla="*/ 2036618 h 2801389"/>
              <a:gd name="connsiteX14" fmla="*/ 1366838 w 4201478"/>
              <a:gd name="connsiteY14" fmla="*/ 2028305 h 2801389"/>
              <a:gd name="connsiteX15" fmla="*/ 1682722 w 4201478"/>
              <a:gd name="connsiteY15" fmla="*/ 1812174 h 2801389"/>
              <a:gd name="connsiteX16" fmla="*/ 1740911 w 4201478"/>
              <a:gd name="connsiteY16" fmla="*/ 1803861 h 2801389"/>
              <a:gd name="connsiteX17" fmla="*/ 1873914 w 4201478"/>
              <a:gd name="connsiteY17" fmla="*/ 1662545 h 2801389"/>
              <a:gd name="connsiteX18" fmla="*/ 1915478 w 4201478"/>
              <a:gd name="connsiteY18" fmla="*/ 1662545 h 2801389"/>
              <a:gd name="connsiteX19" fmla="*/ 2139922 w 4201478"/>
              <a:gd name="connsiteY19" fmla="*/ 1546167 h 2801389"/>
              <a:gd name="connsiteX20" fmla="*/ 2164860 w 4201478"/>
              <a:gd name="connsiteY20" fmla="*/ 1512916 h 2801389"/>
              <a:gd name="connsiteX21" fmla="*/ 2272925 w 4201478"/>
              <a:gd name="connsiteY21" fmla="*/ 1404851 h 2801389"/>
              <a:gd name="connsiteX22" fmla="*/ 2347740 w 4201478"/>
              <a:gd name="connsiteY22" fmla="*/ 1330036 h 2801389"/>
              <a:gd name="connsiteX23" fmla="*/ 2472431 w 4201478"/>
              <a:gd name="connsiteY23" fmla="*/ 1305098 h 2801389"/>
              <a:gd name="connsiteX24" fmla="*/ 2563871 w 4201478"/>
              <a:gd name="connsiteY24" fmla="*/ 1205345 h 2801389"/>
              <a:gd name="connsiteX25" fmla="*/ 2630373 w 4201478"/>
              <a:gd name="connsiteY25" fmla="*/ 1197032 h 2801389"/>
              <a:gd name="connsiteX26" fmla="*/ 2796627 w 4201478"/>
              <a:gd name="connsiteY26" fmla="*/ 1047403 h 2801389"/>
              <a:gd name="connsiteX27" fmla="*/ 2863129 w 4201478"/>
              <a:gd name="connsiteY27" fmla="*/ 997527 h 2801389"/>
              <a:gd name="connsiteX28" fmla="*/ 2979507 w 4201478"/>
              <a:gd name="connsiteY28" fmla="*/ 897774 h 2801389"/>
              <a:gd name="connsiteX29" fmla="*/ 3179013 w 4201478"/>
              <a:gd name="connsiteY29" fmla="*/ 739832 h 2801389"/>
              <a:gd name="connsiteX30" fmla="*/ 3220576 w 4201478"/>
              <a:gd name="connsiteY30" fmla="*/ 723207 h 2801389"/>
              <a:gd name="connsiteX31" fmla="*/ 3320329 w 4201478"/>
              <a:gd name="connsiteY31" fmla="*/ 640080 h 2801389"/>
              <a:gd name="connsiteX32" fmla="*/ 3395144 w 4201478"/>
              <a:gd name="connsiteY32" fmla="*/ 623454 h 2801389"/>
              <a:gd name="connsiteX33" fmla="*/ 3611274 w 4201478"/>
              <a:gd name="connsiteY33" fmla="*/ 415636 h 2801389"/>
              <a:gd name="connsiteX34" fmla="*/ 3686089 w 4201478"/>
              <a:gd name="connsiteY34" fmla="*/ 415636 h 2801389"/>
              <a:gd name="connsiteX35" fmla="*/ 3794154 w 4201478"/>
              <a:gd name="connsiteY35" fmla="*/ 274320 h 2801389"/>
              <a:gd name="connsiteX36" fmla="*/ 3910533 w 4201478"/>
              <a:gd name="connsiteY36" fmla="*/ 232756 h 2801389"/>
              <a:gd name="connsiteX37" fmla="*/ 4051849 w 4201478"/>
              <a:gd name="connsiteY37" fmla="*/ 91440 h 2801389"/>
              <a:gd name="connsiteX38" fmla="*/ 4201478 w 4201478"/>
              <a:gd name="connsiteY38" fmla="*/ 0 h 2801389"/>
              <a:gd name="connsiteX39" fmla="*/ 4201478 w 4201478"/>
              <a:gd name="connsiteY39" fmla="*/ 1338349 h 2801389"/>
              <a:gd name="connsiteX40" fmla="*/ 4118351 w 4201478"/>
              <a:gd name="connsiteY40" fmla="*/ 1388225 h 2801389"/>
              <a:gd name="connsiteX41" fmla="*/ 4051849 w 4201478"/>
              <a:gd name="connsiteY41" fmla="*/ 1371600 h 2801389"/>
              <a:gd name="connsiteX42" fmla="*/ 3918845 w 4201478"/>
              <a:gd name="connsiteY42" fmla="*/ 1446414 h 2801389"/>
              <a:gd name="connsiteX43" fmla="*/ 3827405 w 4201478"/>
              <a:gd name="connsiteY43" fmla="*/ 1479665 h 2801389"/>
              <a:gd name="connsiteX44" fmla="*/ 3727653 w 4201478"/>
              <a:gd name="connsiteY44" fmla="*/ 1529541 h 2801389"/>
              <a:gd name="connsiteX45" fmla="*/ 3569711 w 4201478"/>
              <a:gd name="connsiteY45" fmla="*/ 1571105 h 2801389"/>
              <a:gd name="connsiteX46" fmla="*/ 3461645 w 4201478"/>
              <a:gd name="connsiteY46" fmla="*/ 1645920 h 2801389"/>
              <a:gd name="connsiteX47" fmla="*/ 3386831 w 4201478"/>
              <a:gd name="connsiteY47" fmla="*/ 1662545 h 2801389"/>
              <a:gd name="connsiteX48" fmla="*/ 3328642 w 4201478"/>
              <a:gd name="connsiteY48" fmla="*/ 1704109 h 2801389"/>
              <a:gd name="connsiteX49" fmla="*/ 3253827 w 4201478"/>
              <a:gd name="connsiteY49" fmla="*/ 1704109 h 2801389"/>
              <a:gd name="connsiteX50" fmla="*/ 3137449 w 4201478"/>
              <a:gd name="connsiteY50" fmla="*/ 1737360 h 2801389"/>
              <a:gd name="connsiteX51" fmla="*/ 2913005 w 4201478"/>
              <a:gd name="connsiteY51" fmla="*/ 1853738 h 2801389"/>
              <a:gd name="connsiteX52" fmla="*/ 2746751 w 4201478"/>
              <a:gd name="connsiteY52" fmla="*/ 1886989 h 2801389"/>
              <a:gd name="connsiteX53" fmla="*/ 2705187 w 4201478"/>
              <a:gd name="connsiteY53" fmla="*/ 1936865 h 2801389"/>
              <a:gd name="connsiteX54" fmla="*/ 2572184 w 4201478"/>
              <a:gd name="connsiteY54" fmla="*/ 1986741 h 2801389"/>
              <a:gd name="connsiteX55" fmla="*/ 2464118 w 4201478"/>
              <a:gd name="connsiteY55" fmla="*/ 2028305 h 2801389"/>
              <a:gd name="connsiteX56" fmla="*/ 2389304 w 4201478"/>
              <a:gd name="connsiteY56" fmla="*/ 2094807 h 2801389"/>
              <a:gd name="connsiteX57" fmla="*/ 2264613 w 4201478"/>
              <a:gd name="connsiteY57" fmla="*/ 2111432 h 2801389"/>
              <a:gd name="connsiteX58" fmla="*/ 2123296 w 4201478"/>
              <a:gd name="connsiteY58" fmla="*/ 2169621 h 2801389"/>
              <a:gd name="connsiteX59" fmla="*/ 2015231 w 4201478"/>
              <a:gd name="connsiteY59" fmla="*/ 2219498 h 2801389"/>
              <a:gd name="connsiteX60" fmla="*/ 1790787 w 4201478"/>
              <a:gd name="connsiteY60" fmla="*/ 2302625 h 2801389"/>
              <a:gd name="connsiteX61" fmla="*/ 1682722 w 4201478"/>
              <a:gd name="connsiteY61" fmla="*/ 2344189 h 2801389"/>
              <a:gd name="connsiteX62" fmla="*/ 1441653 w 4201478"/>
              <a:gd name="connsiteY62" fmla="*/ 2435629 h 2801389"/>
              <a:gd name="connsiteX63" fmla="*/ 1333587 w 4201478"/>
              <a:gd name="connsiteY63" fmla="*/ 2468880 h 2801389"/>
              <a:gd name="connsiteX64" fmla="*/ 1233834 w 4201478"/>
              <a:gd name="connsiteY64" fmla="*/ 2493818 h 2801389"/>
              <a:gd name="connsiteX65" fmla="*/ 1109144 w 4201478"/>
              <a:gd name="connsiteY65" fmla="*/ 2568632 h 2801389"/>
              <a:gd name="connsiteX66" fmla="*/ 1034329 w 4201478"/>
              <a:gd name="connsiteY66" fmla="*/ 2543694 h 2801389"/>
              <a:gd name="connsiteX67" fmla="*/ 917951 w 4201478"/>
              <a:gd name="connsiteY67" fmla="*/ 2585258 h 2801389"/>
              <a:gd name="connsiteX68" fmla="*/ 818198 w 4201478"/>
              <a:gd name="connsiteY68" fmla="*/ 2601883 h 2801389"/>
              <a:gd name="connsiteX69" fmla="*/ 793260 w 4201478"/>
              <a:gd name="connsiteY69" fmla="*/ 2668385 h 2801389"/>
              <a:gd name="connsiteX70" fmla="*/ 735071 w 4201478"/>
              <a:gd name="connsiteY70" fmla="*/ 2610196 h 2801389"/>
              <a:gd name="connsiteX71" fmla="*/ 693507 w 4201478"/>
              <a:gd name="connsiteY71" fmla="*/ 2651760 h 2801389"/>
              <a:gd name="connsiteX72" fmla="*/ 560504 w 4201478"/>
              <a:gd name="connsiteY72" fmla="*/ 2701636 h 2801389"/>
              <a:gd name="connsiteX73" fmla="*/ 302809 w 4201478"/>
              <a:gd name="connsiteY73" fmla="*/ 2743200 h 2801389"/>
              <a:gd name="connsiteX74" fmla="*/ 111616 w 4201478"/>
              <a:gd name="connsiteY74" fmla="*/ 2801389 h 2801389"/>
              <a:gd name="connsiteX75" fmla="*/ 2381 w 4201478"/>
              <a:gd name="connsiteY75" fmla="*/ 2801389 h 2801389"/>
              <a:gd name="connsiteX76" fmla="*/ 0 w 4201478"/>
              <a:gd name="connsiteY76" fmla="*/ 2601883 h 2801389"/>
              <a:gd name="connsiteX0" fmla="*/ 0 w 4201478"/>
              <a:gd name="connsiteY0" fmla="*/ 2601883 h 2801389"/>
              <a:gd name="connsiteX1" fmla="*/ 94991 w 4201478"/>
              <a:gd name="connsiteY1" fmla="*/ 2585258 h 2801389"/>
              <a:gd name="connsiteX2" fmla="*/ 194744 w 4201478"/>
              <a:gd name="connsiteY2" fmla="*/ 2552007 h 2801389"/>
              <a:gd name="connsiteX3" fmla="*/ 261245 w 4201478"/>
              <a:gd name="connsiteY3" fmla="*/ 2543694 h 2801389"/>
              <a:gd name="connsiteX4" fmla="*/ 402423 w 4201478"/>
              <a:gd name="connsiteY4" fmla="*/ 2460567 h 2801389"/>
              <a:gd name="connsiteX5" fmla="*/ 510627 w 4201478"/>
              <a:gd name="connsiteY5" fmla="*/ 2385752 h 2801389"/>
              <a:gd name="connsiteX6" fmla="*/ 668569 w 4201478"/>
              <a:gd name="connsiteY6" fmla="*/ 2385752 h 2801389"/>
              <a:gd name="connsiteX7" fmla="*/ 809885 w 4201478"/>
              <a:gd name="connsiteY7" fmla="*/ 2277687 h 2801389"/>
              <a:gd name="connsiteX8" fmla="*/ 809885 w 4201478"/>
              <a:gd name="connsiteY8" fmla="*/ 2277687 h 2801389"/>
              <a:gd name="connsiteX9" fmla="*/ 917951 w 4201478"/>
              <a:gd name="connsiteY9" fmla="*/ 2202872 h 2801389"/>
              <a:gd name="connsiteX10" fmla="*/ 1042642 w 4201478"/>
              <a:gd name="connsiteY10" fmla="*/ 2177934 h 2801389"/>
              <a:gd name="connsiteX11" fmla="*/ 1208896 w 4201478"/>
              <a:gd name="connsiteY11" fmla="*/ 2078181 h 2801389"/>
              <a:gd name="connsiteX12" fmla="*/ 1275398 w 4201478"/>
              <a:gd name="connsiteY12" fmla="*/ 2078181 h 2801389"/>
              <a:gd name="connsiteX13" fmla="*/ 1308649 w 4201478"/>
              <a:gd name="connsiteY13" fmla="*/ 2036618 h 2801389"/>
              <a:gd name="connsiteX14" fmla="*/ 1366838 w 4201478"/>
              <a:gd name="connsiteY14" fmla="*/ 2028305 h 2801389"/>
              <a:gd name="connsiteX15" fmla="*/ 1682722 w 4201478"/>
              <a:gd name="connsiteY15" fmla="*/ 1812174 h 2801389"/>
              <a:gd name="connsiteX16" fmla="*/ 1740911 w 4201478"/>
              <a:gd name="connsiteY16" fmla="*/ 1803861 h 2801389"/>
              <a:gd name="connsiteX17" fmla="*/ 1873914 w 4201478"/>
              <a:gd name="connsiteY17" fmla="*/ 1662545 h 2801389"/>
              <a:gd name="connsiteX18" fmla="*/ 1915478 w 4201478"/>
              <a:gd name="connsiteY18" fmla="*/ 1662545 h 2801389"/>
              <a:gd name="connsiteX19" fmla="*/ 2139922 w 4201478"/>
              <a:gd name="connsiteY19" fmla="*/ 1546167 h 2801389"/>
              <a:gd name="connsiteX20" fmla="*/ 2164860 w 4201478"/>
              <a:gd name="connsiteY20" fmla="*/ 1512916 h 2801389"/>
              <a:gd name="connsiteX21" fmla="*/ 2272925 w 4201478"/>
              <a:gd name="connsiteY21" fmla="*/ 1404851 h 2801389"/>
              <a:gd name="connsiteX22" fmla="*/ 2347740 w 4201478"/>
              <a:gd name="connsiteY22" fmla="*/ 1330036 h 2801389"/>
              <a:gd name="connsiteX23" fmla="*/ 2472431 w 4201478"/>
              <a:gd name="connsiteY23" fmla="*/ 1305098 h 2801389"/>
              <a:gd name="connsiteX24" fmla="*/ 2563871 w 4201478"/>
              <a:gd name="connsiteY24" fmla="*/ 1205345 h 2801389"/>
              <a:gd name="connsiteX25" fmla="*/ 2630373 w 4201478"/>
              <a:gd name="connsiteY25" fmla="*/ 1197032 h 2801389"/>
              <a:gd name="connsiteX26" fmla="*/ 2796627 w 4201478"/>
              <a:gd name="connsiteY26" fmla="*/ 1047403 h 2801389"/>
              <a:gd name="connsiteX27" fmla="*/ 2863129 w 4201478"/>
              <a:gd name="connsiteY27" fmla="*/ 997527 h 2801389"/>
              <a:gd name="connsiteX28" fmla="*/ 2979507 w 4201478"/>
              <a:gd name="connsiteY28" fmla="*/ 897774 h 2801389"/>
              <a:gd name="connsiteX29" fmla="*/ 3179013 w 4201478"/>
              <a:gd name="connsiteY29" fmla="*/ 739832 h 2801389"/>
              <a:gd name="connsiteX30" fmla="*/ 3220576 w 4201478"/>
              <a:gd name="connsiteY30" fmla="*/ 723207 h 2801389"/>
              <a:gd name="connsiteX31" fmla="*/ 3320329 w 4201478"/>
              <a:gd name="connsiteY31" fmla="*/ 640080 h 2801389"/>
              <a:gd name="connsiteX32" fmla="*/ 3395144 w 4201478"/>
              <a:gd name="connsiteY32" fmla="*/ 623454 h 2801389"/>
              <a:gd name="connsiteX33" fmla="*/ 3611274 w 4201478"/>
              <a:gd name="connsiteY33" fmla="*/ 415636 h 2801389"/>
              <a:gd name="connsiteX34" fmla="*/ 3686089 w 4201478"/>
              <a:gd name="connsiteY34" fmla="*/ 415636 h 2801389"/>
              <a:gd name="connsiteX35" fmla="*/ 3794154 w 4201478"/>
              <a:gd name="connsiteY35" fmla="*/ 274320 h 2801389"/>
              <a:gd name="connsiteX36" fmla="*/ 3910533 w 4201478"/>
              <a:gd name="connsiteY36" fmla="*/ 232756 h 2801389"/>
              <a:gd name="connsiteX37" fmla="*/ 4051849 w 4201478"/>
              <a:gd name="connsiteY37" fmla="*/ 91440 h 2801389"/>
              <a:gd name="connsiteX38" fmla="*/ 4201478 w 4201478"/>
              <a:gd name="connsiteY38" fmla="*/ 0 h 2801389"/>
              <a:gd name="connsiteX39" fmla="*/ 4201478 w 4201478"/>
              <a:gd name="connsiteY39" fmla="*/ 1338349 h 2801389"/>
              <a:gd name="connsiteX40" fmla="*/ 4118351 w 4201478"/>
              <a:gd name="connsiteY40" fmla="*/ 1388225 h 2801389"/>
              <a:gd name="connsiteX41" fmla="*/ 4051849 w 4201478"/>
              <a:gd name="connsiteY41" fmla="*/ 1371600 h 2801389"/>
              <a:gd name="connsiteX42" fmla="*/ 3918845 w 4201478"/>
              <a:gd name="connsiteY42" fmla="*/ 1446414 h 2801389"/>
              <a:gd name="connsiteX43" fmla="*/ 3827405 w 4201478"/>
              <a:gd name="connsiteY43" fmla="*/ 1479665 h 2801389"/>
              <a:gd name="connsiteX44" fmla="*/ 3727653 w 4201478"/>
              <a:gd name="connsiteY44" fmla="*/ 1529541 h 2801389"/>
              <a:gd name="connsiteX45" fmla="*/ 3569711 w 4201478"/>
              <a:gd name="connsiteY45" fmla="*/ 1571105 h 2801389"/>
              <a:gd name="connsiteX46" fmla="*/ 3461645 w 4201478"/>
              <a:gd name="connsiteY46" fmla="*/ 1645920 h 2801389"/>
              <a:gd name="connsiteX47" fmla="*/ 3386831 w 4201478"/>
              <a:gd name="connsiteY47" fmla="*/ 1662545 h 2801389"/>
              <a:gd name="connsiteX48" fmla="*/ 3328642 w 4201478"/>
              <a:gd name="connsiteY48" fmla="*/ 1704109 h 2801389"/>
              <a:gd name="connsiteX49" fmla="*/ 3253827 w 4201478"/>
              <a:gd name="connsiteY49" fmla="*/ 1704109 h 2801389"/>
              <a:gd name="connsiteX50" fmla="*/ 3137449 w 4201478"/>
              <a:gd name="connsiteY50" fmla="*/ 1737360 h 2801389"/>
              <a:gd name="connsiteX51" fmla="*/ 2913005 w 4201478"/>
              <a:gd name="connsiteY51" fmla="*/ 1853738 h 2801389"/>
              <a:gd name="connsiteX52" fmla="*/ 2746751 w 4201478"/>
              <a:gd name="connsiteY52" fmla="*/ 1886989 h 2801389"/>
              <a:gd name="connsiteX53" fmla="*/ 2705187 w 4201478"/>
              <a:gd name="connsiteY53" fmla="*/ 1936865 h 2801389"/>
              <a:gd name="connsiteX54" fmla="*/ 2572184 w 4201478"/>
              <a:gd name="connsiteY54" fmla="*/ 1986741 h 2801389"/>
              <a:gd name="connsiteX55" fmla="*/ 2464118 w 4201478"/>
              <a:gd name="connsiteY55" fmla="*/ 2028305 h 2801389"/>
              <a:gd name="connsiteX56" fmla="*/ 2389304 w 4201478"/>
              <a:gd name="connsiteY56" fmla="*/ 2094807 h 2801389"/>
              <a:gd name="connsiteX57" fmla="*/ 2264613 w 4201478"/>
              <a:gd name="connsiteY57" fmla="*/ 2111432 h 2801389"/>
              <a:gd name="connsiteX58" fmla="*/ 2123296 w 4201478"/>
              <a:gd name="connsiteY58" fmla="*/ 2169621 h 2801389"/>
              <a:gd name="connsiteX59" fmla="*/ 2015231 w 4201478"/>
              <a:gd name="connsiteY59" fmla="*/ 2219498 h 2801389"/>
              <a:gd name="connsiteX60" fmla="*/ 1790787 w 4201478"/>
              <a:gd name="connsiteY60" fmla="*/ 2302625 h 2801389"/>
              <a:gd name="connsiteX61" fmla="*/ 1682722 w 4201478"/>
              <a:gd name="connsiteY61" fmla="*/ 2344189 h 2801389"/>
              <a:gd name="connsiteX62" fmla="*/ 1441653 w 4201478"/>
              <a:gd name="connsiteY62" fmla="*/ 2435629 h 2801389"/>
              <a:gd name="connsiteX63" fmla="*/ 1333587 w 4201478"/>
              <a:gd name="connsiteY63" fmla="*/ 2468880 h 2801389"/>
              <a:gd name="connsiteX64" fmla="*/ 1233834 w 4201478"/>
              <a:gd name="connsiteY64" fmla="*/ 2493818 h 2801389"/>
              <a:gd name="connsiteX65" fmla="*/ 1109144 w 4201478"/>
              <a:gd name="connsiteY65" fmla="*/ 2568632 h 2801389"/>
              <a:gd name="connsiteX66" fmla="*/ 1034329 w 4201478"/>
              <a:gd name="connsiteY66" fmla="*/ 2543694 h 2801389"/>
              <a:gd name="connsiteX67" fmla="*/ 917951 w 4201478"/>
              <a:gd name="connsiteY67" fmla="*/ 2585258 h 2801389"/>
              <a:gd name="connsiteX68" fmla="*/ 818198 w 4201478"/>
              <a:gd name="connsiteY68" fmla="*/ 2601883 h 2801389"/>
              <a:gd name="connsiteX69" fmla="*/ 793260 w 4201478"/>
              <a:gd name="connsiteY69" fmla="*/ 2668385 h 2801389"/>
              <a:gd name="connsiteX70" fmla="*/ 735071 w 4201478"/>
              <a:gd name="connsiteY70" fmla="*/ 2610196 h 2801389"/>
              <a:gd name="connsiteX71" fmla="*/ 693507 w 4201478"/>
              <a:gd name="connsiteY71" fmla="*/ 2651760 h 2801389"/>
              <a:gd name="connsiteX72" fmla="*/ 560504 w 4201478"/>
              <a:gd name="connsiteY72" fmla="*/ 2701636 h 2801389"/>
              <a:gd name="connsiteX73" fmla="*/ 400850 w 4201478"/>
              <a:gd name="connsiteY73" fmla="*/ 2725245 h 2801389"/>
              <a:gd name="connsiteX74" fmla="*/ 302809 w 4201478"/>
              <a:gd name="connsiteY74" fmla="*/ 2743200 h 2801389"/>
              <a:gd name="connsiteX75" fmla="*/ 111616 w 4201478"/>
              <a:gd name="connsiteY75" fmla="*/ 2801389 h 2801389"/>
              <a:gd name="connsiteX76" fmla="*/ 2381 w 4201478"/>
              <a:gd name="connsiteY76" fmla="*/ 2801389 h 2801389"/>
              <a:gd name="connsiteX77" fmla="*/ 0 w 4201478"/>
              <a:gd name="connsiteY77" fmla="*/ 2601883 h 2801389"/>
              <a:gd name="connsiteX0" fmla="*/ 0 w 4201478"/>
              <a:gd name="connsiteY0" fmla="*/ 2601883 h 2801389"/>
              <a:gd name="connsiteX1" fmla="*/ 94991 w 4201478"/>
              <a:gd name="connsiteY1" fmla="*/ 2585258 h 2801389"/>
              <a:gd name="connsiteX2" fmla="*/ 194744 w 4201478"/>
              <a:gd name="connsiteY2" fmla="*/ 2552007 h 2801389"/>
              <a:gd name="connsiteX3" fmla="*/ 261245 w 4201478"/>
              <a:gd name="connsiteY3" fmla="*/ 2543694 h 2801389"/>
              <a:gd name="connsiteX4" fmla="*/ 402423 w 4201478"/>
              <a:gd name="connsiteY4" fmla="*/ 2460567 h 2801389"/>
              <a:gd name="connsiteX5" fmla="*/ 510627 w 4201478"/>
              <a:gd name="connsiteY5" fmla="*/ 2385752 h 2801389"/>
              <a:gd name="connsiteX6" fmla="*/ 668569 w 4201478"/>
              <a:gd name="connsiteY6" fmla="*/ 2385752 h 2801389"/>
              <a:gd name="connsiteX7" fmla="*/ 809885 w 4201478"/>
              <a:gd name="connsiteY7" fmla="*/ 2277687 h 2801389"/>
              <a:gd name="connsiteX8" fmla="*/ 809885 w 4201478"/>
              <a:gd name="connsiteY8" fmla="*/ 2277687 h 2801389"/>
              <a:gd name="connsiteX9" fmla="*/ 917951 w 4201478"/>
              <a:gd name="connsiteY9" fmla="*/ 2202872 h 2801389"/>
              <a:gd name="connsiteX10" fmla="*/ 1042642 w 4201478"/>
              <a:gd name="connsiteY10" fmla="*/ 2177934 h 2801389"/>
              <a:gd name="connsiteX11" fmla="*/ 1208896 w 4201478"/>
              <a:gd name="connsiteY11" fmla="*/ 2078181 h 2801389"/>
              <a:gd name="connsiteX12" fmla="*/ 1275398 w 4201478"/>
              <a:gd name="connsiteY12" fmla="*/ 2078181 h 2801389"/>
              <a:gd name="connsiteX13" fmla="*/ 1308649 w 4201478"/>
              <a:gd name="connsiteY13" fmla="*/ 2036618 h 2801389"/>
              <a:gd name="connsiteX14" fmla="*/ 1366838 w 4201478"/>
              <a:gd name="connsiteY14" fmla="*/ 2028305 h 2801389"/>
              <a:gd name="connsiteX15" fmla="*/ 1682722 w 4201478"/>
              <a:gd name="connsiteY15" fmla="*/ 1812174 h 2801389"/>
              <a:gd name="connsiteX16" fmla="*/ 1740911 w 4201478"/>
              <a:gd name="connsiteY16" fmla="*/ 1803861 h 2801389"/>
              <a:gd name="connsiteX17" fmla="*/ 1873914 w 4201478"/>
              <a:gd name="connsiteY17" fmla="*/ 1662545 h 2801389"/>
              <a:gd name="connsiteX18" fmla="*/ 1915478 w 4201478"/>
              <a:gd name="connsiteY18" fmla="*/ 1662545 h 2801389"/>
              <a:gd name="connsiteX19" fmla="*/ 2139922 w 4201478"/>
              <a:gd name="connsiteY19" fmla="*/ 1546167 h 2801389"/>
              <a:gd name="connsiteX20" fmla="*/ 2164860 w 4201478"/>
              <a:gd name="connsiteY20" fmla="*/ 1512916 h 2801389"/>
              <a:gd name="connsiteX21" fmla="*/ 2272925 w 4201478"/>
              <a:gd name="connsiteY21" fmla="*/ 1404851 h 2801389"/>
              <a:gd name="connsiteX22" fmla="*/ 2347740 w 4201478"/>
              <a:gd name="connsiteY22" fmla="*/ 1330036 h 2801389"/>
              <a:gd name="connsiteX23" fmla="*/ 2472431 w 4201478"/>
              <a:gd name="connsiteY23" fmla="*/ 1305098 h 2801389"/>
              <a:gd name="connsiteX24" fmla="*/ 2563871 w 4201478"/>
              <a:gd name="connsiteY24" fmla="*/ 1205345 h 2801389"/>
              <a:gd name="connsiteX25" fmla="*/ 2630373 w 4201478"/>
              <a:gd name="connsiteY25" fmla="*/ 1197032 h 2801389"/>
              <a:gd name="connsiteX26" fmla="*/ 2796627 w 4201478"/>
              <a:gd name="connsiteY26" fmla="*/ 1047403 h 2801389"/>
              <a:gd name="connsiteX27" fmla="*/ 2863129 w 4201478"/>
              <a:gd name="connsiteY27" fmla="*/ 997527 h 2801389"/>
              <a:gd name="connsiteX28" fmla="*/ 2979507 w 4201478"/>
              <a:gd name="connsiteY28" fmla="*/ 897774 h 2801389"/>
              <a:gd name="connsiteX29" fmla="*/ 3179013 w 4201478"/>
              <a:gd name="connsiteY29" fmla="*/ 739832 h 2801389"/>
              <a:gd name="connsiteX30" fmla="*/ 3220576 w 4201478"/>
              <a:gd name="connsiteY30" fmla="*/ 723207 h 2801389"/>
              <a:gd name="connsiteX31" fmla="*/ 3320329 w 4201478"/>
              <a:gd name="connsiteY31" fmla="*/ 640080 h 2801389"/>
              <a:gd name="connsiteX32" fmla="*/ 3395144 w 4201478"/>
              <a:gd name="connsiteY32" fmla="*/ 623454 h 2801389"/>
              <a:gd name="connsiteX33" fmla="*/ 3611274 w 4201478"/>
              <a:gd name="connsiteY33" fmla="*/ 415636 h 2801389"/>
              <a:gd name="connsiteX34" fmla="*/ 3686089 w 4201478"/>
              <a:gd name="connsiteY34" fmla="*/ 415636 h 2801389"/>
              <a:gd name="connsiteX35" fmla="*/ 3794154 w 4201478"/>
              <a:gd name="connsiteY35" fmla="*/ 274320 h 2801389"/>
              <a:gd name="connsiteX36" fmla="*/ 3910533 w 4201478"/>
              <a:gd name="connsiteY36" fmla="*/ 232756 h 2801389"/>
              <a:gd name="connsiteX37" fmla="*/ 4051849 w 4201478"/>
              <a:gd name="connsiteY37" fmla="*/ 91440 h 2801389"/>
              <a:gd name="connsiteX38" fmla="*/ 4201478 w 4201478"/>
              <a:gd name="connsiteY38" fmla="*/ 0 h 2801389"/>
              <a:gd name="connsiteX39" fmla="*/ 4201478 w 4201478"/>
              <a:gd name="connsiteY39" fmla="*/ 1338349 h 2801389"/>
              <a:gd name="connsiteX40" fmla="*/ 4118351 w 4201478"/>
              <a:gd name="connsiteY40" fmla="*/ 1388225 h 2801389"/>
              <a:gd name="connsiteX41" fmla="*/ 4051849 w 4201478"/>
              <a:gd name="connsiteY41" fmla="*/ 1371600 h 2801389"/>
              <a:gd name="connsiteX42" fmla="*/ 3918845 w 4201478"/>
              <a:gd name="connsiteY42" fmla="*/ 1446414 h 2801389"/>
              <a:gd name="connsiteX43" fmla="*/ 3827405 w 4201478"/>
              <a:gd name="connsiteY43" fmla="*/ 1479665 h 2801389"/>
              <a:gd name="connsiteX44" fmla="*/ 3727653 w 4201478"/>
              <a:gd name="connsiteY44" fmla="*/ 1529541 h 2801389"/>
              <a:gd name="connsiteX45" fmla="*/ 3569711 w 4201478"/>
              <a:gd name="connsiteY45" fmla="*/ 1571105 h 2801389"/>
              <a:gd name="connsiteX46" fmla="*/ 3461645 w 4201478"/>
              <a:gd name="connsiteY46" fmla="*/ 1645920 h 2801389"/>
              <a:gd name="connsiteX47" fmla="*/ 3386831 w 4201478"/>
              <a:gd name="connsiteY47" fmla="*/ 1662545 h 2801389"/>
              <a:gd name="connsiteX48" fmla="*/ 3328642 w 4201478"/>
              <a:gd name="connsiteY48" fmla="*/ 1704109 h 2801389"/>
              <a:gd name="connsiteX49" fmla="*/ 3253827 w 4201478"/>
              <a:gd name="connsiteY49" fmla="*/ 1704109 h 2801389"/>
              <a:gd name="connsiteX50" fmla="*/ 3137449 w 4201478"/>
              <a:gd name="connsiteY50" fmla="*/ 1737360 h 2801389"/>
              <a:gd name="connsiteX51" fmla="*/ 2913005 w 4201478"/>
              <a:gd name="connsiteY51" fmla="*/ 1853738 h 2801389"/>
              <a:gd name="connsiteX52" fmla="*/ 2746751 w 4201478"/>
              <a:gd name="connsiteY52" fmla="*/ 1886989 h 2801389"/>
              <a:gd name="connsiteX53" fmla="*/ 2705187 w 4201478"/>
              <a:gd name="connsiteY53" fmla="*/ 1936865 h 2801389"/>
              <a:gd name="connsiteX54" fmla="*/ 2572184 w 4201478"/>
              <a:gd name="connsiteY54" fmla="*/ 1986741 h 2801389"/>
              <a:gd name="connsiteX55" fmla="*/ 2464118 w 4201478"/>
              <a:gd name="connsiteY55" fmla="*/ 2028305 h 2801389"/>
              <a:gd name="connsiteX56" fmla="*/ 2389304 w 4201478"/>
              <a:gd name="connsiteY56" fmla="*/ 2094807 h 2801389"/>
              <a:gd name="connsiteX57" fmla="*/ 2264613 w 4201478"/>
              <a:gd name="connsiteY57" fmla="*/ 2111432 h 2801389"/>
              <a:gd name="connsiteX58" fmla="*/ 2123296 w 4201478"/>
              <a:gd name="connsiteY58" fmla="*/ 2169621 h 2801389"/>
              <a:gd name="connsiteX59" fmla="*/ 2015231 w 4201478"/>
              <a:gd name="connsiteY59" fmla="*/ 2219498 h 2801389"/>
              <a:gd name="connsiteX60" fmla="*/ 1790787 w 4201478"/>
              <a:gd name="connsiteY60" fmla="*/ 2302625 h 2801389"/>
              <a:gd name="connsiteX61" fmla="*/ 1682722 w 4201478"/>
              <a:gd name="connsiteY61" fmla="*/ 2344189 h 2801389"/>
              <a:gd name="connsiteX62" fmla="*/ 1441653 w 4201478"/>
              <a:gd name="connsiteY62" fmla="*/ 2435629 h 2801389"/>
              <a:gd name="connsiteX63" fmla="*/ 1333587 w 4201478"/>
              <a:gd name="connsiteY63" fmla="*/ 2468880 h 2801389"/>
              <a:gd name="connsiteX64" fmla="*/ 1233834 w 4201478"/>
              <a:gd name="connsiteY64" fmla="*/ 2493818 h 2801389"/>
              <a:gd name="connsiteX65" fmla="*/ 1109144 w 4201478"/>
              <a:gd name="connsiteY65" fmla="*/ 2568632 h 2801389"/>
              <a:gd name="connsiteX66" fmla="*/ 1034329 w 4201478"/>
              <a:gd name="connsiteY66" fmla="*/ 2543694 h 2801389"/>
              <a:gd name="connsiteX67" fmla="*/ 917951 w 4201478"/>
              <a:gd name="connsiteY67" fmla="*/ 2585258 h 2801389"/>
              <a:gd name="connsiteX68" fmla="*/ 818198 w 4201478"/>
              <a:gd name="connsiteY68" fmla="*/ 2601883 h 2801389"/>
              <a:gd name="connsiteX69" fmla="*/ 793260 w 4201478"/>
              <a:gd name="connsiteY69" fmla="*/ 2668385 h 2801389"/>
              <a:gd name="connsiteX70" fmla="*/ 735071 w 4201478"/>
              <a:gd name="connsiteY70" fmla="*/ 2610196 h 2801389"/>
              <a:gd name="connsiteX71" fmla="*/ 693507 w 4201478"/>
              <a:gd name="connsiteY71" fmla="*/ 2651760 h 2801389"/>
              <a:gd name="connsiteX72" fmla="*/ 560504 w 4201478"/>
              <a:gd name="connsiteY72" fmla="*/ 2701636 h 2801389"/>
              <a:gd name="connsiteX73" fmla="*/ 400850 w 4201478"/>
              <a:gd name="connsiteY73" fmla="*/ 2725245 h 2801389"/>
              <a:gd name="connsiteX74" fmla="*/ 111616 w 4201478"/>
              <a:gd name="connsiteY74" fmla="*/ 2801389 h 2801389"/>
              <a:gd name="connsiteX75" fmla="*/ 2381 w 4201478"/>
              <a:gd name="connsiteY75" fmla="*/ 2801389 h 2801389"/>
              <a:gd name="connsiteX76" fmla="*/ 0 w 4201478"/>
              <a:gd name="connsiteY76" fmla="*/ 2601883 h 2801389"/>
              <a:gd name="connsiteX0" fmla="*/ 0 w 4201478"/>
              <a:gd name="connsiteY0" fmla="*/ 2601883 h 2801389"/>
              <a:gd name="connsiteX1" fmla="*/ 94991 w 4201478"/>
              <a:gd name="connsiteY1" fmla="*/ 2585258 h 2801389"/>
              <a:gd name="connsiteX2" fmla="*/ 194744 w 4201478"/>
              <a:gd name="connsiteY2" fmla="*/ 2552007 h 2801389"/>
              <a:gd name="connsiteX3" fmla="*/ 261245 w 4201478"/>
              <a:gd name="connsiteY3" fmla="*/ 2543694 h 2801389"/>
              <a:gd name="connsiteX4" fmla="*/ 402423 w 4201478"/>
              <a:gd name="connsiteY4" fmla="*/ 2460567 h 2801389"/>
              <a:gd name="connsiteX5" fmla="*/ 510627 w 4201478"/>
              <a:gd name="connsiteY5" fmla="*/ 2385752 h 2801389"/>
              <a:gd name="connsiteX6" fmla="*/ 668569 w 4201478"/>
              <a:gd name="connsiteY6" fmla="*/ 2385752 h 2801389"/>
              <a:gd name="connsiteX7" fmla="*/ 809885 w 4201478"/>
              <a:gd name="connsiteY7" fmla="*/ 2277687 h 2801389"/>
              <a:gd name="connsiteX8" fmla="*/ 809885 w 4201478"/>
              <a:gd name="connsiteY8" fmla="*/ 2277687 h 2801389"/>
              <a:gd name="connsiteX9" fmla="*/ 917951 w 4201478"/>
              <a:gd name="connsiteY9" fmla="*/ 2202872 h 2801389"/>
              <a:gd name="connsiteX10" fmla="*/ 1042642 w 4201478"/>
              <a:gd name="connsiteY10" fmla="*/ 2177934 h 2801389"/>
              <a:gd name="connsiteX11" fmla="*/ 1208896 w 4201478"/>
              <a:gd name="connsiteY11" fmla="*/ 2078181 h 2801389"/>
              <a:gd name="connsiteX12" fmla="*/ 1275398 w 4201478"/>
              <a:gd name="connsiteY12" fmla="*/ 2078181 h 2801389"/>
              <a:gd name="connsiteX13" fmla="*/ 1308649 w 4201478"/>
              <a:gd name="connsiteY13" fmla="*/ 2036618 h 2801389"/>
              <a:gd name="connsiteX14" fmla="*/ 1366838 w 4201478"/>
              <a:gd name="connsiteY14" fmla="*/ 2028305 h 2801389"/>
              <a:gd name="connsiteX15" fmla="*/ 1682722 w 4201478"/>
              <a:gd name="connsiteY15" fmla="*/ 1812174 h 2801389"/>
              <a:gd name="connsiteX16" fmla="*/ 1740911 w 4201478"/>
              <a:gd name="connsiteY16" fmla="*/ 1803861 h 2801389"/>
              <a:gd name="connsiteX17" fmla="*/ 1873914 w 4201478"/>
              <a:gd name="connsiteY17" fmla="*/ 1662545 h 2801389"/>
              <a:gd name="connsiteX18" fmla="*/ 1915478 w 4201478"/>
              <a:gd name="connsiteY18" fmla="*/ 1662545 h 2801389"/>
              <a:gd name="connsiteX19" fmla="*/ 2139922 w 4201478"/>
              <a:gd name="connsiteY19" fmla="*/ 1546167 h 2801389"/>
              <a:gd name="connsiteX20" fmla="*/ 2164860 w 4201478"/>
              <a:gd name="connsiteY20" fmla="*/ 1512916 h 2801389"/>
              <a:gd name="connsiteX21" fmla="*/ 2272925 w 4201478"/>
              <a:gd name="connsiteY21" fmla="*/ 1404851 h 2801389"/>
              <a:gd name="connsiteX22" fmla="*/ 2347740 w 4201478"/>
              <a:gd name="connsiteY22" fmla="*/ 1330036 h 2801389"/>
              <a:gd name="connsiteX23" fmla="*/ 2472431 w 4201478"/>
              <a:gd name="connsiteY23" fmla="*/ 1305098 h 2801389"/>
              <a:gd name="connsiteX24" fmla="*/ 2563871 w 4201478"/>
              <a:gd name="connsiteY24" fmla="*/ 1205345 h 2801389"/>
              <a:gd name="connsiteX25" fmla="*/ 2630373 w 4201478"/>
              <a:gd name="connsiteY25" fmla="*/ 1197032 h 2801389"/>
              <a:gd name="connsiteX26" fmla="*/ 2796627 w 4201478"/>
              <a:gd name="connsiteY26" fmla="*/ 1047403 h 2801389"/>
              <a:gd name="connsiteX27" fmla="*/ 2863129 w 4201478"/>
              <a:gd name="connsiteY27" fmla="*/ 997527 h 2801389"/>
              <a:gd name="connsiteX28" fmla="*/ 2979507 w 4201478"/>
              <a:gd name="connsiteY28" fmla="*/ 897774 h 2801389"/>
              <a:gd name="connsiteX29" fmla="*/ 3179013 w 4201478"/>
              <a:gd name="connsiteY29" fmla="*/ 739832 h 2801389"/>
              <a:gd name="connsiteX30" fmla="*/ 3220576 w 4201478"/>
              <a:gd name="connsiteY30" fmla="*/ 723207 h 2801389"/>
              <a:gd name="connsiteX31" fmla="*/ 3320329 w 4201478"/>
              <a:gd name="connsiteY31" fmla="*/ 640080 h 2801389"/>
              <a:gd name="connsiteX32" fmla="*/ 3395144 w 4201478"/>
              <a:gd name="connsiteY32" fmla="*/ 623454 h 2801389"/>
              <a:gd name="connsiteX33" fmla="*/ 3611274 w 4201478"/>
              <a:gd name="connsiteY33" fmla="*/ 415636 h 2801389"/>
              <a:gd name="connsiteX34" fmla="*/ 3686089 w 4201478"/>
              <a:gd name="connsiteY34" fmla="*/ 415636 h 2801389"/>
              <a:gd name="connsiteX35" fmla="*/ 3794154 w 4201478"/>
              <a:gd name="connsiteY35" fmla="*/ 274320 h 2801389"/>
              <a:gd name="connsiteX36" fmla="*/ 3910533 w 4201478"/>
              <a:gd name="connsiteY36" fmla="*/ 232756 h 2801389"/>
              <a:gd name="connsiteX37" fmla="*/ 4051849 w 4201478"/>
              <a:gd name="connsiteY37" fmla="*/ 91440 h 2801389"/>
              <a:gd name="connsiteX38" fmla="*/ 4201478 w 4201478"/>
              <a:gd name="connsiteY38" fmla="*/ 0 h 2801389"/>
              <a:gd name="connsiteX39" fmla="*/ 4201478 w 4201478"/>
              <a:gd name="connsiteY39" fmla="*/ 1338349 h 2801389"/>
              <a:gd name="connsiteX40" fmla="*/ 4118351 w 4201478"/>
              <a:gd name="connsiteY40" fmla="*/ 1388225 h 2801389"/>
              <a:gd name="connsiteX41" fmla="*/ 4051849 w 4201478"/>
              <a:gd name="connsiteY41" fmla="*/ 1371600 h 2801389"/>
              <a:gd name="connsiteX42" fmla="*/ 3918845 w 4201478"/>
              <a:gd name="connsiteY42" fmla="*/ 1446414 h 2801389"/>
              <a:gd name="connsiteX43" fmla="*/ 3827405 w 4201478"/>
              <a:gd name="connsiteY43" fmla="*/ 1479665 h 2801389"/>
              <a:gd name="connsiteX44" fmla="*/ 3727653 w 4201478"/>
              <a:gd name="connsiteY44" fmla="*/ 1529541 h 2801389"/>
              <a:gd name="connsiteX45" fmla="*/ 3569711 w 4201478"/>
              <a:gd name="connsiteY45" fmla="*/ 1571105 h 2801389"/>
              <a:gd name="connsiteX46" fmla="*/ 3461645 w 4201478"/>
              <a:gd name="connsiteY46" fmla="*/ 1645920 h 2801389"/>
              <a:gd name="connsiteX47" fmla="*/ 3386831 w 4201478"/>
              <a:gd name="connsiteY47" fmla="*/ 1662545 h 2801389"/>
              <a:gd name="connsiteX48" fmla="*/ 3328642 w 4201478"/>
              <a:gd name="connsiteY48" fmla="*/ 1704109 h 2801389"/>
              <a:gd name="connsiteX49" fmla="*/ 3253827 w 4201478"/>
              <a:gd name="connsiteY49" fmla="*/ 1704109 h 2801389"/>
              <a:gd name="connsiteX50" fmla="*/ 3137449 w 4201478"/>
              <a:gd name="connsiteY50" fmla="*/ 1737360 h 2801389"/>
              <a:gd name="connsiteX51" fmla="*/ 2913005 w 4201478"/>
              <a:gd name="connsiteY51" fmla="*/ 1853738 h 2801389"/>
              <a:gd name="connsiteX52" fmla="*/ 2746751 w 4201478"/>
              <a:gd name="connsiteY52" fmla="*/ 1886989 h 2801389"/>
              <a:gd name="connsiteX53" fmla="*/ 2705187 w 4201478"/>
              <a:gd name="connsiteY53" fmla="*/ 1936865 h 2801389"/>
              <a:gd name="connsiteX54" fmla="*/ 2572184 w 4201478"/>
              <a:gd name="connsiteY54" fmla="*/ 1986741 h 2801389"/>
              <a:gd name="connsiteX55" fmla="*/ 2464118 w 4201478"/>
              <a:gd name="connsiteY55" fmla="*/ 2028305 h 2801389"/>
              <a:gd name="connsiteX56" fmla="*/ 2389304 w 4201478"/>
              <a:gd name="connsiteY56" fmla="*/ 2094807 h 2801389"/>
              <a:gd name="connsiteX57" fmla="*/ 2264613 w 4201478"/>
              <a:gd name="connsiteY57" fmla="*/ 2111432 h 2801389"/>
              <a:gd name="connsiteX58" fmla="*/ 2123296 w 4201478"/>
              <a:gd name="connsiteY58" fmla="*/ 2169621 h 2801389"/>
              <a:gd name="connsiteX59" fmla="*/ 2015231 w 4201478"/>
              <a:gd name="connsiteY59" fmla="*/ 2219498 h 2801389"/>
              <a:gd name="connsiteX60" fmla="*/ 1790787 w 4201478"/>
              <a:gd name="connsiteY60" fmla="*/ 2302625 h 2801389"/>
              <a:gd name="connsiteX61" fmla="*/ 1682722 w 4201478"/>
              <a:gd name="connsiteY61" fmla="*/ 2344189 h 2801389"/>
              <a:gd name="connsiteX62" fmla="*/ 1441653 w 4201478"/>
              <a:gd name="connsiteY62" fmla="*/ 2435629 h 2801389"/>
              <a:gd name="connsiteX63" fmla="*/ 1333587 w 4201478"/>
              <a:gd name="connsiteY63" fmla="*/ 2468880 h 2801389"/>
              <a:gd name="connsiteX64" fmla="*/ 1233834 w 4201478"/>
              <a:gd name="connsiteY64" fmla="*/ 2493818 h 2801389"/>
              <a:gd name="connsiteX65" fmla="*/ 1109144 w 4201478"/>
              <a:gd name="connsiteY65" fmla="*/ 2568632 h 2801389"/>
              <a:gd name="connsiteX66" fmla="*/ 1034329 w 4201478"/>
              <a:gd name="connsiteY66" fmla="*/ 2543694 h 2801389"/>
              <a:gd name="connsiteX67" fmla="*/ 917951 w 4201478"/>
              <a:gd name="connsiteY67" fmla="*/ 2585258 h 2801389"/>
              <a:gd name="connsiteX68" fmla="*/ 818198 w 4201478"/>
              <a:gd name="connsiteY68" fmla="*/ 2601883 h 2801389"/>
              <a:gd name="connsiteX69" fmla="*/ 793260 w 4201478"/>
              <a:gd name="connsiteY69" fmla="*/ 2668385 h 2801389"/>
              <a:gd name="connsiteX70" fmla="*/ 735071 w 4201478"/>
              <a:gd name="connsiteY70" fmla="*/ 2610196 h 2801389"/>
              <a:gd name="connsiteX71" fmla="*/ 693507 w 4201478"/>
              <a:gd name="connsiteY71" fmla="*/ 2651760 h 2801389"/>
              <a:gd name="connsiteX72" fmla="*/ 560504 w 4201478"/>
              <a:gd name="connsiteY72" fmla="*/ 2701636 h 2801389"/>
              <a:gd name="connsiteX73" fmla="*/ 400850 w 4201478"/>
              <a:gd name="connsiteY73" fmla="*/ 2725245 h 2801389"/>
              <a:gd name="connsiteX74" fmla="*/ 2381 w 4201478"/>
              <a:gd name="connsiteY74" fmla="*/ 2801389 h 2801389"/>
              <a:gd name="connsiteX75" fmla="*/ 0 w 4201478"/>
              <a:gd name="connsiteY75" fmla="*/ 2601883 h 2801389"/>
              <a:gd name="connsiteX0" fmla="*/ 0 w 4201478"/>
              <a:gd name="connsiteY0" fmla="*/ 2601883 h 2725245"/>
              <a:gd name="connsiteX1" fmla="*/ 94991 w 4201478"/>
              <a:gd name="connsiteY1" fmla="*/ 2585258 h 2725245"/>
              <a:gd name="connsiteX2" fmla="*/ 194744 w 4201478"/>
              <a:gd name="connsiteY2" fmla="*/ 2552007 h 2725245"/>
              <a:gd name="connsiteX3" fmla="*/ 261245 w 4201478"/>
              <a:gd name="connsiteY3" fmla="*/ 2543694 h 2725245"/>
              <a:gd name="connsiteX4" fmla="*/ 402423 w 4201478"/>
              <a:gd name="connsiteY4" fmla="*/ 2460567 h 2725245"/>
              <a:gd name="connsiteX5" fmla="*/ 510627 w 4201478"/>
              <a:gd name="connsiteY5" fmla="*/ 2385752 h 2725245"/>
              <a:gd name="connsiteX6" fmla="*/ 668569 w 4201478"/>
              <a:gd name="connsiteY6" fmla="*/ 2385752 h 2725245"/>
              <a:gd name="connsiteX7" fmla="*/ 809885 w 4201478"/>
              <a:gd name="connsiteY7" fmla="*/ 2277687 h 2725245"/>
              <a:gd name="connsiteX8" fmla="*/ 809885 w 4201478"/>
              <a:gd name="connsiteY8" fmla="*/ 2277687 h 2725245"/>
              <a:gd name="connsiteX9" fmla="*/ 917951 w 4201478"/>
              <a:gd name="connsiteY9" fmla="*/ 2202872 h 2725245"/>
              <a:gd name="connsiteX10" fmla="*/ 1042642 w 4201478"/>
              <a:gd name="connsiteY10" fmla="*/ 2177934 h 2725245"/>
              <a:gd name="connsiteX11" fmla="*/ 1208896 w 4201478"/>
              <a:gd name="connsiteY11" fmla="*/ 2078181 h 2725245"/>
              <a:gd name="connsiteX12" fmla="*/ 1275398 w 4201478"/>
              <a:gd name="connsiteY12" fmla="*/ 2078181 h 2725245"/>
              <a:gd name="connsiteX13" fmla="*/ 1308649 w 4201478"/>
              <a:gd name="connsiteY13" fmla="*/ 2036618 h 2725245"/>
              <a:gd name="connsiteX14" fmla="*/ 1366838 w 4201478"/>
              <a:gd name="connsiteY14" fmla="*/ 2028305 h 2725245"/>
              <a:gd name="connsiteX15" fmla="*/ 1682722 w 4201478"/>
              <a:gd name="connsiteY15" fmla="*/ 1812174 h 2725245"/>
              <a:gd name="connsiteX16" fmla="*/ 1740911 w 4201478"/>
              <a:gd name="connsiteY16" fmla="*/ 1803861 h 2725245"/>
              <a:gd name="connsiteX17" fmla="*/ 1873914 w 4201478"/>
              <a:gd name="connsiteY17" fmla="*/ 1662545 h 2725245"/>
              <a:gd name="connsiteX18" fmla="*/ 1915478 w 4201478"/>
              <a:gd name="connsiteY18" fmla="*/ 1662545 h 2725245"/>
              <a:gd name="connsiteX19" fmla="*/ 2139922 w 4201478"/>
              <a:gd name="connsiteY19" fmla="*/ 1546167 h 2725245"/>
              <a:gd name="connsiteX20" fmla="*/ 2164860 w 4201478"/>
              <a:gd name="connsiteY20" fmla="*/ 1512916 h 2725245"/>
              <a:gd name="connsiteX21" fmla="*/ 2272925 w 4201478"/>
              <a:gd name="connsiteY21" fmla="*/ 1404851 h 2725245"/>
              <a:gd name="connsiteX22" fmla="*/ 2347740 w 4201478"/>
              <a:gd name="connsiteY22" fmla="*/ 1330036 h 2725245"/>
              <a:gd name="connsiteX23" fmla="*/ 2472431 w 4201478"/>
              <a:gd name="connsiteY23" fmla="*/ 1305098 h 2725245"/>
              <a:gd name="connsiteX24" fmla="*/ 2563871 w 4201478"/>
              <a:gd name="connsiteY24" fmla="*/ 1205345 h 2725245"/>
              <a:gd name="connsiteX25" fmla="*/ 2630373 w 4201478"/>
              <a:gd name="connsiteY25" fmla="*/ 1197032 h 2725245"/>
              <a:gd name="connsiteX26" fmla="*/ 2796627 w 4201478"/>
              <a:gd name="connsiteY26" fmla="*/ 1047403 h 2725245"/>
              <a:gd name="connsiteX27" fmla="*/ 2863129 w 4201478"/>
              <a:gd name="connsiteY27" fmla="*/ 997527 h 2725245"/>
              <a:gd name="connsiteX28" fmla="*/ 2979507 w 4201478"/>
              <a:gd name="connsiteY28" fmla="*/ 897774 h 2725245"/>
              <a:gd name="connsiteX29" fmla="*/ 3179013 w 4201478"/>
              <a:gd name="connsiteY29" fmla="*/ 739832 h 2725245"/>
              <a:gd name="connsiteX30" fmla="*/ 3220576 w 4201478"/>
              <a:gd name="connsiteY30" fmla="*/ 723207 h 2725245"/>
              <a:gd name="connsiteX31" fmla="*/ 3320329 w 4201478"/>
              <a:gd name="connsiteY31" fmla="*/ 640080 h 2725245"/>
              <a:gd name="connsiteX32" fmla="*/ 3395144 w 4201478"/>
              <a:gd name="connsiteY32" fmla="*/ 623454 h 2725245"/>
              <a:gd name="connsiteX33" fmla="*/ 3611274 w 4201478"/>
              <a:gd name="connsiteY33" fmla="*/ 415636 h 2725245"/>
              <a:gd name="connsiteX34" fmla="*/ 3686089 w 4201478"/>
              <a:gd name="connsiteY34" fmla="*/ 415636 h 2725245"/>
              <a:gd name="connsiteX35" fmla="*/ 3794154 w 4201478"/>
              <a:gd name="connsiteY35" fmla="*/ 274320 h 2725245"/>
              <a:gd name="connsiteX36" fmla="*/ 3910533 w 4201478"/>
              <a:gd name="connsiteY36" fmla="*/ 232756 h 2725245"/>
              <a:gd name="connsiteX37" fmla="*/ 4051849 w 4201478"/>
              <a:gd name="connsiteY37" fmla="*/ 91440 h 2725245"/>
              <a:gd name="connsiteX38" fmla="*/ 4201478 w 4201478"/>
              <a:gd name="connsiteY38" fmla="*/ 0 h 2725245"/>
              <a:gd name="connsiteX39" fmla="*/ 4201478 w 4201478"/>
              <a:gd name="connsiteY39" fmla="*/ 1338349 h 2725245"/>
              <a:gd name="connsiteX40" fmla="*/ 4118351 w 4201478"/>
              <a:gd name="connsiteY40" fmla="*/ 1388225 h 2725245"/>
              <a:gd name="connsiteX41" fmla="*/ 4051849 w 4201478"/>
              <a:gd name="connsiteY41" fmla="*/ 1371600 h 2725245"/>
              <a:gd name="connsiteX42" fmla="*/ 3918845 w 4201478"/>
              <a:gd name="connsiteY42" fmla="*/ 1446414 h 2725245"/>
              <a:gd name="connsiteX43" fmla="*/ 3827405 w 4201478"/>
              <a:gd name="connsiteY43" fmla="*/ 1479665 h 2725245"/>
              <a:gd name="connsiteX44" fmla="*/ 3727653 w 4201478"/>
              <a:gd name="connsiteY44" fmla="*/ 1529541 h 2725245"/>
              <a:gd name="connsiteX45" fmla="*/ 3569711 w 4201478"/>
              <a:gd name="connsiteY45" fmla="*/ 1571105 h 2725245"/>
              <a:gd name="connsiteX46" fmla="*/ 3461645 w 4201478"/>
              <a:gd name="connsiteY46" fmla="*/ 1645920 h 2725245"/>
              <a:gd name="connsiteX47" fmla="*/ 3386831 w 4201478"/>
              <a:gd name="connsiteY47" fmla="*/ 1662545 h 2725245"/>
              <a:gd name="connsiteX48" fmla="*/ 3328642 w 4201478"/>
              <a:gd name="connsiteY48" fmla="*/ 1704109 h 2725245"/>
              <a:gd name="connsiteX49" fmla="*/ 3253827 w 4201478"/>
              <a:gd name="connsiteY49" fmla="*/ 1704109 h 2725245"/>
              <a:gd name="connsiteX50" fmla="*/ 3137449 w 4201478"/>
              <a:gd name="connsiteY50" fmla="*/ 1737360 h 2725245"/>
              <a:gd name="connsiteX51" fmla="*/ 2913005 w 4201478"/>
              <a:gd name="connsiteY51" fmla="*/ 1853738 h 2725245"/>
              <a:gd name="connsiteX52" fmla="*/ 2746751 w 4201478"/>
              <a:gd name="connsiteY52" fmla="*/ 1886989 h 2725245"/>
              <a:gd name="connsiteX53" fmla="*/ 2705187 w 4201478"/>
              <a:gd name="connsiteY53" fmla="*/ 1936865 h 2725245"/>
              <a:gd name="connsiteX54" fmla="*/ 2572184 w 4201478"/>
              <a:gd name="connsiteY54" fmla="*/ 1986741 h 2725245"/>
              <a:gd name="connsiteX55" fmla="*/ 2464118 w 4201478"/>
              <a:gd name="connsiteY55" fmla="*/ 2028305 h 2725245"/>
              <a:gd name="connsiteX56" fmla="*/ 2389304 w 4201478"/>
              <a:gd name="connsiteY56" fmla="*/ 2094807 h 2725245"/>
              <a:gd name="connsiteX57" fmla="*/ 2264613 w 4201478"/>
              <a:gd name="connsiteY57" fmla="*/ 2111432 h 2725245"/>
              <a:gd name="connsiteX58" fmla="*/ 2123296 w 4201478"/>
              <a:gd name="connsiteY58" fmla="*/ 2169621 h 2725245"/>
              <a:gd name="connsiteX59" fmla="*/ 2015231 w 4201478"/>
              <a:gd name="connsiteY59" fmla="*/ 2219498 h 2725245"/>
              <a:gd name="connsiteX60" fmla="*/ 1790787 w 4201478"/>
              <a:gd name="connsiteY60" fmla="*/ 2302625 h 2725245"/>
              <a:gd name="connsiteX61" fmla="*/ 1682722 w 4201478"/>
              <a:gd name="connsiteY61" fmla="*/ 2344189 h 2725245"/>
              <a:gd name="connsiteX62" fmla="*/ 1441653 w 4201478"/>
              <a:gd name="connsiteY62" fmla="*/ 2435629 h 2725245"/>
              <a:gd name="connsiteX63" fmla="*/ 1333587 w 4201478"/>
              <a:gd name="connsiteY63" fmla="*/ 2468880 h 2725245"/>
              <a:gd name="connsiteX64" fmla="*/ 1233834 w 4201478"/>
              <a:gd name="connsiteY64" fmla="*/ 2493818 h 2725245"/>
              <a:gd name="connsiteX65" fmla="*/ 1109144 w 4201478"/>
              <a:gd name="connsiteY65" fmla="*/ 2568632 h 2725245"/>
              <a:gd name="connsiteX66" fmla="*/ 1034329 w 4201478"/>
              <a:gd name="connsiteY66" fmla="*/ 2543694 h 2725245"/>
              <a:gd name="connsiteX67" fmla="*/ 917951 w 4201478"/>
              <a:gd name="connsiteY67" fmla="*/ 2585258 h 2725245"/>
              <a:gd name="connsiteX68" fmla="*/ 818198 w 4201478"/>
              <a:gd name="connsiteY68" fmla="*/ 2601883 h 2725245"/>
              <a:gd name="connsiteX69" fmla="*/ 793260 w 4201478"/>
              <a:gd name="connsiteY69" fmla="*/ 2668385 h 2725245"/>
              <a:gd name="connsiteX70" fmla="*/ 735071 w 4201478"/>
              <a:gd name="connsiteY70" fmla="*/ 2610196 h 2725245"/>
              <a:gd name="connsiteX71" fmla="*/ 693507 w 4201478"/>
              <a:gd name="connsiteY71" fmla="*/ 2651760 h 2725245"/>
              <a:gd name="connsiteX72" fmla="*/ 560504 w 4201478"/>
              <a:gd name="connsiteY72" fmla="*/ 2701636 h 2725245"/>
              <a:gd name="connsiteX73" fmla="*/ 400850 w 4201478"/>
              <a:gd name="connsiteY73" fmla="*/ 2725245 h 2725245"/>
              <a:gd name="connsiteX74" fmla="*/ 0 w 4201478"/>
              <a:gd name="connsiteY74" fmla="*/ 2601883 h 2725245"/>
              <a:gd name="connsiteX0" fmla="*/ 305859 w 4106487"/>
              <a:gd name="connsiteY0" fmla="*/ 2725245 h 2725245"/>
              <a:gd name="connsiteX1" fmla="*/ 0 w 4106487"/>
              <a:gd name="connsiteY1" fmla="*/ 2585258 h 2725245"/>
              <a:gd name="connsiteX2" fmla="*/ 99753 w 4106487"/>
              <a:gd name="connsiteY2" fmla="*/ 2552007 h 2725245"/>
              <a:gd name="connsiteX3" fmla="*/ 166254 w 4106487"/>
              <a:gd name="connsiteY3" fmla="*/ 2543694 h 2725245"/>
              <a:gd name="connsiteX4" fmla="*/ 307432 w 4106487"/>
              <a:gd name="connsiteY4" fmla="*/ 2460567 h 2725245"/>
              <a:gd name="connsiteX5" fmla="*/ 415636 w 4106487"/>
              <a:gd name="connsiteY5" fmla="*/ 2385752 h 2725245"/>
              <a:gd name="connsiteX6" fmla="*/ 573578 w 4106487"/>
              <a:gd name="connsiteY6" fmla="*/ 2385752 h 2725245"/>
              <a:gd name="connsiteX7" fmla="*/ 714894 w 4106487"/>
              <a:gd name="connsiteY7" fmla="*/ 2277687 h 2725245"/>
              <a:gd name="connsiteX8" fmla="*/ 714894 w 4106487"/>
              <a:gd name="connsiteY8" fmla="*/ 2277687 h 2725245"/>
              <a:gd name="connsiteX9" fmla="*/ 822960 w 4106487"/>
              <a:gd name="connsiteY9" fmla="*/ 2202872 h 2725245"/>
              <a:gd name="connsiteX10" fmla="*/ 947651 w 4106487"/>
              <a:gd name="connsiteY10" fmla="*/ 2177934 h 2725245"/>
              <a:gd name="connsiteX11" fmla="*/ 1113905 w 4106487"/>
              <a:gd name="connsiteY11" fmla="*/ 2078181 h 2725245"/>
              <a:gd name="connsiteX12" fmla="*/ 1180407 w 4106487"/>
              <a:gd name="connsiteY12" fmla="*/ 2078181 h 2725245"/>
              <a:gd name="connsiteX13" fmla="*/ 1213658 w 4106487"/>
              <a:gd name="connsiteY13" fmla="*/ 2036618 h 2725245"/>
              <a:gd name="connsiteX14" fmla="*/ 1271847 w 4106487"/>
              <a:gd name="connsiteY14" fmla="*/ 2028305 h 2725245"/>
              <a:gd name="connsiteX15" fmla="*/ 1587731 w 4106487"/>
              <a:gd name="connsiteY15" fmla="*/ 1812174 h 2725245"/>
              <a:gd name="connsiteX16" fmla="*/ 1645920 w 4106487"/>
              <a:gd name="connsiteY16" fmla="*/ 1803861 h 2725245"/>
              <a:gd name="connsiteX17" fmla="*/ 1778923 w 4106487"/>
              <a:gd name="connsiteY17" fmla="*/ 1662545 h 2725245"/>
              <a:gd name="connsiteX18" fmla="*/ 1820487 w 4106487"/>
              <a:gd name="connsiteY18" fmla="*/ 1662545 h 2725245"/>
              <a:gd name="connsiteX19" fmla="*/ 2044931 w 4106487"/>
              <a:gd name="connsiteY19" fmla="*/ 1546167 h 2725245"/>
              <a:gd name="connsiteX20" fmla="*/ 2069869 w 4106487"/>
              <a:gd name="connsiteY20" fmla="*/ 1512916 h 2725245"/>
              <a:gd name="connsiteX21" fmla="*/ 2177934 w 4106487"/>
              <a:gd name="connsiteY21" fmla="*/ 1404851 h 2725245"/>
              <a:gd name="connsiteX22" fmla="*/ 2252749 w 4106487"/>
              <a:gd name="connsiteY22" fmla="*/ 1330036 h 2725245"/>
              <a:gd name="connsiteX23" fmla="*/ 2377440 w 4106487"/>
              <a:gd name="connsiteY23" fmla="*/ 1305098 h 2725245"/>
              <a:gd name="connsiteX24" fmla="*/ 2468880 w 4106487"/>
              <a:gd name="connsiteY24" fmla="*/ 1205345 h 2725245"/>
              <a:gd name="connsiteX25" fmla="*/ 2535382 w 4106487"/>
              <a:gd name="connsiteY25" fmla="*/ 1197032 h 2725245"/>
              <a:gd name="connsiteX26" fmla="*/ 2701636 w 4106487"/>
              <a:gd name="connsiteY26" fmla="*/ 1047403 h 2725245"/>
              <a:gd name="connsiteX27" fmla="*/ 2768138 w 4106487"/>
              <a:gd name="connsiteY27" fmla="*/ 997527 h 2725245"/>
              <a:gd name="connsiteX28" fmla="*/ 2884516 w 4106487"/>
              <a:gd name="connsiteY28" fmla="*/ 897774 h 2725245"/>
              <a:gd name="connsiteX29" fmla="*/ 3084022 w 4106487"/>
              <a:gd name="connsiteY29" fmla="*/ 739832 h 2725245"/>
              <a:gd name="connsiteX30" fmla="*/ 3125585 w 4106487"/>
              <a:gd name="connsiteY30" fmla="*/ 723207 h 2725245"/>
              <a:gd name="connsiteX31" fmla="*/ 3225338 w 4106487"/>
              <a:gd name="connsiteY31" fmla="*/ 640080 h 2725245"/>
              <a:gd name="connsiteX32" fmla="*/ 3300153 w 4106487"/>
              <a:gd name="connsiteY32" fmla="*/ 623454 h 2725245"/>
              <a:gd name="connsiteX33" fmla="*/ 3516283 w 4106487"/>
              <a:gd name="connsiteY33" fmla="*/ 415636 h 2725245"/>
              <a:gd name="connsiteX34" fmla="*/ 3591098 w 4106487"/>
              <a:gd name="connsiteY34" fmla="*/ 415636 h 2725245"/>
              <a:gd name="connsiteX35" fmla="*/ 3699163 w 4106487"/>
              <a:gd name="connsiteY35" fmla="*/ 274320 h 2725245"/>
              <a:gd name="connsiteX36" fmla="*/ 3815542 w 4106487"/>
              <a:gd name="connsiteY36" fmla="*/ 232756 h 2725245"/>
              <a:gd name="connsiteX37" fmla="*/ 3956858 w 4106487"/>
              <a:gd name="connsiteY37" fmla="*/ 91440 h 2725245"/>
              <a:gd name="connsiteX38" fmla="*/ 4106487 w 4106487"/>
              <a:gd name="connsiteY38" fmla="*/ 0 h 2725245"/>
              <a:gd name="connsiteX39" fmla="*/ 4106487 w 4106487"/>
              <a:gd name="connsiteY39" fmla="*/ 1338349 h 2725245"/>
              <a:gd name="connsiteX40" fmla="*/ 4023360 w 4106487"/>
              <a:gd name="connsiteY40" fmla="*/ 1388225 h 2725245"/>
              <a:gd name="connsiteX41" fmla="*/ 3956858 w 4106487"/>
              <a:gd name="connsiteY41" fmla="*/ 1371600 h 2725245"/>
              <a:gd name="connsiteX42" fmla="*/ 3823854 w 4106487"/>
              <a:gd name="connsiteY42" fmla="*/ 1446414 h 2725245"/>
              <a:gd name="connsiteX43" fmla="*/ 3732414 w 4106487"/>
              <a:gd name="connsiteY43" fmla="*/ 1479665 h 2725245"/>
              <a:gd name="connsiteX44" fmla="*/ 3632662 w 4106487"/>
              <a:gd name="connsiteY44" fmla="*/ 1529541 h 2725245"/>
              <a:gd name="connsiteX45" fmla="*/ 3474720 w 4106487"/>
              <a:gd name="connsiteY45" fmla="*/ 1571105 h 2725245"/>
              <a:gd name="connsiteX46" fmla="*/ 3366654 w 4106487"/>
              <a:gd name="connsiteY46" fmla="*/ 1645920 h 2725245"/>
              <a:gd name="connsiteX47" fmla="*/ 3291840 w 4106487"/>
              <a:gd name="connsiteY47" fmla="*/ 1662545 h 2725245"/>
              <a:gd name="connsiteX48" fmla="*/ 3233651 w 4106487"/>
              <a:gd name="connsiteY48" fmla="*/ 1704109 h 2725245"/>
              <a:gd name="connsiteX49" fmla="*/ 3158836 w 4106487"/>
              <a:gd name="connsiteY49" fmla="*/ 1704109 h 2725245"/>
              <a:gd name="connsiteX50" fmla="*/ 3042458 w 4106487"/>
              <a:gd name="connsiteY50" fmla="*/ 1737360 h 2725245"/>
              <a:gd name="connsiteX51" fmla="*/ 2818014 w 4106487"/>
              <a:gd name="connsiteY51" fmla="*/ 1853738 h 2725245"/>
              <a:gd name="connsiteX52" fmla="*/ 2651760 w 4106487"/>
              <a:gd name="connsiteY52" fmla="*/ 1886989 h 2725245"/>
              <a:gd name="connsiteX53" fmla="*/ 2610196 w 4106487"/>
              <a:gd name="connsiteY53" fmla="*/ 1936865 h 2725245"/>
              <a:gd name="connsiteX54" fmla="*/ 2477193 w 4106487"/>
              <a:gd name="connsiteY54" fmla="*/ 1986741 h 2725245"/>
              <a:gd name="connsiteX55" fmla="*/ 2369127 w 4106487"/>
              <a:gd name="connsiteY55" fmla="*/ 2028305 h 2725245"/>
              <a:gd name="connsiteX56" fmla="*/ 2294313 w 4106487"/>
              <a:gd name="connsiteY56" fmla="*/ 2094807 h 2725245"/>
              <a:gd name="connsiteX57" fmla="*/ 2169622 w 4106487"/>
              <a:gd name="connsiteY57" fmla="*/ 2111432 h 2725245"/>
              <a:gd name="connsiteX58" fmla="*/ 2028305 w 4106487"/>
              <a:gd name="connsiteY58" fmla="*/ 2169621 h 2725245"/>
              <a:gd name="connsiteX59" fmla="*/ 1920240 w 4106487"/>
              <a:gd name="connsiteY59" fmla="*/ 2219498 h 2725245"/>
              <a:gd name="connsiteX60" fmla="*/ 1695796 w 4106487"/>
              <a:gd name="connsiteY60" fmla="*/ 2302625 h 2725245"/>
              <a:gd name="connsiteX61" fmla="*/ 1587731 w 4106487"/>
              <a:gd name="connsiteY61" fmla="*/ 2344189 h 2725245"/>
              <a:gd name="connsiteX62" fmla="*/ 1346662 w 4106487"/>
              <a:gd name="connsiteY62" fmla="*/ 2435629 h 2725245"/>
              <a:gd name="connsiteX63" fmla="*/ 1238596 w 4106487"/>
              <a:gd name="connsiteY63" fmla="*/ 2468880 h 2725245"/>
              <a:gd name="connsiteX64" fmla="*/ 1138843 w 4106487"/>
              <a:gd name="connsiteY64" fmla="*/ 2493818 h 2725245"/>
              <a:gd name="connsiteX65" fmla="*/ 1014153 w 4106487"/>
              <a:gd name="connsiteY65" fmla="*/ 2568632 h 2725245"/>
              <a:gd name="connsiteX66" fmla="*/ 939338 w 4106487"/>
              <a:gd name="connsiteY66" fmla="*/ 2543694 h 2725245"/>
              <a:gd name="connsiteX67" fmla="*/ 822960 w 4106487"/>
              <a:gd name="connsiteY67" fmla="*/ 2585258 h 2725245"/>
              <a:gd name="connsiteX68" fmla="*/ 723207 w 4106487"/>
              <a:gd name="connsiteY68" fmla="*/ 2601883 h 2725245"/>
              <a:gd name="connsiteX69" fmla="*/ 698269 w 4106487"/>
              <a:gd name="connsiteY69" fmla="*/ 2668385 h 2725245"/>
              <a:gd name="connsiteX70" fmla="*/ 640080 w 4106487"/>
              <a:gd name="connsiteY70" fmla="*/ 2610196 h 2725245"/>
              <a:gd name="connsiteX71" fmla="*/ 598516 w 4106487"/>
              <a:gd name="connsiteY71" fmla="*/ 2651760 h 2725245"/>
              <a:gd name="connsiteX72" fmla="*/ 465513 w 4106487"/>
              <a:gd name="connsiteY72" fmla="*/ 2701636 h 2725245"/>
              <a:gd name="connsiteX73" fmla="*/ 305859 w 4106487"/>
              <a:gd name="connsiteY73" fmla="*/ 2725245 h 2725245"/>
              <a:gd name="connsiteX0" fmla="*/ 206106 w 4006734"/>
              <a:gd name="connsiteY0" fmla="*/ 2725245 h 2725245"/>
              <a:gd name="connsiteX1" fmla="*/ 0 w 4006734"/>
              <a:gd name="connsiteY1" fmla="*/ 2552007 h 2725245"/>
              <a:gd name="connsiteX2" fmla="*/ 66501 w 4006734"/>
              <a:gd name="connsiteY2" fmla="*/ 2543694 h 2725245"/>
              <a:gd name="connsiteX3" fmla="*/ 207679 w 4006734"/>
              <a:gd name="connsiteY3" fmla="*/ 2460567 h 2725245"/>
              <a:gd name="connsiteX4" fmla="*/ 315883 w 4006734"/>
              <a:gd name="connsiteY4" fmla="*/ 2385752 h 2725245"/>
              <a:gd name="connsiteX5" fmla="*/ 473825 w 4006734"/>
              <a:gd name="connsiteY5" fmla="*/ 2385752 h 2725245"/>
              <a:gd name="connsiteX6" fmla="*/ 615141 w 4006734"/>
              <a:gd name="connsiteY6" fmla="*/ 2277687 h 2725245"/>
              <a:gd name="connsiteX7" fmla="*/ 615141 w 4006734"/>
              <a:gd name="connsiteY7" fmla="*/ 2277687 h 2725245"/>
              <a:gd name="connsiteX8" fmla="*/ 723207 w 4006734"/>
              <a:gd name="connsiteY8" fmla="*/ 2202872 h 2725245"/>
              <a:gd name="connsiteX9" fmla="*/ 847898 w 4006734"/>
              <a:gd name="connsiteY9" fmla="*/ 2177934 h 2725245"/>
              <a:gd name="connsiteX10" fmla="*/ 1014152 w 4006734"/>
              <a:gd name="connsiteY10" fmla="*/ 2078181 h 2725245"/>
              <a:gd name="connsiteX11" fmla="*/ 1080654 w 4006734"/>
              <a:gd name="connsiteY11" fmla="*/ 2078181 h 2725245"/>
              <a:gd name="connsiteX12" fmla="*/ 1113905 w 4006734"/>
              <a:gd name="connsiteY12" fmla="*/ 2036618 h 2725245"/>
              <a:gd name="connsiteX13" fmla="*/ 1172094 w 4006734"/>
              <a:gd name="connsiteY13" fmla="*/ 2028305 h 2725245"/>
              <a:gd name="connsiteX14" fmla="*/ 1487978 w 4006734"/>
              <a:gd name="connsiteY14" fmla="*/ 1812174 h 2725245"/>
              <a:gd name="connsiteX15" fmla="*/ 1546167 w 4006734"/>
              <a:gd name="connsiteY15" fmla="*/ 1803861 h 2725245"/>
              <a:gd name="connsiteX16" fmla="*/ 1679170 w 4006734"/>
              <a:gd name="connsiteY16" fmla="*/ 1662545 h 2725245"/>
              <a:gd name="connsiteX17" fmla="*/ 1720734 w 4006734"/>
              <a:gd name="connsiteY17" fmla="*/ 1662545 h 2725245"/>
              <a:gd name="connsiteX18" fmla="*/ 1945178 w 4006734"/>
              <a:gd name="connsiteY18" fmla="*/ 1546167 h 2725245"/>
              <a:gd name="connsiteX19" fmla="*/ 1970116 w 4006734"/>
              <a:gd name="connsiteY19" fmla="*/ 1512916 h 2725245"/>
              <a:gd name="connsiteX20" fmla="*/ 2078181 w 4006734"/>
              <a:gd name="connsiteY20" fmla="*/ 1404851 h 2725245"/>
              <a:gd name="connsiteX21" fmla="*/ 2152996 w 4006734"/>
              <a:gd name="connsiteY21" fmla="*/ 1330036 h 2725245"/>
              <a:gd name="connsiteX22" fmla="*/ 2277687 w 4006734"/>
              <a:gd name="connsiteY22" fmla="*/ 1305098 h 2725245"/>
              <a:gd name="connsiteX23" fmla="*/ 2369127 w 4006734"/>
              <a:gd name="connsiteY23" fmla="*/ 1205345 h 2725245"/>
              <a:gd name="connsiteX24" fmla="*/ 2435629 w 4006734"/>
              <a:gd name="connsiteY24" fmla="*/ 1197032 h 2725245"/>
              <a:gd name="connsiteX25" fmla="*/ 2601883 w 4006734"/>
              <a:gd name="connsiteY25" fmla="*/ 1047403 h 2725245"/>
              <a:gd name="connsiteX26" fmla="*/ 2668385 w 4006734"/>
              <a:gd name="connsiteY26" fmla="*/ 997527 h 2725245"/>
              <a:gd name="connsiteX27" fmla="*/ 2784763 w 4006734"/>
              <a:gd name="connsiteY27" fmla="*/ 897774 h 2725245"/>
              <a:gd name="connsiteX28" fmla="*/ 2984269 w 4006734"/>
              <a:gd name="connsiteY28" fmla="*/ 739832 h 2725245"/>
              <a:gd name="connsiteX29" fmla="*/ 3025832 w 4006734"/>
              <a:gd name="connsiteY29" fmla="*/ 723207 h 2725245"/>
              <a:gd name="connsiteX30" fmla="*/ 3125585 w 4006734"/>
              <a:gd name="connsiteY30" fmla="*/ 640080 h 2725245"/>
              <a:gd name="connsiteX31" fmla="*/ 3200400 w 4006734"/>
              <a:gd name="connsiteY31" fmla="*/ 623454 h 2725245"/>
              <a:gd name="connsiteX32" fmla="*/ 3416530 w 4006734"/>
              <a:gd name="connsiteY32" fmla="*/ 415636 h 2725245"/>
              <a:gd name="connsiteX33" fmla="*/ 3491345 w 4006734"/>
              <a:gd name="connsiteY33" fmla="*/ 415636 h 2725245"/>
              <a:gd name="connsiteX34" fmla="*/ 3599410 w 4006734"/>
              <a:gd name="connsiteY34" fmla="*/ 274320 h 2725245"/>
              <a:gd name="connsiteX35" fmla="*/ 3715789 w 4006734"/>
              <a:gd name="connsiteY35" fmla="*/ 232756 h 2725245"/>
              <a:gd name="connsiteX36" fmla="*/ 3857105 w 4006734"/>
              <a:gd name="connsiteY36" fmla="*/ 91440 h 2725245"/>
              <a:gd name="connsiteX37" fmla="*/ 4006734 w 4006734"/>
              <a:gd name="connsiteY37" fmla="*/ 0 h 2725245"/>
              <a:gd name="connsiteX38" fmla="*/ 4006734 w 4006734"/>
              <a:gd name="connsiteY38" fmla="*/ 1338349 h 2725245"/>
              <a:gd name="connsiteX39" fmla="*/ 3923607 w 4006734"/>
              <a:gd name="connsiteY39" fmla="*/ 1388225 h 2725245"/>
              <a:gd name="connsiteX40" fmla="*/ 3857105 w 4006734"/>
              <a:gd name="connsiteY40" fmla="*/ 1371600 h 2725245"/>
              <a:gd name="connsiteX41" fmla="*/ 3724101 w 4006734"/>
              <a:gd name="connsiteY41" fmla="*/ 1446414 h 2725245"/>
              <a:gd name="connsiteX42" fmla="*/ 3632661 w 4006734"/>
              <a:gd name="connsiteY42" fmla="*/ 1479665 h 2725245"/>
              <a:gd name="connsiteX43" fmla="*/ 3532909 w 4006734"/>
              <a:gd name="connsiteY43" fmla="*/ 1529541 h 2725245"/>
              <a:gd name="connsiteX44" fmla="*/ 3374967 w 4006734"/>
              <a:gd name="connsiteY44" fmla="*/ 1571105 h 2725245"/>
              <a:gd name="connsiteX45" fmla="*/ 3266901 w 4006734"/>
              <a:gd name="connsiteY45" fmla="*/ 1645920 h 2725245"/>
              <a:gd name="connsiteX46" fmla="*/ 3192087 w 4006734"/>
              <a:gd name="connsiteY46" fmla="*/ 1662545 h 2725245"/>
              <a:gd name="connsiteX47" fmla="*/ 3133898 w 4006734"/>
              <a:gd name="connsiteY47" fmla="*/ 1704109 h 2725245"/>
              <a:gd name="connsiteX48" fmla="*/ 3059083 w 4006734"/>
              <a:gd name="connsiteY48" fmla="*/ 1704109 h 2725245"/>
              <a:gd name="connsiteX49" fmla="*/ 2942705 w 4006734"/>
              <a:gd name="connsiteY49" fmla="*/ 1737360 h 2725245"/>
              <a:gd name="connsiteX50" fmla="*/ 2718261 w 4006734"/>
              <a:gd name="connsiteY50" fmla="*/ 1853738 h 2725245"/>
              <a:gd name="connsiteX51" fmla="*/ 2552007 w 4006734"/>
              <a:gd name="connsiteY51" fmla="*/ 1886989 h 2725245"/>
              <a:gd name="connsiteX52" fmla="*/ 2510443 w 4006734"/>
              <a:gd name="connsiteY52" fmla="*/ 1936865 h 2725245"/>
              <a:gd name="connsiteX53" fmla="*/ 2377440 w 4006734"/>
              <a:gd name="connsiteY53" fmla="*/ 1986741 h 2725245"/>
              <a:gd name="connsiteX54" fmla="*/ 2269374 w 4006734"/>
              <a:gd name="connsiteY54" fmla="*/ 2028305 h 2725245"/>
              <a:gd name="connsiteX55" fmla="*/ 2194560 w 4006734"/>
              <a:gd name="connsiteY55" fmla="*/ 2094807 h 2725245"/>
              <a:gd name="connsiteX56" fmla="*/ 2069869 w 4006734"/>
              <a:gd name="connsiteY56" fmla="*/ 2111432 h 2725245"/>
              <a:gd name="connsiteX57" fmla="*/ 1928552 w 4006734"/>
              <a:gd name="connsiteY57" fmla="*/ 2169621 h 2725245"/>
              <a:gd name="connsiteX58" fmla="*/ 1820487 w 4006734"/>
              <a:gd name="connsiteY58" fmla="*/ 2219498 h 2725245"/>
              <a:gd name="connsiteX59" fmla="*/ 1596043 w 4006734"/>
              <a:gd name="connsiteY59" fmla="*/ 2302625 h 2725245"/>
              <a:gd name="connsiteX60" fmla="*/ 1487978 w 4006734"/>
              <a:gd name="connsiteY60" fmla="*/ 2344189 h 2725245"/>
              <a:gd name="connsiteX61" fmla="*/ 1246909 w 4006734"/>
              <a:gd name="connsiteY61" fmla="*/ 2435629 h 2725245"/>
              <a:gd name="connsiteX62" fmla="*/ 1138843 w 4006734"/>
              <a:gd name="connsiteY62" fmla="*/ 2468880 h 2725245"/>
              <a:gd name="connsiteX63" fmla="*/ 1039090 w 4006734"/>
              <a:gd name="connsiteY63" fmla="*/ 2493818 h 2725245"/>
              <a:gd name="connsiteX64" fmla="*/ 914400 w 4006734"/>
              <a:gd name="connsiteY64" fmla="*/ 2568632 h 2725245"/>
              <a:gd name="connsiteX65" fmla="*/ 839585 w 4006734"/>
              <a:gd name="connsiteY65" fmla="*/ 2543694 h 2725245"/>
              <a:gd name="connsiteX66" fmla="*/ 723207 w 4006734"/>
              <a:gd name="connsiteY66" fmla="*/ 2585258 h 2725245"/>
              <a:gd name="connsiteX67" fmla="*/ 623454 w 4006734"/>
              <a:gd name="connsiteY67" fmla="*/ 2601883 h 2725245"/>
              <a:gd name="connsiteX68" fmla="*/ 598516 w 4006734"/>
              <a:gd name="connsiteY68" fmla="*/ 2668385 h 2725245"/>
              <a:gd name="connsiteX69" fmla="*/ 540327 w 4006734"/>
              <a:gd name="connsiteY69" fmla="*/ 2610196 h 2725245"/>
              <a:gd name="connsiteX70" fmla="*/ 498763 w 4006734"/>
              <a:gd name="connsiteY70" fmla="*/ 2651760 h 2725245"/>
              <a:gd name="connsiteX71" fmla="*/ 365760 w 4006734"/>
              <a:gd name="connsiteY71" fmla="*/ 2701636 h 2725245"/>
              <a:gd name="connsiteX72" fmla="*/ 206106 w 4006734"/>
              <a:gd name="connsiteY72" fmla="*/ 2725245 h 2725245"/>
              <a:gd name="connsiteX0" fmla="*/ 139605 w 3940233"/>
              <a:gd name="connsiteY0" fmla="*/ 2725245 h 2725245"/>
              <a:gd name="connsiteX1" fmla="*/ 0 w 3940233"/>
              <a:gd name="connsiteY1" fmla="*/ 2543694 h 2725245"/>
              <a:gd name="connsiteX2" fmla="*/ 141178 w 3940233"/>
              <a:gd name="connsiteY2" fmla="*/ 2460567 h 2725245"/>
              <a:gd name="connsiteX3" fmla="*/ 249382 w 3940233"/>
              <a:gd name="connsiteY3" fmla="*/ 2385752 h 2725245"/>
              <a:gd name="connsiteX4" fmla="*/ 407324 w 3940233"/>
              <a:gd name="connsiteY4" fmla="*/ 2385752 h 2725245"/>
              <a:gd name="connsiteX5" fmla="*/ 548640 w 3940233"/>
              <a:gd name="connsiteY5" fmla="*/ 2277687 h 2725245"/>
              <a:gd name="connsiteX6" fmla="*/ 548640 w 3940233"/>
              <a:gd name="connsiteY6" fmla="*/ 2277687 h 2725245"/>
              <a:gd name="connsiteX7" fmla="*/ 656706 w 3940233"/>
              <a:gd name="connsiteY7" fmla="*/ 2202872 h 2725245"/>
              <a:gd name="connsiteX8" fmla="*/ 781397 w 3940233"/>
              <a:gd name="connsiteY8" fmla="*/ 2177934 h 2725245"/>
              <a:gd name="connsiteX9" fmla="*/ 947651 w 3940233"/>
              <a:gd name="connsiteY9" fmla="*/ 2078181 h 2725245"/>
              <a:gd name="connsiteX10" fmla="*/ 1014153 w 3940233"/>
              <a:gd name="connsiteY10" fmla="*/ 2078181 h 2725245"/>
              <a:gd name="connsiteX11" fmla="*/ 1047404 w 3940233"/>
              <a:gd name="connsiteY11" fmla="*/ 2036618 h 2725245"/>
              <a:gd name="connsiteX12" fmla="*/ 1105593 w 3940233"/>
              <a:gd name="connsiteY12" fmla="*/ 2028305 h 2725245"/>
              <a:gd name="connsiteX13" fmla="*/ 1421477 w 3940233"/>
              <a:gd name="connsiteY13" fmla="*/ 1812174 h 2725245"/>
              <a:gd name="connsiteX14" fmla="*/ 1479666 w 3940233"/>
              <a:gd name="connsiteY14" fmla="*/ 1803861 h 2725245"/>
              <a:gd name="connsiteX15" fmla="*/ 1612669 w 3940233"/>
              <a:gd name="connsiteY15" fmla="*/ 1662545 h 2725245"/>
              <a:gd name="connsiteX16" fmla="*/ 1654233 w 3940233"/>
              <a:gd name="connsiteY16" fmla="*/ 1662545 h 2725245"/>
              <a:gd name="connsiteX17" fmla="*/ 1878677 w 3940233"/>
              <a:gd name="connsiteY17" fmla="*/ 1546167 h 2725245"/>
              <a:gd name="connsiteX18" fmla="*/ 1903615 w 3940233"/>
              <a:gd name="connsiteY18" fmla="*/ 1512916 h 2725245"/>
              <a:gd name="connsiteX19" fmla="*/ 2011680 w 3940233"/>
              <a:gd name="connsiteY19" fmla="*/ 1404851 h 2725245"/>
              <a:gd name="connsiteX20" fmla="*/ 2086495 w 3940233"/>
              <a:gd name="connsiteY20" fmla="*/ 1330036 h 2725245"/>
              <a:gd name="connsiteX21" fmla="*/ 2211186 w 3940233"/>
              <a:gd name="connsiteY21" fmla="*/ 1305098 h 2725245"/>
              <a:gd name="connsiteX22" fmla="*/ 2302626 w 3940233"/>
              <a:gd name="connsiteY22" fmla="*/ 1205345 h 2725245"/>
              <a:gd name="connsiteX23" fmla="*/ 2369128 w 3940233"/>
              <a:gd name="connsiteY23" fmla="*/ 1197032 h 2725245"/>
              <a:gd name="connsiteX24" fmla="*/ 2535382 w 3940233"/>
              <a:gd name="connsiteY24" fmla="*/ 1047403 h 2725245"/>
              <a:gd name="connsiteX25" fmla="*/ 2601884 w 3940233"/>
              <a:gd name="connsiteY25" fmla="*/ 997527 h 2725245"/>
              <a:gd name="connsiteX26" fmla="*/ 2718262 w 3940233"/>
              <a:gd name="connsiteY26" fmla="*/ 897774 h 2725245"/>
              <a:gd name="connsiteX27" fmla="*/ 2917768 w 3940233"/>
              <a:gd name="connsiteY27" fmla="*/ 739832 h 2725245"/>
              <a:gd name="connsiteX28" fmla="*/ 2959331 w 3940233"/>
              <a:gd name="connsiteY28" fmla="*/ 723207 h 2725245"/>
              <a:gd name="connsiteX29" fmla="*/ 3059084 w 3940233"/>
              <a:gd name="connsiteY29" fmla="*/ 640080 h 2725245"/>
              <a:gd name="connsiteX30" fmla="*/ 3133899 w 3940233"/>
              <a:gd name="connsiteY30" fmla="*/ 623454 h 2725245"/>
              <a:gd name="connsiteX31" fmla="*/ 3350029 w 3940233"/>
              <a:gd name="connsiteY31" fmla="*/ 415636 h 2725245"/>
              <a:gd name="connsiteX32" fmla="*/ 3424844 w 3940233"/>
              <a:gd name="connsiteY32" fmla="*/ 415636 h 2725245"/>
              <a:gd name="connsiteX33" fmla="*/ 3532909 w 3940233"/>
              <a:gd name="connsiteY33" fmla="*/ 274320 h 2725245"/>
              <a:gd name="connsiteX34" fmla="*/ 3649288 w 3940233"/>
              <a:gd name="connsiteY34" fmla="*/ 232756 h 2725245"/>
              <a:gd name="connsiteX35" fmla="*/ 3790604 w 3940233"/>
              <a:gd name="connsiteY35" fmla="*/ 91440 h 2725245"/>
              <a:gd name="connsiteX36" fmla="*/ 3940233 w 3940233"/>
              <a:gd name="connsiteY36" fmla="*/ 0 h 2725245"/>
              <a:gd name="connsiteX37" fmla="*/ 3940233 w 3940233"/>
              <a:gd name="connsiteY37" fmla="*/ 1338349 h 2725245"/>
              <a:gd name="connsiteX38" fmla="*/ 3857106 w 3940233"/>
              <a:gd name="connsiteY38" fmla="*/ 1388225 h 2725245"/>
              <a:gd name="connsiteX39" fmla="*/ 3790604 w 3940233"/>
              <a:gd name="connsiteY39" fmla="*/ 1371600 h 2725245"/>
              <a:gd name="connsiteX40" fmla="*/ 3657600 w 3940233"/>
              <a:gd name="connsiteY40" fmla="*/ 1446414 h 2725245"/>
              <a:gd name="connsiteX41" fmla="*/ 3566160 w 3940233"/>
              <a:gd name="connsiteY41" fmla="*/ 1479665 h 2725245"/>
              <a:gd name="connsiteX42" fmla="*/ 3466408 w 3940233"/>
              <a:gd name="connsiteY42" fmla="*/ 1529541 h 2725245"/>
              <a:gd name="connsiteX43" fmla="*/ 3308466 w 3940233"/>
              <a:gd name="connsiteY43" fmla="*/ 1571105 h 2725245"/>
              <a:gd name="connsiteX44" fmla="*/ 3200400 w 3940233"/>
              <a:gd name="connsiteY44" fmla="*/ 1645920 h 2725245"/>
              <a:gd name="connsiteX45" fmla="*/ 3125586 w 3940233"/>
              <a:gd name="connsiteY45" fmla="*/ 1662545 h 2725245"/>
              <a:gd name="connsiteX46" fmla="*/ 3067397 w 3940233"/>
              <a:gd name="connsiteY46" fmla="*/ 1704109 h 2725245"/>
              <a:gd name="connsiteX47" fmla="*/ 2992582 w 3940233"/>
              <a:gd name="connsiteY47" fmla="*/ 1704109 h 2725245"/>
              <a:gd name="connsiteX48" fmla="*/ 2876204 w 3940233"/>
              <a:gd name="connsiteY48" fmla="*/ 1737360 h 2725245"/>
              <a:gd name="connsiteX49" fmla="*/ 2651760 w 3940233"/>
              <a:gd name="connsiteY49" fmla="*/ 1853738 h 2725245"/>
              <a:gd name="connsiteX50" fmla="*/ 2485506 w 3940233"/>
              <a:gd name="connsiteY50" fmla="*/ 1886989 h 2725245"/>
              <a:gd name="connsiteX51" fmla="*/ 2443942 w 3940233"/>
              <a:gd name="connsiteY51" fmla="*/ 1936865 h 2725245"/>
              <a:gd name="connsiteX52" fmla="*/ 2310939 w 3940233"/>
              <a:gd name="connsiteY52" fmla="*/ 1986741 h 2725245"/>
              <a:gd name="connsiteX53" fmla="*/ 2202873 w 3940233"/>
              <a:gd name="connsiteY53" fmla="*/ 2028305 h 2725245"/>
              <a:gd name="connsiteX54" fmla="*/ 2128059 w 3940233"/>
              <a:gd name="connsiteY54" fmla="*/ 2094807 h 2725245"/>
              <a:gd name="connsiteX55" fmla="*/ 2003368 w 3940233"/>
              <a:gd name="connsiteY55" fmla="*/ 2111432 h 2725245"/>
              <a:gd name="connsiteX56" fmla="*/ 1862051 w 3940233"/>
              <a:gd name="connsiteY56" fmla="*/ 2169621 h 2725245"/>
              <a:gd name="connsiteX57" fmla="*/ 1753986 w 3940233"/>
              <a:gd name="connsiteY57" fmla="*/ 2219498 h 2725245"/>
              <a:gd name="connsiteX58" fmla="*/ 1529542 w 3940233"/>
              <a:gd name="connsiteY58" fmla="*/ 2302625 h 2725245"/>
              <a:gd name="connsiteX59" fmla="*/ 1421477 w 3940233"/>
              <a:gd name="connsiteY59" fmla="*/ 2344189 h 2725245"/>
              <a:gd name="connsiteX60" fmla="*/ 1180408 w 3940233"/>
              <a:gd name="connsiteY60" fmla="*/ 2435629 h 2725245"/>
              <a:gd name="connsiteX61" fmla="*/ 1072342 w 3940233"/>
              <a:gd name="connsiteY61" fmla="*/ 2468880 h 2725245"/>
              <a:gd name="connsiteX62" fmla="*/ 972589 w 3940233"/>
              <a:gd name="connsiteY62" fmla="*/ 2493818 h 2725245"/>
              <a:gd name="connsiteX63" fmla="*/ 847899 w 3940233"/>
              <a:gd name="connsiteY63" fmla="*/ 2568632 h 2725245"/>
              <a:gd name="connsiteX64" fmla="*/ 773084 w 3940233"/>
              <a:gd name="connsiteY64" fmla="*/ 2543694 h 2725245"/>
              <a:gd name="connsiteX65" fmla="*/ 656706 w 3940233"/>
              <a:gd name="connsiteY65" fmla="*/ 2585258 h 2725245"/>
              <a:gd name="connsiteX66" fmla="*/ 556953 w 3940233"/>
              <a:gd name="connsiteY66" fmla="*/ 2601883 h 2725245"/>
              <a:gd name="connsiteX67" fmla="*/ 532015 w 3940233"/>
              <a:gd name="connsiteY67" fmla="*/ 2668385 h 2725245"/>
              <a:gd name="connsiteX68" fmla="*/ 473826 w 3940233"/>
              <a:gd name="connsiteY68" fmla="*/ 2610196 h 2725245"/>
              <a:gd name="connsiteX69" fmla="*/ 432262 w 3940233"/>
              <a:gd name="connsiteY69" fmla="*/ 2651760 h 2725245"/>
              <a:gd name="connsiteX70" fmla="*/ 299259 w 3940233"/>
              <a:gd name="connsiteY70" fmla="*/ 2701636 h 2725245"/>
              <a:gd name="connsiteX71" fmla="*/ 139605 w 3940233"/>
              <a:gd name="connsiteY71" fmla="*/ 2725245 h 2725245"/>
              <a:gd name="connsiteX0" fmla="*/ 0 w 3800628"/>
              <a:gd name="connsiteY0" fmla="*/ 2725245 h 2725245"/>
              <a:gd name="connsiteX1" fmla="*/ 1573 w 3800628"/>
              <a:gd name="connsiteY1" fmla="*/ 2460567 h 2725245"/>
              <a:gd name="connsiteX2" fmla="*/ 109777 w 3800628"/>
              <a:gd name="connsiteY2" fmla="*/ 2385752 h 2725245"/>
              <a:gd name="connsiteX3" fmla="*/ 267719 w 3800628"/>
              <a:gd name="connsiteY3" fmla="*/ 2385752 h 2725245"/>
              <a:gd name="connsiteX4" fmla="*/ 409035 w 3800628"/>
              <a:gd name="connsiteY4" fmla="*/ 2277687 h 2725245"/>
              <a:gd name="connsiteX5" fmla="*/ 409035 w 3800628"/>
              <a:gd name="connsiteY5" fmla="*/ 2277687 h 2725245"/>
              <a:gd name="connsiteX6" fmla="*/ 517101 w 3800628"/>
              <a:gd name="connsiteY6" fmla="*/ 2202872 h 2725245"/>
              <a:gd name="connsiteX7" fmla="*/ 641792 w 3800628"/>
              <a:gd name="connsiteY7" fmla="*/ 2177934 h 2725245"/>
              <a:gd name="connsiteX8" fmla="*/ 808046 w 3800628"/>
              <a:gd name="connsiteY8" fmla="*/ 2078181 h 2725245"/>
              <a:gd name="connsiteX9" fmla="*/ 874548 w 3800628"/>
              <a:gd name="connsiteY9" fmla="*/ 2078181 h 2725245"/>
              <a:gd name="connsiteX10" fmla="*/ 907799 w 3800628"/>
              <a:gd name="connsiteY10" fmla="*/ 2036618 h 2725245"/>
              <a:gd name="connsiteX11" fmla="*/ 965988 w 3800628"/>
              <a:gd name="connsiteY11" fmla="*/ 2028305 h 2725245"/>
              <a:gd name="connsiteX12" fmla="*/ 1281872 w 3800628"/>
              <a:gd name="connsiteY12" fmla="*/ 1812174 h 2725245"/>
              <a:gd name="connsiteX13" fmla="*/ 1340061 w 3800628"/>
              <a:gd name="connsiteY13" fmla="*/ 1803861 h 2725245"/>
              <a:gd name="connsiteX14" fmla="*/ 1473064 w 3800628"/>
              <a:gd name="connsiteY14" fmla="*/ 1662545 h 2725245"/>
              <a:gd name="connsiteX15" fmla="*/ 1514628 w 3800628"/>
              <a:gd name="connsiteY15" fmla="*/ 1662545 h 2725245"/>
              <a:gd name="connsiteX16" fmla="*/ 1739072 w 3800628"/>
              <a:gd name="connsiteY16" fmla="*/ 1546167 h 2725245"/>
              <a:gd name="connsiteX17" fmla="*/ 1764010 w 3800628"/>
              <a:gd name="connsiteY17" fmla="*/ 1512916 h 2725245"/>
              <a:gd name="connsiteX18" fmla="*/ 1872075 w 3800628"/>
              <a:gd name="connsiteY18" fmla="*/ 1404851 h 2725245"/>
              <a:gd name="connsiteX19" fmla="*/ 1946890 w 3800628"/>
              <a:gd name="connsiteY19" fmla="*/ 1330036 h 2725245"/>
              <a:gd name="connsiteX20" fmla="*/ 2071581 w 3800628"/>
              <a:gd name="connsiteY20" fmla="*/ 1305098 h 2725245"/>
              <a:gd name="connsiteX21" fmla="*/ 2163021 w 3800628"/>
              <a:gd name="connsiteY21" fmla="*/ 1205345 h 2725245"/>
              <a:gd name="connsiteX22" fmla="*/ 2229523 w 3800628"/>
              <a:gd name="connsiteY22" fmla="*/ 1197032 h 2725245"/>
              <a:gd name="connsiteX23" fmla="*/ 2395777 w 3800628"/>
              <a:gd name="connsiteY23" fmla="*/ 1047403 h 2725245"/>
              <a:gd name="connsiteX24" fmla="*/ 2462279 w 3800628"/>
              <a:gd name="connsiteY24" fmla="*/ 997527 h 2725245"/>
              <a:gd name="connsiteX25" fmla="*/ 2578657 w 3800628"/>
              <a:gd name="connsiteY25" fmla="*/ 897774 h 2725245"/>
              <a:gd name="connsiteX26" fmla="*/ 2778163 w 3800628"/>
              <a:gd name="connsiteY26" fmla="*/ 739832 h 2725245"/>
              <a:gd name="connsiteX27" fmla="*/ 2819726 w 3800628"/>
              <a:gd name="connsiteY27" fmla="*/ 723207 h 2725245"/>
              <a:gd name="connsiteX28" fmla="*/ 2919479 w 3800628"/>
              <a:gd name="connsiteY28" fmla="*/ 640080 h 2725245"/>
              <a:gd name="connsiteX29" fmla="*/ 2994294 w 3800628"/>
              <a:gd name="connsiteY29" fmla="*/ 623454 h 2725245"/>
              <a:gd name="connsiteX30" fmla="*/ 3210424 w 3800628"/>
              <a:gd name="connsiteY30" fmla="*/ 415636 h 2725245"/>
              <a:gd name="connsiteX31" fmla="*/ 3285239 w 3800628"/>
              <a:gd name="connsiteY31" fmla="*/ 415636 h 2725245"/>
              <a:gd name="connsiteX32" fmla="*/ 3393304 w 3800628"/>
              <a:gd name="connsiteY32" fmla="*/ 274320 h 2725245"/>
              <a:gd name="connsiteX33" fmla="*/ 3509683 w 3800628"/>
              <a:gd name="connsiteY33" fmla="*/ 232756 h 2725245"/>
              <a:gd name="connsiteX34" fmla="*/ 3650999 w 3800628"/>
              <a:gd name="connsiteY34" fmla="*/ 91440 h 2725245"/>
              <a:gd name="connsiteX35" fmla="*/ 3800628 w 3800628"/>
              <a:gd name="connsiteY35" fmla="*/ 0 h 2725245"/>
              <a:gd name="connsiteX36" fmla="*/ 3800628 w 3800628"/>
              <a:gd name="connsiteY36" fmla="*/ 1338349 h 2725245"/>
              <a:gd name="connsiteX37" fmla="*/ 3717501 w 3800628"/>
              <a:gd name="connsiteY37" fmla="*/ 1388225 h 2725245"/>
              <a:gd name="connsiteX38" fmla="*/ 3650999 w 3800628"/>
              <a:gd name="connsiteY38" fmla="*/ 1371600 h 2725245"/>
              <a:gd name="connsiteX39" fmla="*/ 3517995 w 3800628"/>
              <a:gd name="connsiteY39" fmla="*/ 1446414 h 2725245"/>
              <a:gd name="connsiteX40" fmla="*/ 3426555 w 3800628"/>
              <a:gd name="connsiteY40" fmla="*/ 1479665 h 2725245"/>
              <a:gd name="connsiteX41" fmla="*/ 3326803 w 3800628"/>
              <a:gd name="connsiteY41" fmla="*/ 1529541 h 2725245"/>
              <a:gd name="connsiteX42" fmla="*/ 3168861 w 3800628"/>
              <a:gd name="connsiteY42" fmla="*/ 1571105 h 2725245"/>
              <a:gd name="connsiteX43" fmla="*/ 3060795 w 3800628"/>
              <a:gd name="connsiteY43" fmla="*/ 1645920 h 2725245"/>
              <a:gd name="connsiteX44" fmla="*/ 2985981 w 3800628"/>
              <a:gd name="connsiteY44" fmla="*/ 1662545 h 2725245"/>
              <a:gd name="connsiteX45" fmla="*/ 2927792 w 3800628"/>
              <a:gd name="connsiteY45" fmla="*/ 1704109 h 2725245"/>
              <a:gd name="connsiteX46" fmla="*/ 2852977 w 3800628"/>
              <a:gd name="connsiteY46" fmla="*/ 1704109 h 2725245"/>
              <a:gd name="connsiteX47" fmla="*/ 2736599 w 3800628"/>
              <a:gd name="connsiteY47" fmla="*/ 1737360 h 2725245"/>
              <a:gd name="connsiteX48" fmla="*/ 2512155 w 3800628"/>
              <a:gd name="connsiteY48" fmla="*/ 1853738 h 2725245"/>
              <a:gd name="connsiteX49" fmla="*/ 2345901 w 3800628"/>
              <a:gd name="connsiteY49" fmla="*/ 1886989 h 2725245"/>
              <a:gd name="connsiteX50" fmla="*/ 2304337 w 3800628"/>
              <a:gd name="connsiteY50" fmla="*/ 1936865 h 2725245"/>
              <a:gd name="connsiteX51" fmla="*/ 2171334 w 3800628"/>
              <a:gd name="connsiteY51" fmla="*/ 1986741 h 2725245"/>
              <a:gd name="connsiteX52" fmla="*/ 2063268 w 3800628"/>
              <a:gd name="connsiteY52" fmla="*/ 2028305 h 2725245"/>
              <a:gd name="connsiteX53" fmla="*/ 1988454 w 3800628"/>
              <a:gd name="connsiteY53" fmla="*/ 2094807 h 2725245"/>
              <a:gd name="connsiteX54" fmla="*/ 1863763 w 3800628"/>
              <a:gd name="connsiteY54" fmla="*/ 2111432 h 2725245"/>
              <a:gd name="connsiteX55" fmla="*/ 1722446 w 3800628"/>
              <a:gd name="connsiteY55" fmla="*/ 2169621 h 2725245"/>
              <a:gd name="connsiteX56" fmla="*/ 1614381 w 3800628"/>
              <a:gd name="connsiteY56" fmla="*/ 2219498 h 2725245"/>
              <a:gd name="connsiteX57" fmla="*/ 1389937 w 3800628"/>
              <a:gd name="connsiteY57" fmla="*/ 2302625 h 2725245"/>
              <a:gd name="connsiteX58" fmla="*/ 1281872 w 3800628"/>
              <a:gd name="connsiteY58" fmla="*/ 2344189 h 2725245"/>
              <a:gd name="connsiteX59" fmla="*/ 1040803 w 3800628"/>
              <a:gd name="connsiteY59" fmla="*/ 2435629 h 2725245"/>
              <a:gd name="connsiteX60" fmla="*/ 932737 w 3800628"/>
              <a:gd name="connsiteY60" fmla="*/ 2468880 h 2725245"/>
              <a:gd name="connsiteX61" fmla="*/ 832984 w 3800628"/>
              <a:gd name="connsiteY61" fmla="*/ 2493818 h 2725245"/>
              <a:gd name="connsiteX62" fmla="*/ 708294 w 3800628"/>
              <a:gd name="connsiteY62" fmla="*/ 2568632 h 2725245"/>
              <a:gd name="connsiteX63" fmla="*/ 633479 w 3800628"/>
              <a:gd name="connsiteY63" fmla="*/ 2543694 h 2725245"/>
              <a:gd name="connsiteX64" fmla="*/ 517101 w 3800628"/>
              <a:gd name="connsiteY64" fmla="*/ 2585258 h 2725245"/>
              <a:gd name="connsiteX65" fmla="*/ 417348 w 3800628"/>
              <a:gd name="connsiteY65" fmla="*/ 2601883 h 2725245"/>
              <a:gd name="connsiteX66" fmla="*/ 392410 w 3800628"/>
              <a:gd name="connsiteY66" fmla="*/ 2668385 h 2725245"/>
              <a:gd name="connsiteX67" fmla="*/ 334221 w 3800628"/>
              <a:gd name="connsiteY67" fmla="*/ 2610196 h 2725245"/>
              <a:gd name="connsiteX68" fmla="*/ 292657 w 3800628"/>
              <a:gd name="connsiteY68" fmla="*/ 2651760 h 2725245"/>
              <a:gd name="connsiteX69" fmla="*/ 159654 w 3800628"/>
              <a:gd name="connsiteY69" fmla="*/ 2701636 h 2725245"/>
              <a:gd name="connsiteX70" fmla="*/ 0 w 3800628"/>
              <a:gd name="connsiteY70" fmla="*/ 2725245 h 272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800628" h="2725245">
                <a:moveTo>
                  <a:pt x="0" y="2725245"/>
                </a:moveTo>
                <a:cubicBezTo>
                  <a:pt x="524" y="2637019"/>
                  <a:pt x="1049" y="2548793"/>
                  <a:pt x="1573" y="2460567"/>
                </a:cubicBezTo>
                <a:lnTo>
                  <a:pt x="109777" y="2385752"/>
                </a:lnTo>
                <a:lnTo>
                  <a:pt x="267719" y="2385752"/>
                </a:lnTo>
                <a:lnTo>
                  <a:pt x="409035" y="2277687"/>
                </a:lnTo>
                <a:lnTo>
                  <a:pt x="409035" y="2277687"/>
                </a:lnTo>
                <a:lnTo>
                  <a:pt x="517101" y="2202872"/>
                </a:lnTo>
                <a:lnTo>
                  <a:pt x="641792" y="2177934"/>
                </a:lnTo>
                <a:lnTo>
                  <a:pt x="808046" y="2078181"/>
                </a:lnTo>
                <a:lnTo>
                  <a:pt x="874548" y="2078181"/>
                </a:lnTo>
                <a:lnTo>
                  <a:pt x="907799" y="2036618"/>
                </a:lnTo>
                <a:lnTo>
                  <a:pt x="965988" y="2028305"/>
                </a:lnTo>
                <a:lnTo>
                  <a:pt x="1281872" y="1812174"/>
                </a:lnTo>
                <a:lnTo>
                  <a:pt x="1340061" y="1803861"/>
                </a:lnTo>
                <a:lnTo>
                  <a:pt x="1473064" y="1662545"/>
                </a:lnTo>
                <a:lnTo>
                  <a:pt x="1514628" y="1662545"/>
                </a:lnTo>
                <a:lnTo>
                  <a:pt x="1739072" y="1546167"/>
                </a:lnTo>
                <a:lnTo>
                  <a:pt x="1764010" y="1512916"/>
                </a:lnTo>
                <a:lnTo>
                  <a:pt x="1872075" y="1404851"/>
                </a:lnTo>
                <a:lnTo>
                  <a:pt x="1946890" y="1330036"/>
                </a:lnTo>
                <a:lnTo>
                  <a:pt x="2071581" y="1305098"/>
                </a:lnTo>
                <a:lnTo>
                  <a:pt x="2163021" y="1205345"/>
                </a:lnTo>
                <a:lnTo>
                  <a:pt x="2229523" y="1197032"/>
                </a:lnTo>
                <a:lnTo>
                  <a:pt x="2395777" y="1047403"/>
                </a:lnTo>
                <a:lnTo>
                  <a:pt x="2462279" y="997527"/>
                </a:lnTo>
                <a:lnTo>
                  <a:pt x="2578657" y="897774"/>
                </a:lnTo>
                <a:lnTo>
                  <a:pt x="2778163" y="739832"/>
                </a:lnTo>
                <a:lnTo>
                  <a:pt x="2819726" y="723207"/>
                </a:lnTo>
                <a:lnTo>
                  <a:pt x="2919479" y="640080"/>
                </a:lnTo>
                <a:lnTo>
                  <a:pt x="2994294" y="623454"/>
                </a:lnTo>
                <a:lnTo>
                  <a:pt x="3210424" y="415636"/>
                </a:lnTo>
                <a:lnTo>
                  <a:pt x="3285239" y="415636"/>
                </a:lnTo>
                <a:lnTo>
                  <a:pt x="3393304" y="274320"/>
                </a:lnTo>
                <a:lnTo>
                  <a:pt x="3509683" y="232756"/>
                </a:lnTo>
                <a:lnTo>
                  <a:pt x="3650999" y="91440"/>
                </a:lnTo>
                <a:lnTo>
                  <a:pt x="3800628" y="0"/>
                </a:lnTo>
                <a:lnTo>
                  <a:pt x="3800628" y="1338349"/>
                </a:lnTo>
                <a:lnTo>
                  <a:pt x="3717501" y="1388225"/>
                </a:lnTo>
                <a:lnTo>
                  <a:pt x="3650999" y="1371600"/>
                </a:lnTo>
                <a:lnTo>
                  <a:pt x="3517995" y="1446414"/>
                </a:lnTo>
                <a:lnTo>
                  <a:pt x="3426555" y="1479665"/>
                </a:lnTo>
                <a:lnTo>
                  <a:pt x="3326803" y="1529541"/>
                </a:lnTo>
                <a:lnTo>
                  <a:pt x="3168861" y="1571105"/>
                </a:lnTo>
                <a:lnTo>
                  <a:pt x="3060795" y="1645920"/>
                </a:lnTo>
                <a:lnTo>
                  <a:pt x="2985981" y="1662545"/>
                </a:lnTo>
                <a:lnTo>
                  <a:pt x="2927792" y="1704109"/>
                </a:lnTo>
                <a:lnTo>
                  <a:pt x="2852977" y="1704109"/>
                </a:lnTo>
                <a:lnTo>
                  <a:pt x="2736599" y="1737360"/>
                </a:lnTo>
                <a:lnTo>
                  <a:pt x="2512155" y="1853738"/>
                </a:lnTo>
                <a:lnTo>
                  <a:pt x="2345901" y="1886989"/>
                </a:lnTo>
                <a:lnTo>
                  <a:pt x="2304337" y="1936865"/>
                </a:lnTo>
                <a:lnTo>
                  <a:pt x="2171334" y="1986741"/>
                </a:lnTo>
                <a:lnTo>
                  <a:pt x="2063268" y="2028305"/>
                </a:lnTo>
                <a:lnTo>
                  <a:pt x="1988454" y="2094807"/>
                </a:lnTo>
                <a:lnTo>
                  <a:pt x="1863763" y="2111432"/>
                </a:lnTo>
                <a:lnTo>
                  <a:pt x="1722446" y="2169621"/>
                </a:lnTo>
                <a:lnTo>
                  <a:pt x="1614381" y="2219498"/>
                </a:lnTo>
                <a:lnTo>
                  <a:pt x="1389937" y="2302625"/>
                </a:lnTo>
                <a:lnTo>
                  <a:pt x="1281872" y="2344189"/>
                </a:lnTo>
                <a:lnTo>
                  <a:pt x="1040803" y="2435629"/>
                </a:lnTo>
                <a:lnTo>
                  <a:pt x="932737" y="2468880"/>
                </a:lnTo>
                <a:lnTo>
                  <a:pt x="832984" y="2493818"/>
                </a:lnTo>
                <a:lnTo>
                  <a:pt x="708294" y="2568632"/>
                </a:lnTo>
                <a:lnTo>
                  <a:pt x="633479" y="2543694"/>
                </a:lnTo>
                <a:lnTo>
                  <a:pt x="517101" y="2585258"/>
                </a:lnTo>
                <a:lnTo>
                  <a:pt x="417348" y="2601883"/>
                </a:lnTo>
                <a:lnTo>
                  <a:pt x="392410" y="2668385"/>
                </a:lnTo>
                <a:lnTo>
                  <a:pt x="334221" y="2610196"/>
                </a:lnTo>
                <a:lnTo>
                  <a:pt x="292657" y="2651760"/>
                </a:lnTo>
                <a:lnTo>
                  <a:pt x="159654" y="2701636"/>
                </a:lnTo>
                <a:lnTo>
                  <a:pt x="0" y="272524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Forme libre 178"/>
          <p:cNvSpPr/>
          <p:nvPr/>
        </p:nvSpPr>
        <p:spPr>
          <a:xfrm>
            <a:off x="5383335" y="3524727"/>
            <a:ext cx="3720942" cy="1677828"/>
          </a:xfrm>
          <a:custGeom>
            <a:avLst/>
            <a:gdLst>
              <a:gd name="connsiteX0" fmla="*/ 4762 w 2862262"/>
              <a:gd name="connsiteY0" fmla="*/ 1290637 h 1290637"/>
              <a:gd name="connsiteX1" fmla="*/ 342900 w 2862262"/>
              <a:gd name="connsiteY1" fmla="*/ 1200150 h 1290637"/>
              <a:gd name="connsiteX2" fmla="*/ 804862 w 2862262"/>
              <a:gd name="connsiteY2" fmla="*/ 1081087 h 1290637"/>
              <a:gd name="connsiteX3" fmla="*/ 1390650 w 2862262"/>
              <a:gd name="connsiteY3" fmla="*/ 947737 h 1290637"/>
              <a:gd name="connsiteX4" fmla="*/ 1928812 w 2862262"/>
              <a:gd name="connsiteY4" fmla="*/ 828675 h 1290637"/>
              <a:gd name="connsiteX5" fmla="*/ 2443162 w 2862262"/>
              <a:gd name="connsiteY5" fmla="*/ 733425 h 1290637"/>
              <a:gd name="connsiteX6" fmla="*/ 2862262 w 2862262"/>
              <a:gd name="connsiteY6" fmla="*/ 690562 h 1290637"/>
              <a:gd name="connsiteX7" fmla="*/ 2862262 w 2862262"/>
              <a:gd name="connsiteY7" fmla="*/ 0 h 1290637"/>
              <a:gd name="connsiteX8" fmla="*/ 2166937 w 2862262"/>
              <a:gd name="connsiteY8" fmla="*/ 204787 h 1290637"/>
              <a:gd name="connsiteX9" fmla="*/ 1428750 w 2862262"/>
              <a:gd name="connsiteY9" fmla="*/ 485775 h 1290637"/>
              <a:gd name="connsiteX10" fmla="*/ 790575 w 2862262"/>
              <a:gd name="connsiteY10" fmla="*/ 762000 h 1290637"/>
              <a:gd name="connsiteX11" fmla="*/ 190500 w 2862262"/>
              <a:gd name="connsiteY11" fmla="*/ 1038225 h 1290637"/>
              <a:gd name="connsiteX12" fmla="*/ 0 w 2862262"/>
              <a:gd name="connsiteY12" fmla="*/ 1114425 h 1290637"/>
              <a:gd name="connsiteX13" fmla="*/ 4762 w 2862262"/>
              <a:gd name="connsiteY13" fmla="*/ 1290637 h 129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62262" h="1290637">
                <a:moveTo>
                  <a:pt x="4762" y="1290637"/>
                </a:moveTo>
                <a:lnTo>
                  <a:pt x="342900" y="1200150"/>
                </a:lnTo>
                <a:lnTo>
                  <a:pt x="804862" y="1081087"/>
                </a:lnTo>
                <a:lnTo>
                  <a:pt x="1390650" y="947737"/>
                </a:lnTo>
                <a:lnTo>
                  <a:pt x="1928812" y="828675"/>
                </a:lnTo>
                <a:lnTo>
                  <a:pt x="2443162" y="733425"/>
                </a:lnTo>
                <a:lnTo>
                  <a:pt x="2862262" y="690562"/>
                </a:lnTo>
                <a:lnTo>
                  <a:pt x="2862262" y="0"/>
                </a:lnTo>
                <a:lnTo>
                  <a:pt x="2166937" y="204787"/>
                </a:lnTo>
                <a:lnTo>
                  <a:pt x="1428750" y="485775"/>
                </a:lnTo>
                <a:lnTo>
                  <a:pt x="790575" y="762000"/>
                </a:lnTo>
                <a:lnTo>
                  <a:pt x="190500" y="1038225"/>
                </a:lnTo>
                <a:lnTo>
                  <a:pt x="0" y="1114425"/>
                </a:lnTo>
                <a:lnTo>
                  <a:pt x="4762" y="12906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0" name="Forme libre : forme 2">
            <a:extLst>
              <a:ext uri="{FF2B5EF4-FFF2-40B4-BE49-F238E27FC236}">
                <a16:creationId xmlns:a16="http://schemas.microsoft.com/office/drawing/2014/main" id="{F6F0A368-DCCF-4BE7-8E50-B5C4562619D4}"/>
              </a:ext>
            </a:extLst>
          </p:cNvPr>
          <p:cNvSpPr/>
          <p:nvPr/>
        </p:nvSpPr>
        <p:spPr>
          <a:xfrm>
            <a:off x="5383469" y="3789407"/>
            <a:ext cx="3736186" cy="1421402"/>
          </a:xfrm>
          <a:custGeom>
            <a:avLst/>
            <a:gdLst>
              <a:gd name="connsiteX0" fmla="*/ 0 w 4210050"/>
              <a:gd name="connsiteY0" fmla="*/ 1247775 h 1428750"/>
              <a:gd name="connsiteX1" fmla="*/ 428625 w 4210050"/>
              <a:gd name="connsiteY1" fmla="*/ 1095375 h 1428750"/>
              <a:gd name="connsiteX2" fmla="*/ 1038225 w 4210050"/>
              <a:gd name="connsiteY2" fmla="*/ 828675 h 1428750"/>
              <a:gd name="connsiteX3" fmla="*/ 1952625 w 4210050"/>
              <a:gd name="connsiteY3" fmla="*/ 514350 h 1428750"/>
              <a:gd name="connsiteX4" fmla="*/ 2381250 w 4210050"/>
              <a:gd name="connsiteY4" fmla="*/ 352425 h 1428750"/>
              <a:gd name="connsiteX5" fmla="*/ 2771775 w 4210050"/>
              <a:gd name="connsiteY5" fmla="*/ 257175 h 1428750"/>
              <a:gd name="connsiteX6" fmla="*/ 2857500 w 4210050"/>
              <a:gd name="connsiteY6" fmla="*/ 228600 h 1428750"/>
              <a:gd name="connsiteX7" fmla="*/ 3324225 w 4210050"/>
              <a:gd name="connsiteY7" fmla="*/ 133350 h 1428750"/>
              <a:gd name="connsiteX8" fmla="*/ 3619500 w 4210050"/>
              <a:gd name="connsiteY8" fmla="*/ 85725 h 1428750"/>
              <a:gd name="connsiteX9" fmla="*/ 4210050 w 4210050"/>
              <a:gd name="connsiteY9" fmla="*/ 0 h 1428750"/>
              <a:gd name="connsiteX10" fmla="*/ 4200525 w 4210050"/>
              <a:gd name="connsiteY10" fmla="*/ 1000125 h 1428750"/>
              <a:gd name="connsiteX11" fmla="*/ 3590925 w 4210050"/>
              <a:gd name="connsiteY11" fmla="*/ 971550 h 1428750"/>
              <a:gd name="connsiteX12" fmla="*/ 2943225 w 4210050"/>
              <a:gd name="connsiteY12" fmla="*/ 981075 h 1428750"/>
              <a:gd name="connsiteX13" fmla="*/ 2447925 w 4210050"/>
              <a:gd name="connsiteY13" fmla="*/ 1019175 h 1428750"/>
              <a:gd name="connsiteX14" fmla="*/ 1685925 w 4210050"/>
              <a:gd name="connsiteY14" fmla="*/ 1095375 h 1428750"/>
              <a:gd name="connsiteX15" fmla="*/ 1143000 w 4210050"/>
              <a:gd name="connsiteY15" fmla="*/ 1171575 h 1428750"/>
              <a:gd name="connsiteX16" fmla="*/ 476250 w 4210050"/>
              <a:gd name="connsiteY16" fmla="*/ 1343025 h 1428750"/>
              <a:gd name="connsiteX17" fmla="*/ 0 w 4210050"/>
              <a:gd name="connsiteY17" fmla="*/ 1428750 h 1428750"/>
              <a:gd name="connsiteX18" fmla="*/ 0 w 4210050"/>
              <a:gd name="connsiteY18" fmla="*/ 1247775 h 1428750"/>
              <a:gd name="connsiteX0" fmla="*/ 0 w 4210050"/>
              <a:gd name="connsiteY0" fmla="*/ 1247775 h 1428750"/>
              <a:gd name="connsiteX1" fmla="*/ 428625 w 4210050"/>
              <a:gd name="connsiteY1" fmla="*/ 1095375 h 1428750"/>
              <a:gd name="connsiteX2" fmla="*/ 1038225 w 4210050"/>
              <a:gd name="connsiteY2" fmla="*/ 828675 h 1428750"/>
              <a:gd name="connsiteX3" fmla="*/ 1952625 w 4210050"/>
              <a:gd name="connsiteY3" fmla="*/ 514350 h 1428750"/>
              <a:gd name="connsiteX4" fmla="*/ 2381250 w 4210050"/>
              <a:gd name="connsiteY4" fmla="*/ 352425 h 1428750"/>
              <a:gd name="connsiteX5" fmla="*/ 2771775 w 4210050"/>
              <a:gd name="connsiteY5" fmla="*/ 257175 h 1428750"/>
              <a:gd name="connsiteX6" fmla="*/ 2857500 w 4210050"/>
              <a:gd name="connsiteY6" fmla="*/ 228600 h 1428750"/>
              <a:gd name="connsiteX7" fmla="*/ 3324225 w 4210050"/>
              <a:gd name="connsiteY7" fmla="*/ 133350 h 1428750"/>
              <a:gd name="connsiteX8" fmla="*/ 3705225 w 4210050"/>
              <a:gd name="connsiteY8" fmla="*/ 19050 h 1428750"/>
              <a:gd name="connsiteX9" fmla="*/ 4210050 w 4210050"/>
              <a:gd name="connsiteY9" fmla="*/ 0 h 1428750"/>
              <a:gd name="connsiteX10" fmla="*/ 4200525 w 4210050"/>
              <a:gd name="connsiteY10" fmla="*/ 1000125 h 1428750"/>
              <a:gd name="connsiteX11" fmla="*/ 3590925 w 4210050"/>
              <a:gd name="connsiteY11" fmla="*/ 971550 h 1428750"/>
              <a:gd name="connsiteX12" fmla="*/ 2943225 w 4210050"/>
              <a:gd name="connsiteY12" fmla="*/ 981075 h 1428750"/>
              <a:gd name="connsiteX13" fmla="*/ 2447925 w 4210050"/>
              <a:gd name="connsiteY13" fmla="*/ 1019175 h 1428750"/>
              <a:gd name="connsiteX14" fmla="*/ 1685925 w 4210050"/>
              <a:gd name="connsiteY14" fmla="*/ 1095375 h 1428750"/>
              <a:gd name="connsiteX15" fmla="*/ 1143000 w 4210050"/>
              <a:gd name="connsiteY15" fmla="*/ 1171575 h 1428750"/>
              <a:gd name="connsiteX16" fmla="*/ 476250 w 4210050"/>
              <a:gd name="connsiteY16" fmla="*/ 1343025 h 1428750"/>
              <a:gd name="connsiteX17" fmla="*/ 0 w 4210050"/>
              <a:gd name="connsiteY17" fmla="*/ 1428750 h 1428750"/>
              <a:gd name="connsiteX18" fmla="*/ 0 w 4210050"/>
              <a:gd name="connsiteY18" fmla="*/ 1247775 h 1428750"/>
              <a:gd name="connsiteX0" fmla="*/ 0 w 4219575"/>
              <a:gd name="connsiteY0" fmla="*/ 1343025 h 1524000"/>
              <a:gd name="connsiteX1" fmla="*/ 428625 w 4219575"/>
              <a:gd name="connsiteY1" fmla="*/ 1190625 h 1524000"/>
              <a:gd name="connsiteX2" fmla="*/ 1038225 w 4219575"/>
              <a:gd name="connsiteY2" fmla="*/ 923925 h 1524000"/>
              <a:gd name="connsiteX3" fmla="*/ 1952625 w 4219575"/>
              <a:gd name="connsiteY3" fmla="*/ 609600 h 1524000"/>
              <a:gd name="connsiteX4" fmla="*/ 2381250 w 4219575"/>
              <a:gd name="connsiteY4" fmla="*/ 447675 h 1524000"/>
              <a:gd name="connsiteX5" fmla="*/ 2771775 w 4219575"/>
              <a:gd name="connsiteY5" fmla="*/ 352425 h 1524000"/>
              <a:gd name="connsiteX6" fmla="*/ 2857500 w 4219575"/>
              <a:gd name="connsiteY6" fmla="*/ 323850 h 1524000"/>
              <a:gd name="connsiteX7" fmla="*/ 3324225 w 4219575"/>
              <a:gd name="connsiteY7" fmla="*/ 228600 h 1524000"/>
              <a:gd name="connsiteX8" fmla="*/ 3705225 w 4219575"/>
              <a:gd name="connsiteY8" fmla="*/ 114300 h 1524000"/>
              <a:gd name="connsiteX9" fmla="*/ 4219575 w 4219575"/>
              <a:gd name="connsiteY9" fmla="*/ 0 h 1524000"/>
              <a:gd name="connsiteX10" fmla="*/ 4200525 w 4219575"/>
              <a:gd name="connsiteY10" fmla="*/ 1095375 h 1524000"/>
              <a:gd name="connsiteX11" fmla="*/ 3590925 w 4219575"/>
              <a:gd name="connsiteY11" fmla="*/ 1066800 h 1524000"/>
              <a:gd name="connsiteX12" fmla="*/ 2943225 w 4219575"/>
              <a:gd name="connsiteY12" fmla="*/ 1076325 h 1524000"/>
              <a:gd name="connsiteX13" fmla="*/ 2447925 w 4219575"/>
              <a:gd name="connsiteY13" fmla="*/ 1114425 h 1524000"/>
              <a:gd name="connsiteX14" fmla="*/ 1685925 w 4219575"/>
              <a:gd name="connsiteY14" fmla="*/ 1190625 h 1524000"/>
              <a:gd name="connsiteX15" fmla="*/ 1143000 w 4219575"/>
              <a:gd name="connsiteY15" fmla="*/ 1266825 h 1524000"/>
              <a:gd name="connsiteX16" fmla="*/ 476250 w 4219575"/>
              <a:gd name="connsiteY16" fmla="*/ 1438275 h 1524000"/>
              <a:gd name="connsiteX17" fmla="*/ 0 w 4219575"/>
              <a:gd name="connsiteY17" fmla="*/ 1524000 h 1524000"/>
              <a:gd name="connsiteX18" fmla="*/ 0 w 4219575"/>
              <a:gd name="connsiteY18" fmla="*/ 1343025 h 1524000"/>
              <a:gd name="connsiteX0" fmla="*/ 0 w 4219575"/>
              <a:gd name="connsiteY0" fmla="*/ 1343025 h 1524000"/>
              <a:gd name="connsiteX1" fmla="*/ 428625 w 4219575"/>
              <a:gd name="connsiteY1" fmla="*/ 1190625 h 1524000"/>
              <a:gd name="connsiteX2" fmla="*/ 1038225 w 4219575"/>
              <a:gd name="connsiteY2" fmla="*/ 923925 h 1524000"/>
              <a:gd name="connsiteX3" fmla="*/ 1952625 w 4219575"/>
              <a:gd name="connsiteY3" fmla="*/ 609600 h 1524000"/>
              <a:gd name="connsiteX4" fmla="*/ 2381250 w 4219575"/>
              <a:gd name="connsiteY4" fmla="*/ 447675 h 1524000"/>
              <a:gd name="connsiteX5" fmla="*/ 2771775 w 4219575"/>
              <a:gd name="connsiteY5" fmla="*/ 352425 h 1524000"/>
              <a:gd name="connsiteX6" fmla="*/ 2857500 w 4219575"/>
              <a:gd name="connsiteY6" fmla="*/ 323850 h 1524000"/>
              <a:gd name="connsiteX7" fmla="*/ 3276600 w 4219575"/>
              <a:gd name="connsiteY7" fmla="*/ 238125 h 1524000"/>
              <a:gd name="connsiteX8" fmla="*/ 3705225 w 4219575"/>
              <a:gd name="connsiteY8" fmla="*/ 114300 h 1524000"/>
              <a:gd name="connsiteX9" fmla="*/ 4219575 w 4219575"/>
              <a:gd name="connsiteY9" fmla="*/ 0 h 1524000"/>
              <a:gd name="connsiteX10" fmla="*/ 4200525 w 4219575"/>
              <a:gd name="connsiteY10" fmla="*/ 1095375 h 1524000"/>
              <a:gd name="connsiteX11" fmla="*/ 3590925 w 4219575"/>
              <a:gd name="connsiteY11" fmla="*/ 1066800 h 1524000"/>
              <a:gd name="connsiteX12" fmla="*/ 2943225 w 4219575"/>
              <a:gd name="connsiteY12" fmla="*/ 1076325 h 1524000"/>
              <a:gd name="connsiteX13" fmla="*/ 2447925 w 4219575"/>
              <a:gd name="connsiteY13" fmla="*/ 1114425 h 1524000"/>
              <a:gd name="connsiteX14" fmla="*/ 1685925 w 4219575"/>
              <a:gd name="connsiteY14" fmla="*/ 1190625 h 1524000"/>
              <a:gd name="connsiteX15" fmla="*/ 1143000 w 4219575"/>
              <a:gd name="connsiteY15" fmla="*/ 1266825 h 1524000"/>
              <a:gd name="connsiteX16" fmla="*/ 476250 w 4219575"/>
              <a:gd name="connsiteY16" fmla="*/ 1438275 h 1524000"/>
              <a:gd name="connsiteX17" fmla="*/ 0 w 4219575"/>
              <a:gd name="connsiteY17" fmla="*/ 1524000 h 1524000"/>
              <a:gd name="connsiteX18" fmla="*/ 0 w 4219575"/>
              <a:gd name="connsiteY18" fmla="*/ 1343025 h 1524000"/>
              <a:gd name="connsiteX0" fmla="*/ 0 w 4219575"/>
              <a:gd name="connsiteY0" fmla="*/ 1343025 h 1524000"/>
              <a:gd name="connsiteX1" fmla="*/ 394822 w 4219575"/>
              <a:gd name="connsiteY1" fmla="*/ 1199076 h 1524000"/>
              <a:gd name="connsiteX2" fmla="*/ 1038225 w 4219575"/>
              <a:gd name="connsiteY2" fmla="*/ 923925 h 1524000"/>
              <a:gd name="connsiteX3" fmla="*/ 1952625 w 4219575"/>
              <a:gd name="connsiteY3" fmla="*/ 609600 h 1524000"/>
              <a:gd name="connsiteX4" fmla="*/ 2381250 w 4219575"/>
              <a:gd name="connsiteY4" fmla="*/ 447675 h 1524000"/>
              <a:gd name="connsiteX5" fmla="*/ 2771775 w 4219575"/>
              <a:gd name="connsiteY5" fmla="*/ 352425 h 1524000"/>
              <a:gd name="connsiteX6" fmla="*/ 2857500 w 4219575"/>
              <a:gd name="connsiteY6" fmla="*/ 323850 h 1524000"/>
              <a:gd name="connsiteX7" fmla="*/ 3276600 w 4219575"/>
              <a:gd name="connsiteY7" fmla="*/ 238125 h 1524000"/>
              <a:gd name="connsiteX8" fmla="*/ 3705225 w 4219575"/>
              <a:gd name="connsiteY8" fmla="*/ 114300 h 1524000"/>
              <a:gd name="connsiteX9" fmla="*/ 4219575 w 4219575"/>
              <a:gd name="connsiteY9" fmla="*/ 0 h 1524000"/>
              <a:gd name="connsiteX10" fmla="*/ 4200525 w 4219575"/>
              <a:gd name="connsiteY10" fmla="*/ 1095375 h 1524000"/>
              <a:gd name="connsiteX11" fmla="*/ 3590925 w 4219575"/>
              <a:gd name="connsiteY11" fmla="*/ 1066800 h 1524000"/>
              <a:gd name="connsiteX12" fmla="*/ 2943225 w 4219575"/>
              <a:gd name="connsiteY12" fmla="*/ 1076325 h 1524000"/>
              <a:gd name="connsiteX13" fmla="*/ 2447925 w 4219575"/>
              <a:gd name="connsiteY13" fmla="*/ 1114425 h 1524000"/>
              <a:gd name="connsiteX14" fmla="*/ 1685925 w 4219575"/>
              <a:gd name="connsiteY14" fmla="*/ 1190625 h 1524000"/>
              <a:gd name="connsiteX15" fmla="*/ 1143000 w 4219575"/>
              <a:gd name="connsiteY15" fmla="*/ 1266825 h 1524000"/>
              <a:gd name="connsiteX16" fmla="*/ 476250 w 4219575"/>
              <a:gd name="connsiteY16" fmla="*/ 1438275 h 1524000"/>
              <a:gd name="connsiteX17" fmla="*/ 0 w 4219575"/>
              <a:gd name="connsiteY17" fmla="*/ 1524000 h 1524000"/>
              <a:gd name="connsiteX18" fmla="*/ 0 w 4219575"/>
              <a:gd name="connsiteY18" fmla="*/ 1343025 h 1524000"/>
              <a:gd name="connsiteX0" fmla="*/ 0 w 4219575"/>
              <a:gd name="connsiteY0" fmla="*/ 1343025 h 1524000"/>
              <a:gd name="connsiteX1" fmla="*/ 394822 w 4219575"/>
              <a:gd name="connsiteY1" fmla="*/ 1199076 h 1524000"/>
              <a:gd name="connsiteX2" fmla="*/ 1038225 w 4219575"/>
              <a:gd name="connsiteY2" fmla="*/ 923925 h 1524000"/>
              <a:gd name="connsiteX3" fmla="*/ 1952625 w 4219575"/>
              <a:gd name="connsiteY3" fmla="*/ 609600 h 1524000"/>
              <a:gd name="connsiteX4" fmla="*/ 2381250 w 4219575"/>
              <a:gd name="connsiteY4" fmla="*/ 447675 h 1524000"/>
              <a:gd name="connsiteX5" fmla="*/ 2771775 w 4219575"/>
              <a:gd name="connsiteY5" fmla="*/ 352425 h 1524000"/>
              <a:gd name="connsiteX6" fmla="*/ 2857500 w 4219575"/>
              <a:gd name="connsiteY6" fmla="*/ 323850 h 1524000"/>
              <a:gd name="connsiteX7" fmla="*/ 3276600 w 4219575"/>
              <a:gd name="connsiteY7" fmla="*/ 238125 h 1524000"/>
              <a:gd name="connsiteX8" fmla="*/ 3705225 w 4219575"/>
              <a:gd name="connsiteY8" fmla="*/ 114300 h 1524000"/>
              <a:gd name="connsiteX9" fmla="*/ 4219575 w 4219575"/>
              <a:gd name="connsiteY9" fmla="*/ 0 h 1524000"/>
              <a:gd name="connsiteX10" fmla="*/ 4200525 w 4219575"/>
              <a:gd name="connsiteY10" fmla="*/ 1095375 h 1524000"/>
              <a:gd name="connsiteX11" fmla="*/ 3590925 w 4219575"/>
              <a:gd name="connsiteY11" fmla="*/ 1066800 h 1524000"/>
              <a:gd name="connsiteX12" fmla="*/ 2943225 w 4219575"/>
              <a:gd name="connsiteY12" fmla="*/ 1076325 h 1524000"/>
              <a:gd name="connsiteX13" fmla="*/ 2447925 w 4219575"/>
              <a:gd name="connsiteY13" fmla="*/ 1114425 h 1524000"/>
              <a:gd name="connsiteX14" fmla="*/ 1685925 w 4219575"/>
              <a:gd name="connsiteY14" fmla="*/ 1190625 h 1524000"/>
              <a:gd name="connsiteX15" fmla="*/ 1143000 w 4219575"/>
              <a:gd name="connsiteY15" fmla="*/ 1266825 h 1524000"/>
              <a:gd name="connsiteX16" fmla="*/ 476250 w 4219575"/>
              <a:gd name="connsiteY16" fmla="*/ 1438275 h 1524000"/>
              <a:gd name="connsiteX17" fmla="*/ 396797 w 4219575"/>
              <a:gd name="connsiteY17" fmla="*/ 1455097 h 1524000"/>
              <a:gd name="connsiteX18" fmla="*/ 0 w 4219575"/>
              <a:gd name="connsiteY18" fmla="*/ 1524000 h 1524000"/>
              <a:gd name="connsiteX19" fmla="*/ 0 w 4219575"/>
              <a:gd name="connsiteY19" fmla="*/ 1343025 h 1524000"/>
              <a:gd name="connsiteX0" fmla="*/ 0 w 4219575"/>
              <a:gd name="connsiteY0" fmla="*/ 1343025 h 1455097"/>
              <a:gd name="connsiteX1" fmla="*/ 394822 w 4219575"/>
              <a:gd name="connsiteY1" fmla="*/ 1199076 h 1455097"/>
              <a:gd name="connsiteX2" fmla="*/ 1038225 w 4219575"/>
              <a:gd name="connsiteY2" fmla="*/ 923925 h 1455097"/>
              <a:gd name="connsiteX3" fmla="*/ 1952625 w 4219575"/>
              <a:gd name="connsiteY3" fmla="*/ 609600 h 1455097"/>
              <a:gd name="connsiteX4" fmla="*/ 2381250 w 4219575"/>
              <a:gd name="connsiteY4" fmla="*/ 447675 h 1455097"/>
              <a:gd name="connsiteX5" fmla="*/ 2771775 w 4219575"/>
              <a:gd name="connsiteY5" fmla="*/ 352425 h 1455097"/>
              <a:gd name="connsiteX6" fmla="*/ 2857500 w 4219575"/>
              <a:gd name="connsiteY6" fmla="*/ 323850 h 1455097"/>
              <a:gd name="connsiteX7" fmla="*/ 3276600 w 4219575"/>
              <a:gd name="connsiteY7" fmla="*/ 238125 h 1455097"/>
              <a:gd name="connsiteX8" fmla="*/ 3705225 w 4219575"/>
              <a:gd name="connsiteY8" fmla="*/ 114300 h 1455097"/>
              <a:gd name="connsiteX9" fmla="*/ 4219575 w 4219575"/>
              <a:gd name="connsiteY9" fmla="*/ 0 h 1455097"/>
              <a:gd name="connsiteX10" fmla="*/ 4200525 w 4219575"/>
              <a:gd name="connsiteY10" fmla="*/ 1095375 h 1455097"/>
              <a:gd name="connsiteX11" fmla="*/ 3590925 w 4219575"/>
              <a:gd name="connsiteY11" fmla="*/ 1066800 h 1455097"/>
              <a:gd name="connsiteX12" fmla="*/ 2943225 w 4219575"/>
              <a:gd name="connsiteY12" fmla="*/ 1076325 h 1455097"/>
              <a:gd name="connsiteX13" fmla="*/ 2447925 w 4219575"/>
              <a:gd name="connsiteY13" fmla="*/ 1114425 h 1455097"/>
              <a:gd name="connsiteX14" fmla="*/ 1685925 w 4219575"/>
              <a:gd name="connsiteY14" fmla="*/ 1190625 h 1455097"/>
              <a:gd name="connsiteX15" fmla="*/ 1143000 w 4219575"/>
              <a:gd name="connsiteY15" fmla="*/ 1266825 h 1455097"/>
              <a:gd name="connsiteX16" fmla="*/ 476250 w 4219575"/>
              <a:gd name="connsiteY16" fmla="*/ 1438275 h 1455097"/>
              <a:gd name="connsiteX17" fmla="*/ 396797 w 4219575"/>
              <a:gd name="connsiteY17" fmla="*/ 1455097 h 1455097"/>
              <a:gd name="connsiteX18" fmla="*/ 0 w 4219575"/>
              <a:gd name="connsiteY18" fmla="*/ 1343025 h 1455097"/>
              <a:gd name="connsiteX0" fmla="*/ 1975 w 3824753"/>
              <a:gd name="connsiteY0" fmla="*/ 1455097 h 1455097"/>
              <a:gd name="connsiteX1" fmla="*/ 0 w 3824753"/>
              <a:gd name="connsiteY1" fmla="*/ 1199076 h 1455097"/>
              <a:gd name="connsiteX2" fmla="*/ 643403 w 3824753"/>
              <a:gd name="connsiteY2" fmla="*/ 923925 h 1455097"/>
              <a:gd name="connsiteX3" fmla="*/ 1557803 w 3824753"/>
              <a:gd name="connsiteY3" fmla="*/ 609600 h 1455097"/>
              <a:gd name="connsiteX4" fmla="*/ 1986428 w 3824753"/>
              <a:gd name="connsiteY4" fmla="*/ 447675 h 1455097"/>
              <a:gd name="connsiteX5" fmla="*/ 2376953 w 3824753"/>
              <a:gd name="connsiteY5" fmla="*/ 352425 h 1455097"/>
              <a:gd name="connsiteX6" fmla="*/ 2462678 w 3824753"/>
              <a:gd name="connsiteY6" fmla="*/ 323850 h 1455097"/>
              <a:gd name="connsiteX7" fmla="*/ 2881778 w 3824753"/>
              <a:gd name="connsiteY7" fmla="*/ 238125 h 1455097"/>
              <a:gd name="connsiteX8" fmla="*/ 3310403 w 3824753"/>
              <a:gd name="connsiteY8" fmla="*/ 114300 h 1455097"/>
              <a:gd name="connsiteX9" fmla="*/ 3824753 w 3824753"/>
              <a:gd name="connsiteY9" fmla="*/ 0 h 1455097"/>
              <a:gd name="connsiteX10" fmla="*/ 3805703 w 3824753"/>
              <a:gd name="connsiteY10" fmla="*/ 1095375 h 1455097"/>
              <a:gd name="connsiteX11" fmla="*/ 3196103 w 3824753"/>
              <a:gd name="connsiteY11" fmla="*/ 1066800 h 1455097"/>
              <a:gd name="connsiteX12" fmla="*/ 2548403 w 3824753"/>
              <a:gd name="connsiteY12" fmla="*/ 1076325 h 1455097"/>
              <a:gd name="connsiteX13" fmla="*/ 2053103 w 3824753"/>
              <a:gd name="connsiteY13" fmla="*/ 1114425 h 1455097"/>
              <a:gd name="connsiteX14" fmla="*/ 1291103 w 3824753"/>
              <a:gd name="connsiteY14" fmla="*/ 1190625 h 1455097"/>
              <a:gd name="connsiteX15" fmla="*/ 748178 w 3824753"/>
              <a:gd name="connsiteY15" fmla="*/ 1266825 h 1455097"/>
              <a:gd name="connsiteX16" fmla="*/ 81428 w 3824753"/>
              <a:gd name="connsiteY16" fmla="*/ 1438275 h 1455097"/>
              <a:gd name="connsiteX17" fmla="*/ 1975 w 3824753"/>
              <a:gd name="connsiteY17" fmla="*/ 1455097 h 145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24753" h="1455097">
                <a:moveTo>
                  <a:pt x="1975" y="1455097"/>
                </a:moveTo>
                <a:cubicBezTo>
                  <a:pt x="1317" y="1369757"/>
                  <a:pt x="658" y="1284416"/>
                  <a:pt x="0" y="1199076"/>
                </a:cubicBezTo>
                <a:lnTo>
                  <a:pt x="643403" y="923925"/>
                </a:lnTo>
                <a:lnTo>
                  <a:pt x="1557803" y="609600"/>
                </a:lnTo>
                <a:lnTo>
                  <a:pt x="1986428" y="447675"/>
                </a:lnTo>
                <a:lnTo>
                  <a:pt x="2376953" y="352425"/>
                </a:lnTo>
                <a:lnTo>
                  <a:pt x="2462678" y="323850"/>
                </a:lnTo>
                <a:lnTo>
                  <a:pt x="2881778" y="238125"/>
                </a:lnTo>
                <a:lnTo>
                  <a:pt x="3310403" y="114300"/>
                </a:lnTo>
                <a:lnTo>
                  <a:pt x="3824753" y="0"/>
                </a:lnTo>
                <a:lnTo>
                  <a:pt x="3805703" y="1095375"/>
                </a:lnTo>
                <a:lnTo>
                  <a:pt x="3196103" y="1066800"/>
                </a:lnTo>
                <a:lnTo>
                  <a:pt x="2548403" y="1076325"/>
                </a:lnTo>
                <a:lnTo>
                  <a:pt x="2053103" y="1114425"/>
                </a:lnTo>
                <a:lnTo>
                  <a:pt x="1291103" y="1190625"/>
                </a:lnTo>
                <a:lnTo>
                  <a:pt x="748178" y="1266825"/>
                </a:lnTo>
                <a:lnTo>
                  <a:pt x="81428" y="1438275"/>
                </a:lnTo>
                <a:lnTo>
                  <a:pt x="1975" y="145509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1" name="Forme libre 91">
            <a:extLst>
              <a:ext uri="{FF2B5EF4-FFF2-40B4-BE49-F238E27FC236}">
                <a16:creationId xmlns:a16="http://schemas.microsoft.com/office/drawing/2014/main" id="{F1BB4E6A-7257-46B6-8BA6-DBAF5D334A6B}"/>
              </a:ext>
            </a:extLst>
          </p:cNvPr>
          <p:cNvSpPr/>
          <p:nvPr/>
        </p:nvSpPr>
        <p:spPr>
          <a:xfrm>
            <a:off x="5385402" y="4400083"/>
            <a:ext cx="3720873" cy="844503"/>
          </a:xfrm>
          <a:custGeom>
            <a:avLst/>
            <a:gdLst>
              <a:gd name="connsiteX0" fmla="*/ 0 w 4214553"/>
              <a:gd name="connsiteY0" fmla="*/ 689957 h 897775"/>
              <a:gd name="connsiteX1" fmla="*/ 99753 w 4214553"/>
              <a:gd name="connsiteY1" fmla="*/ 689957 h 897775"/>
              <a:gd name="connsiteX2" fmla="*/ 182880 w 4214553"/>
              <a:gd name="connsiteY2" fmla="*/ 665019 h 897775"/>
              <a:gd name="connsiteX3" fmla="*/ 241069 w 4214553"/>
              <a:gd name="connsiteY3" fmla="*/ 656706 h 897775"/>
              <a:gd name="connsiteX4" fmla="*/ 315884 w 4214553"/>
              <a:gd name="connsiteY4" fmla="*/ 581891 h 897775"/>
              <a:gd name="connsiteX5" fmla="*/ 382386 w 4214553"/>
              <a:gd name="connsiteY5" fmla="*/ 598517 h 897775"/>
              <a:gd name="connsiteX6" fmla="*/ 423949 w 4214553"/>
              <a:gd name="connsiteY6" fmla="*/ 540328 h 897775"/>
              <a:gd name="connsiteX7" fmla="*/ 507077 w 4214553"/>
              <a:gd name="connsiteY7" fmla="*/ 515390 h 897775"/>
              <a:gd name="connsiteX8" fmla="*/ 590204 w 4214553"/>
              <a:gd name="connsiteY8" fmla="*/ 448888 h 897775"/>
              <a:gd name="connsiteX9" fmla="*/ 656706 w 4214553"/>
              <a:gd name="connsiteY9" fmla="*/ 448888 h 897775"/>
              <a:gd name="connsiteX10" fmla="*/ 798022 w 4214553"/>
              <a:gd name="connsiteY10" fmla="*/ 382386 h 897775"/>
              <a:gd name="connsiteX11" fmla="*/ 906088 w 4214553"/>
              <a:gd name="connsiteY11" fmla="*/ 390699 h 897775"/>
              <a:gd name="connsiteX12" fmla="*/ 989215 w 4214553"/>
              <a:gd name="connsiteY12" fmla="*/ 357448 h 897775"/>
              <a:gd name="connsiteX13" fmla="*/ 1022466 w 4214553"/>
              <a:gd name="connsiteY13" fmla="*/ 382386 h 897775"/>
              <a:gd name="connsiteX14" fmla="*/ 1080655 w 4214553"/>
              <a:gd name="connsiteY14" fmla="*/ 349135 h 897775"/>
              <a:gd name="connsiteX15" fmla="*/ 1147157 w 4214553"/>
              <a:gd name="connsiteY15" fmla="*/ 349135 h 897775"/>
              <a:gd name="connsiteX16" fmla="*/ 1271848 w 4214553"/>
              <a:gd name="connsiteY16" fmla="*/ 274320 h 897775"/>
              <a:gd name="connsiteX17" fmla="*/ 1330037 w 4214553"/>
              <a:gd name="connsiteY17" fmla="*/ 290946 h 897775"/>
              <a:gd name="connsiteX18" fmla="*/ 1379913 w 4214553"/>
              <a:gd name="connsiteY18" fmla="*/ 224444 h 897775"/>
              <a:gd name="connsiteX19" fmla="*/ 1463040 w 4214553"/>
              <a:gd name="connsiteY19" fmla="*/ 224444 h 897775"/>
              <a:gd name="connsiteX20" fmla="*/ 1521229 w 4214553"/>
              <a:gd name="connsiteY20" fmla="*/ 207819 h 897775"/>
              <a:gd name="connsiteX21" fmla="*/ 1571106 w 4214553"/>
              <a:gd name="connsiteY21" fmla="*/ 224444 h 897775"/>
              <a:gd name="connsiteX22" fmla="*/ 1654233 w 4214553"/>
              <a:gd name="connsiteY22" fmla="*/ 174568 h 897775"/>
              <a:gd name="connsiteX23" fmla="*/ 1654233 w 4214553"/>
              <a:gd name="connsiteY23" fmla="*/ 174568 h 897775"/>
              <a:gd name="connsiteX24" fmla="*/ 1820488 w 4214553"/>
              <a:gd name="connsiteY24" fmla="*/ 157942 h 897775"/>
              <a:gd name="connsiteX25" fmla="*/ 1895302 w 4214553"/>
              <a:gd name="connsiteY25" fmla="*/ 149630 h 897775"/>
              <a:gd name="connsiteX26" fmla="*/ 1928553 w 4214553"/>
              <a:gd name="connsiteY26" fmla="*/ 133004 h 897775"/>
              <a:gd name="connsiteX27" fmla="*/ 2078182 w 4214553"/>
              <a:gd name="connsiteY27" fmla="*/ 149630 h 897775"/>
              <a:gd name="connsiteX28" fmla="*/ 2261062 w 4214553"/>
              <a:gd name="connsiteY28" fmla="*/ 108066 h 897775"/>
              <a:gd name="connsiteX29" fmla="*/ 2335877 w 4214553"/>
              <a:gd name="connsiteY29" fmla="*/ 124691 h 897775"/>
              <a:gd name="connsiteX30" fmla="*/ 2443942 w 4214553"/>
              <a:gd name="connsiteY30" fmla="*/ 83128 h 897775"/>
              <a:gd name="connsiteX31" fmla="*/ 2568633 w 4214553"/>
              <a:gd name="connsiteY31" fmla="*/ 99753 h 897775"/>
              <a:gd name="connsiteX32" fmla="*/ 2726575 w 4214553"/>
              <a:gd name="connsiteY32" fmla="*/ 91440 h 897775"/>
              <a:gd name="connsiteX33" fmla="*/ 2793077 w 4214553"/>
              <a:gd name="connsiteY33" fmla="*/ 83128 h 897775"/>
              <a:gd name="connsiteX34" fmla="*/ 2842953 w 4214553"/>
              <a:gd name="connsiteY34" fmla="*/ 91440 h 897775"/>
              <a:gd name="connsiteX35" fmla="*/ 2926080 w 4214553"/>
              <a:gd name="connsiteY35" fmla="*/ 74815 h 897775"/>
              <a:gd name="connsiteX36" fmla="*/ 2975957 w 4214553"/>
              <a:gd name="connsiteY36" fmla="*/ 116379 h 897775"/>
              <a:gd name="connsiteX37" fmla="*/ 3067397 w 4214553"/>
              <a:gd name="connsiteY37" fmla="*/ 58190 h 897775"/>
              <a:gd name="connsiteX38" fmla="*/ 3133899 w 4214553"/>
              <a:gd name="connsiteY38" fmla="*/ 83128 h 897775"/>
              <a:gd name="connsiteX39" fmla="*/ 3250277 w 4214553"/>
              <a:gd name="connsiteY39" fmla="*/ 66502 h 897775"/>
              <a:gd name="connsiteX40" fmla="*/ 3291840 w 4214553"/>
              <a:gd name="connsiteY40" fmla="*/ 58190 h 897775"/>
              <a:gd name="connsiteX41" fmla="*/ 3366655 w 4214553"/>
              <a:gd name="connsiteY41" fmla="*/ 91440 h 897775"/>
              <a:gd name="connsiteX42" fmla="*/ 3449782 w 4214553"/>
              <a:gd name="connsiteY42" fmla="*/ 58190 h 897775"/>
              <a:gd name="connsiteX43" fmla="*/ 3499659 w 4214553"/>
              <a:gd name="connsiteY43" fmla="*/ 116379 h 897775"/>
              <a:gd name="connsiteX44" fmla="*/ 3616037 w 4214553"/>
              <a:gd name="connsiteY44" fmla="*/ 58190 h 897775"/>
              <a:gd name="connsiteX45" fmla="*/ 3690851 w 4214553"/>
              <a:gd name="connsiteY45" fmla="*/ 58190 h 897775"/>
              <a:gd name="connsiteX46" fmla="*/ 3749040 w 4214553"/>
              <a:gd name="connsiteY46" fmla="*/ 33251 h 897775"/>
              <a:gd name="connsiteX47" fmla="*/ 3815542 w 4214553"/>
              <a:gd name="connsiteY47" fmla="*/ 58190 h 897775"/>
              <a:gd name="connsiteX48" fmla="*/ 3873731 w 4214553"/>
              <a:gd name="connsiteY48" fmla="*/ 33251 h 897775"/>
              <a:gd name="connsiteX49" fmla="*/ 3873731 w 4214553"/>
              <a:gd name="connsiteY49" fmla="*/ 33251 h 897775"/>
              <a:gd name="connsiteX50" fmla="*/ 3998422 w 4214553"/>
              <a:gd name="connsiteY50" fmla="*/ 58190 h 897775"/>
              <a:gd name="connsiteX51" fmla="*/ 4064924 w 4214553"/>
              <a:gd name="connsiteY51" fmla="*/ 33251 h 897775"/>
              <a:gd name="connsiteX52" fmla="*/ 4098175 w 4214553"/>
              <a:gd name="connsiteY52" fmla="*/ 0 h 897775"/>
              <a:gd name="connsiteX53" fmla="*/ 4181302 w 4214553"/>
              <a:gd name="connsiteY53" fmla="*/ 58190 h 897775"/>
              <a:gd name="connsiteX54" fmla="*/ 4214553 w 4214553"/>
              <a:gd name="connsiteY54" fmla="*/ 58190 h 897775"/>
              <a:gd name="connsiteX55" fmla="*/ 4214553 w 4214553"/>
              <a:gd name="connsiteY55" fmla="*/ 831273 h 897775"/>
              <a:gd name="connsiteX56" fmla="*/ 4123113 w 4214553"/>
              <a:gd name="connsiteY56" fmla="*/ 856211 h 897775"/>
              <a:gd name="connsiteX57" fmla="*/ 4048299 w 4214553"/>
              <a:gd name="connsiteY57" fmla="*/ 814648 h 897775"/>
              <a:gd name="connsiteX58" fmla="*/ 3973484 w 4214553"/>
              <a:gd name="connsiteY58" fmla="*/ 822960 h 897775"/>
              <a:gd name="connsiteX59" fmla="*/ 3840480 w 4214553"/>
              <a:gd name="connsiteY59" fmla="*/ 814648 h 897775"/>
              <a:gd name="connsiteX60" fmla="*/ 3782291 w 4214553"/>
              <a:gd name="connsiteY60" fmla="*/ 822960 h 897775"/>
              <a:gd name="connsiteX61" fmla="*/ 3749040 w 4214553"/>
              <a:gd name="connsiteY61" fmla="*/ 839586 h 897775"/>
              <a:gd name="connsiteX62" fmla="*/ 3682539 w 4214553"/>
              <a:gd name="connsiteY62" fmla="*/ 798022 h 897775"/>
              <a:gd name="connsiteX63" fmla="*/ 3574473 w 4214553"/>
              <a:gd name="connsiteY63" fmla="*/ 806335 h 897775"/>
              <a:gd name="connsiteX64" fmla="*/ 3507971 w 4214553"/>
              <a:gd name="connsiteY64" fmla="*/ 798022 h 897775"/>
              <a:gd name="connsiteX65" fmla="*/ 3466408 w 4214553"/>
              <a:gd name="connsiteY65" fmla="*/ 822960 h 897775"/>
              <a:gd name="connsiteX66" fmla="*/ 3433157 w 4214553"/>
              <a:gd name="connsiteY66" fmla="*/ 789710 h 897775"/>
              <a:gd name="connsiteX67" fmla="*/ 3300153 w 4214553"/>
              <a:gd name="connsiteY67" fmla="*/ 822960 h 897775"/>
              <a:gd name="connsiteX68" fmla="*/ 3183775 w 4214553"/>
              <a:gd name="connsiteY68" fmla="*/ 781397 h 897775"/>
              <a:gd name="connsiteX69" fmla="*/ 3100648 w 4214553"/>
              <a:gd name="connsiteY69" fmla="*/ 773084 h 897775"/>
              <a:gd name="connsiteX70" fmla="*/ 3092335 w 4214553"/>
              <a:gd name="connsiteY70" fmla="*/ 798022 h 897775"/>
              <a:gd name="connsiteX71" fmla="*/ 3009208 w 4214553"/>
              <a:gd name="connsiteY71" fmla="*/ 764771 h 897775"/>
              <a:gd name="connsiteX72" fmla="*/ 2884517 w 4214553"/>
              <a:gd name="connsiteY72" fmla="*/ 764771 h 897775"/>
              <a:gd name="connsiteX73" fmla="*/ 2743200 w 4214553"/>
              <a:gd name="connsiteY73" fmla="*/ 756459 h 897775"/>
              <a:gd name="connsiteX74" fmla="*/ 2701637 w 4214553"/>
              <a:gd name="connsiteY74" fmla="*/ 723208 h 897775"/>
              <a:gd name="connsiteX75" fmla="*/ 2651760 w 4214553"/>
              <a:gd name="connsiteY75" fmla="*/ 764771 h 897775"/>
              <a:gd name="connsiteX76" fmla="*/ 2510444 w 4214553"/>
              <a:gd name="connsiteY76" fmla="*/ 731520 h 897775"/>
              <a:gd name="connsiteX77" fmla="*/ 2443942 w 4214553"/>
              <a:gd name="connsiteY77" fmla="*/ 748146 h 897775"/>
              <a:gd name="connsiteX78" fmla="*/ 2344189 w 4214553"/>
              <a:gd name="connsiteY78" fmla="*/ 731520 h 897775"/>
              <a:gd name="connsiteX79" fmla="*/ 2227811 w 4214553"/>
              <a:gd name="connsiteY79" fmla="*/ 731520 h 897775"/>
              <a:gd name="connsiteX80" fmla="*/ 2119746 w 4214553"/>
              <a:gd name="connsiteY80" fmla="*/ 714895 h 897775"/>
              <a:gd name="connsiteX81" fmla="*/ 2053244 w 4214553"/>
              <a:gd name="connsiteY81" fmla="*/ 723208 h 897775"/>
              <a:gd name="connsiteX82" fmla="*/ 1828800 w 4214553"/>
              <a:gd name="connsiteY82" fmla="*/ 689957 h 897775"/>
              <a:gd name="connsiteX83" fmla="*/ 1803862 w 4214553"/>
              <a:gd name="connsiteY83" fmla="*/ 714895 h 897775"/>
              <a:gd name="connsiteX84" fmla="*/ 1762299 w 4214553"/>
              <a:gd name="connsiteY84" fmla="*/ 723208 h 897775"/>
              <a:gd name="connsiteX85" fmla="*/ 1712422 w 4214553"/>
              <a:gd name="connsiteY85" fmla="*/ 739833 h 897775"/>
              <a:gd name="connsiteX86" fmla="*/ 1579419 w 4214553"/>
              <a:gd name="connsiteY86" fmla="*/ 689957 h 897775"/>
              <a:gd name="connsiteX87" fmla="*/ 1537855 w 4214553"/>
              <a:gd name="connsiteY87" fmla="*/ 723208 h 897775"/>
              <a:gd name="connsiteX88" fmla="*/ 1471353 w 4214553"/>
              <a:gd name="connsiteY88" fmla="*/ 698270 h 897775"/>
              <a:gd name="connsiteX89" fmla="*/ 1446415 w 4214553"/>
              <a:gd name="connsiteY89" fmla="*/ 731520 h 897775"/>
              <a:gd name="connsiteX90" fmla="*/ 1330037 w 4214553"/>
              <a:gd name="connsiteY90" fmla="*/ 731520 h 897775"/>
              <a:gd name="connsiteX91" fmla="*/ 1246909 w 4214553"/>
              <a:gd name="connsiteY91" fmla="*/ 764771 h 897775"/>
              <a:gd name="connsiteX92" fmla="*/ 1097280 w 4214553"/>
              <a:gd name="connsiteY92" fmla="*/ 731520 h 897775"/>
              <a:gd name="connsiteX93" fmla="*/ 989215 w 4214553"/>
              <a:gd name="connsiteY93" fmla="*/ 748146 h 897775"/>
              <a:gd name="connsiteX94" fmla="*/ 856211 w 4214553"/>
              <a:gd name="connsiteY94" fmla="*/ 781397 h 897775"/>
              <a:gd name="connsiteX95" fmla="*/ 798022 w 4214553"/>
              <a:gd name="connsiteY95" fmla="*/ 756459 h 897775"/>
              <a:gd name="connsiteX96" fmla="*/ 756459 w 4214553"/>
              <a:gd name="connsiteY96" fmla="*/ 789710 h 897775"/>
              <a:gd name="connsiteX97" fmla="*/ 615142 w 4214553"/>
              <a:gd name="connsiteY97" fmla="*/ 839586 h 897775"/>
              <a:gd name="connsiteX98" fmla="*/ 581891 w 4214553"/>
              <a:gd name="connsiteY98" fmla="*/ 864524 h 897775"/>
              <a:gd name="connsiteX99" fmla="*/ 532015 w 4214553"/>
              <a:gd name="connsiteY99" fmla="*/ 822960 h 897775"/>
              <a:gd name="connsiteX100" fmla="*/ 465513 w 4214553"/>
              <a:gd name="connsiteY100" fmla="*/ 806335 h 897775"/>
              <a:gd name="connsiteX101" fmla="*/ 365760 w 4214553"/>
              <a:gd name="connsiteY101" fmla="*/ 847899 h 897775"/>
              <a:gd name="connsiteX102" fmla="*/ 299259 w 4214553"/>
              <a:gd name="connsiteY102" fmla="*/ 881150 h 897775"/>
              <a:gd name="connsiteX103" fmla="*/ 207819 w 4214553"/>
              <a:gd name="connsiteY103" fmla="*/ 872837 h 897775"/>
              <a:gd name="connsiteX104" fmla="*/ 141317 w 4214553"/>
              <a:gd name="connsiteY104" fmla="*/ 897775 h 897775"/>
              <a:gd name="connsiteX105" fmla="*/ 74815 w 4214553"/>
              <a:gd name="connsiteY105" fmla="*/ 897775 h 897775"/>
              <a:gd name="connsiteX106" fmla="*/ 16626 w 4214553"/>
              <a:gd name="connsiteY106" fmla="*/ 897775 h 897775"/>
              <a:gd name="connsiteX107" fmla="*/ 0 w 4214553"/>
              <a:gd name="connsiteY107" fmla="*/ 689957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407323 w 4197927"/>
              <a:gd name="connsiteY6" fmla="*/ 540328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49134 w 4197927"/>
              <a:gd name="connsiteY101" fmla="*/ 847899 h 897775"/>
              <a:gd name="connsiteX102" fmla="*/ 282633 w 4197927"/>
              <a:gd name="connsiteY102" fmla="*/ 881150 h 897775"/>
              <a:gd name="connsiteX103" fmla="*/ 191193 w 4197927"/>
              <a:gd name="connsiteY103" fmla="*/ 872837 h 897775"/>
              <a:gd name="connsiteX104" fmla="*/ 124691 w 4197927"/>
              <a:gd name="connsiteY104" fmla="*/ 897775 h 897775"/>
              <a:gd name="connsiteX105" fmla="*/ 58189 w 4197927"/>
              <a:gd name="connsiteY105" fmla="*/ 897775 h 897775"/>
              <a:gd name="connsiteX106" fmla="*/ 0 w 4197927"/>
              <a:gd name="connsiteY106" fmla="*/ 897775 h 897775"/>
              <a:gd name="connsiteX107" fmla="*/ 2424 w 4197927"/>
              <a:gd name="connsiteY107" fmla="*/ 701863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398873 w 4197927"/>
              <a:gd name="connsiteY6" fmla="*/ 548779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49134 w 4197927"/>
              <a:gd name="connsiteY101" fmla="*/ 847899 h 897775"/>
              <a:gd name="connsiteX102" fmla="*/ 282633 w 4197927"/>
              <a:gd name="connsiteY102" fmla="*/ 881150 h 897775"/>
              <a:gd name="connsiteX103" fmla="*/ 191193 w 4197927"/>
              <a:gd name="connsiteY103" fmla="*/ 872837 h 897775"/>
              <a:gd name="connsiteX104" fmla="*/ 124691 w 4197927"/>
              <a:gd name="connsiteY104" fmla="*/ 897775 h 897775"/>
              <a:gd name="connsiteX105" fmla="*/ 58189 w 4197927"/>
              <a:gd name="connsiteY105" fmla="*/ 897775 h 897775"/>
              <a:gd name="connsiteX106" fmla="*/ 0 w 4197927"/>
              <a:gd name="connsiteY106" fmla="*/ 897775 h 897775"/>
              <a:gd name="connsiteX107" fmla="*/ 2424 w 4197927"/>
              <a:gd name="connsiteY107" fmla="*/ 701863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398873 w 4197927"/>
              <a:gd name="connsiteY6" fmla="*/ 548779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88849 w 4197927"/>
              <a:gd name="connsiteY101" fmla="*/ 829943 h 897775"/>
              <a:gd name="connsiteX102" fmla="*/ 349134 w 4197927"/>
              <a:gd name="connsiteY102" fmla="*/ 847899 h 897775"/>
              <a:gd name="connsiteX103" fmla="*/ 282633 w 4197927"/>
              <a:gd name="connsiteY103" fmla="*/ 881150 h 897775"/>
              <a:gd name="connsiteX104" fmla="*/ 191193 w 4197927"/>
              <a:gd name="connsiteY104" fmla="*/ 872837 h 897775"/>
              <a:gd name="connsiteX105" fmla="*/ 124691 w 4197927"/>
              <a:gd name="connsiteY105" fmla="*/ 897775 h 897775"/>
              <a:gd name="connsiteX106" fmla="*/ 58189 w 4197927"/>
              <a:gd name="connsiteY106" fmla="*/ 897775 h 897775"/>
              <a:gd name="connsiteX107" fmla="*/ 0 w 4197927"/>
              <a:gd name="connsiteY107" fmla="*/ 897775 h 897775"/>
              <a:gd name="connsiteX108" fmla="*/ 2424 w 4197927"/>
              <a:gd name="connsiteY108" fmla="*/ 701863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398873 w 4197927"/>
              <a:gd name="connsiteY6" fmla="*/ 548779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88849 w 4197927"/>
              <a:gd name="connsiteY101" fmla="*/ 829943 h 897775"/>
              <a:gd name="connsiteX102" fmla="*/ 282633 w 4197927"/>
              <a:gd name="connsiteY102" fmla="*/ 881150 h 897775"/>
              <a:gd name="connsiteX103" fmla="*/ 191193 w 4197927"/>
              <a:gd name="connsiteY103" fmla="*/ 872837 h 897775"/>
              <a:gd name="connsiteX104" fmla="*/ 124691 w 4197927"/>
              <a:gd name="connsiteY104" fmla="*/ 897775 h 897775"/>
              <a:gd name="connsiteX105" fmla="*/ 58189 w 4197927"/>
              <a:gd name="connsiteY105" fmla="*/ 897775 h 897775"/>
              <a:gd name="connsiteX106" fmla="*/ 0 w 4197927"/>
              <a:gd name="connsiteY106" fmla="*/ 897775 h 897775"/>
              <a:gd name="connsiteX107" fmla="*/ 2424 w 4197927"/>
              <a:gd name="connsiteY107" fmla="*/ 701863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398873 w 4197927"/>
              <a:gd name="connsiteY6" fmla="*/ 548779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88849 w 4197927"/>
              <a:gd name="connsiteY101" fmla="*/ 829943 h 897775"/>
              <a:gd name="connsiteX102" fmla="*/ 191193 w 4197927"/>
              <a:gd name="connsiteY102" fmla="*/ 872837 h 897775"/>
              <a:gd name="connsiteX103" fmla="*/ 124691 w 4197927"/>
              <a:gd name="connsiteY103" fmla="*/ 897775 h 897775"/>
              <a:gd name="connsiteX104" fmla="*/ 58189 w 4197927"/>
              <a:gd name="connsiteY104" fmla="*/ 897775 h 897775"/>
              <a:gd name="connsiteX105" fmla="*/ 0 w 4197927"/>
              <a:gd name="connsiteY105" fmla="*/ 897775 h 897775"/>
              <a:gd name="connsiteX106" fmla="*/ 2424 w 4197927"/>
              <a:gd name="connsiteY106" fmla="*/ 701863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398873 w 4197927"/>
              <a:gd name="connsiteY6" fmla="*/ 548779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88849 w 4197927"/>
              <a:gd name="connsiteY101" fmla="*/ 829943 h 897775"/>
              <a:gd name="connsiteX102" fmla="*/ 124691 w 4197927"/>
              <a:gd name="connsiteY102" fmla="*/ 897775 h 897775"/>
              <a:gd name="connsiteX103" fmla="*/ 58189 w 4197927"/>
              <a:gd name="connsiteY103" fmla="*/ 897775 h 897775"/>
              <a:gd name="connsiteX104" fmla="*/ 0 w 4197927"/>
              <a:gd name="connsiteY104" fmla="*/ 897775 h 897775"/>
              <a:gd name="connsiteX105" fmla="*/ 2424 w 4197927"/>
              <a:gd name="connsiteY105" fmla="*/ 701863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398873 w 4197927"/>
              <a:gd name="connsiteY6" fmla="*/ 548779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88849 w 4197927"/>
              <a:gd name="connsiteY101" fmla="*/ 829943 h 897775"/>
              <a:gd name="connsiteX102" fmla="*/ 58189 w 4197927"/>
              <a:gd name="connsiteY102" fmla="*/ 897775 h 897775"/>
              <a:gd name="connsiteX103" fmla="*/ 0 w 4197927"/>
              <a:gd name="connsiteY103" fmla="*/ 897775 h 897775"/>
              <a:gd name="connsiteX104" fmla="*/ 2424 w 4197927"/>
              <a:gd name="connsiteY104" fmla="*/ 701863 h 897775"/>
              <a:gd name="connsiteX0" fmla="*/ 2424 w 4197927"/>
              <a:gd name="connsiteY0" fmla="*/ 701863 h 897775"/>
              <a:gd name="connsiteX1" fmla="*/ 83127 w 4197927"/>
              <a:gd name="connsiteY1" fmla="*/ 689957 h 897775"/>
              <a:gd name="connsiteX2" fmla="*/ 166254 w 4197927"/>
              <a:gd name="connsiteY2" fmla="*/ 665019 h 897775"/>
              <a:gd name="connsiteX3" fmla="*/ 224443 w 4197927"/>
              <a:gd name="connsiteY3" fmla="*/ 656706 h 897775"/>
              <a:gd name="connsiteX4" fmla="*/ 299258 w 4197927"/>
              <a:gd name="connsiteY4" fmla="*/ 581891 h 897775"/>
              <a:gd name="connsiteX5" fmla="*/ 365760 w 4197927"/>
              <a:gd name="connsiteY5" fmla="*/ 598517 h 897775"/>
              <a:gd name="connsiteX6" fmla="*/ 398873 w 4197927"/>
              <a:gd name="connsiteY6" fmla="*/ 548779 h 897775"/>
              <a:gd name="connsiteX7" fmla="*/ 490451 w 4197927"/>
              <a:gd name="connsiteY7" fmla="*/ 515390 h 897775"/>
              <a:gd name="connsiteX8" fmla="*/ 573578 w 4197927"/>
              <a:gd name="connsiteY8" fmla="*/ 448888 h 897775"/>
              <a:gd name="connsiteX9" fmla="*/ 640080 w 4197927"/>
              <a:gd name="connsiteY9" fmla="*/ 448888 h 897775"/>
              <a:gd name="connsiteX10" fmla="*/ 781396 w 4197927"/>
              <a:gd name="connsiteY10" fmla="*/ 382386 h 897775"/>
              <a:gd name="connsiteX11" fmla="*/ 889462 w 4197927"/>
              <a:gd name="connsiteY11" fmla="*/ 390699 h 897775"/>
              <a:gd name="connsiteX12" fmla="*/ 972589 w 4197927"/>
              <a:gd name="connsiteY12" fmla="*/ 357448 h 897775"/>
              <a:gd name="connsiteX13" fmla="*/ 1005840 w 4197927"/>
              <a:gd name="connsiteY13" fmla="*/ 382386 h 897775"/>
              <a:gd name="connsiteX14" fmla="*/ 1064029 w 4197927"/>
              <a:gd name="connsiteY14" fmla="*/ 349135 h 897775"/>
              <a:gd name="connsiteX15" fmla="*/ 1130531 w 4197927"/>
              <a:gd name="connsiteY15" fmla="*/ 349135 h 897775"/>
              <a:gd name="connsiteX16" fmla="*/ 1255222 w 4197927"/>
              <a:gd name="connsiteY16" fmla="*/ 274320 h 897775"/>
              <a:gd name="connsiteX17" fmla="*/ 1313411 w 4197927"/>
              <a:gd name="connsiteY17" fmla="*/ 290946 h 897775"/>
              <a:gd name="connsiteX18" fmla="*/ 1363287 w 4197927"/>
              <a:gd name="connsiteY18" fmla="*/ 224444 h 897775"/>
              <a:gd name="connsiteX19" fmla="*/ 1446414 w 4197927"/>
              <a:gd name="connsiteY19" fmla="*/ 224444 h 897775"/>
              <a:gd name="connsiteX20" fmla="*/ 1504603 w 4197927"/>
              <a:gd name="connsiteY20" fmla="*/ 207819 h 897775"/>
              <a:gd name="connsiteX21" fmla="*/ 1554480 w 4197927"/>
              <a:gd name="connsiteY21" fmla="*/ 224444 h 897775"/>
              <a:gd name="connsiteX22" fmla="*/ 1637607 w 4197927"/>
              <a:gd name="connsiteY22" fmla="*/ 174568 h 897775"/>
              <a:gd name="connsiteX23" fmla="*/ 1637607 w 4197927"/>
              <a:gd name="connsiteY23" fmla="*/ 174568 h 897775"/>
              <a:gd name="connsiteX24" fmla="*/ 1803862 w 4197927"/>
              <a:gd name="connsiteY24" fmla="*/ 157942 h 897775"/>
              <a:gd name="connsiteX25" fmla="*/ 1878676 w 4197927"/>
              <a:gd name="connsiteY25" fmla="*/ 149630 h 897775"/>
              <a:gd name="connsiteX26" fmla="*/ 1911927 w 4197927"/>
              <a:gd name="connsiteY26" fmla="*/ 133004 h 897775"/>
              <a:gd name="connsiteX27" fmla="*/ 2061556 w 4197927"/>
              <a:gd name="connsiteY27" fmla="*/ 149630 h 897775"/>
              <a:gd name="connsiteX28" fmla="*/ 2244436 w 4197927"/>
              <a:gd name="connsiteY28" fmla="*/ 108066 h 897775"/>
              <a:gd name="connsiteX29" fmla="*/ 2319251 w 4197927"/>
              <a:gd name="connsiteY29" fmla="*/ 124691 h 897775"/>
              <a:gd name="connsiteX30" fmla="*/ 2427316 w 4197927"/>
              <a:gd name="connsiteY30" fmla="*/ 83128 h 897775"/>
              <a:gd name="connsiteX31" fmla="*/ 2552007 w 4197927"/>
              <a:gd name="connsiteY31" fmla="*/ 99753 h 897775"/>
              <a:gd name="connsiteX32" fmla="*/ 2709949 w 4197927"/>
              <a:gd name="connsiteY32" fmla="*/ 91440 h 897775"/>
              <a:gd name="connsiteX33" fmla="*/ 2776451 w 4197927"/>
              <a:gd name="connsiteY33" fmla="*/ 83128 h 897775"/>
              <a:gd name="connsiteX34" fmla="*/ 2826327 w 4197927"/>
              <a:gd name="connsiteY34" fmla="*/ 91440 h 897775"/>
              <a:gd name="connsiteX35" fmla="*/ 2909454 w 4197927"/>
              <a:gd name="connsiteY35" fmla="*/ 74815 h 897775"/>
              <a:gd name="connsiteX36" fmla="*/ 2959331 w 4197927"/>
              <a:gd name="connsiteY36" fmla="*/ 116379 h 897775"/>
              <a:gd name="connsiteX37" fmla="*/ 3050771 w 4197927"/>
              <a:gd name="connsiteY37" fmla="*/ 58190 h 897775"/>
              <a:gd name="connsiteX38" fmla="*/ 3117273 w 4197927"/>
              <a:gd name="connsiteY38" fmla="*/ 83128 h 897775"/>
              <a:gd name="connsiteX39" fmla="*/ 3233651 w 4197927"/>
              <a:gd name="connsiteY39" fmla="*/ 66502 h 897775"/>
              <a:gd name="connsiteX40" fmla="*/ 3275214 w 4197927"/>
              <a:gd name="connsiteY40" fmla="*/ 58190 h 897775"/>
              <a:gd name="connsiteX41" fmla="*/ 3350029 w 4197927"/>
              <a:gd name="connsiteY41" fmla="*/ 91440 h 897775"/>
              <a:gd name="connsiteX42" fmla="*/ 3433156 w 4197927"/>
              <a:gd name="connsiteY42" fmla="*/ 58190 h 897775"/>
              <a:gd name="connsiteX43" fmla="*/ 3483033 w 4197927"/>
              <a:gd name="connsiteY43" fmla="*/ 116379 h 897775"/>
              <a:gd name="connsiteX44" fmla="*/ 3599411 w 4197927"/>
              <a:gd name="connsiteY44" fmla="*/ 58190 h 897775"/>
              <a:gd name="connsiteX45" fmla="*/ 3674225 w 4197927"/>
              <a:gd name="connsiteY45" fmla="*/ 58190 h 897775"/>
              <a:gd name="connsiteX46" fmla="*/ 3732414 w 4197927"/>
              <a:gd name="connsiteY46" fmla="*/ 33251 h 897775"/>
              <a:gd name="connsiteX47" fmla="*/ 3798916 w 4197927"/>
              <a:gd name="connsiteY47" fmla="*/ 58190 h 897775"/>
              <a:gd name="connsiteX48" fmla="*/ 3857105 w 4197927"/>
              <a:gd name="connsiteY48" fmla="*/ 33251 h 897775"/>
              <a:gd name="connsiteX49" fmla="*/ 3857105 w 4197927"/>
              <a:gd name="connsiteY49" fmla="*/ 33251 h 897775"/>
              <a:gd name="connsiteX50" fmla="*/ 3981796 w 4197927"/>
              <a:gd name="connsiteY50" fmla="*/ 58190 h 897775"/>
              <a:gd name="connsiteX51" fmla="*/ 4048298 w 4197927"/>
              <a:gd name="connsiteY51" fmla="*/ 33251 h 897775"/>
              <a:gd name="connsiteX52" fmla="*/ 4081549 w 4197927"/>
              <a:gd name="connsiteY52" fmla="*/ 0 h 897775"/>
              <a:gd name="connsiteX53" fmla="*/ 4164676 w 4197927"/>
              <a:gd name="connsiteY53" fmla="*/ 58190 h 897775"/>
              <a:gd name="connsiteX54" fmla="*/ 4197927 w 4197927"/>
              <a:gd name="connsiteY54" fmla="*/ 58190 h 897775"/>
              <a:gd name="connsiteX55" fmla="*/ 4197927 w 4197927"/>
              <a:gd name="connsiteY55" fmla="*/ 831273 h 897775"/>
              <a:gd name="connsiteX56" fmla="*/ 4106487 w 4197927"/>
              <a:gd name="connsiteY56" fmla="*/ 856211 h 897775"/>
              <a:gd name="connsiteX57" fmla="*/ 4031673 w 4197927"/>
              <a:gd name="connsiteY57" fmla="*/ 814648 h 897775"/>
              <a:gd name="connsiteX58" fmla="*/ 3956858 w 4197927"/>
              <a:gd name="connsiteY58" fmla="*/ 822960 h 897775"/>
              <a:gd name="connsiteX59" fmla="*/ 3823854 w 4197927"/>
              <a:gd name="connsiteY59" fmla="*/ 814648 h 897775"/>
              <a:gd name="connsiteX60" fmla="*/ 3765665 w 4197927"/>
              <a:gd name="connsiteY60" fmla="*/ 822960 h 897775"/>
              <a:gd name="connsiteX61" fmla="*/ 3732414 w 4197927"/>
              <a:gd name="connsiteY61" fmla="*/ 839586 h 897775"/>
              <a:gd name="connsiteX62" fmla="*/ 3665913 w 4197927"/>
              <a:gd name="connsiteY62" fmla="*/ 798022 h 897775"/>
              <a:gd name="connsiteX63" fmla="*/ 3557847 w 4197927"/>
              <a:gd name="connsiteY63" fmla="*/ 806335 h 897775"/>
              <a:gd name="connsiteX64" fmla="*/ 3491345 w 4197927"/>
              <a:gd name="connsiteY64" fmla="*/ 798022 h 897775"/>
              <a:gd name="connsiteX65" fmla="*/ 3449782 w 4197927"/>
              <a:gd name="connsiteY65" fmla="*/ 822960 h 897775"/>
              <a:gd name="connsiteX66" fmla="*/ 3416531 w 4197927"/>
              <a:gd name="connsiteY66" fmla="*/ 789710 h 897775"/>
              <a:gd name="connsiteX67" fmla="*/ 3283527 w 4197927"/>
              <a:gd name="connsiteY67" fmla="*/ 822960 h 897775"/>
              <a:gd name="connsiteX68" fmla="*/ 3167149 w 4197927"/>
              <a:gd name="connsiteY68" fmla="*/ 781397 h 897775"/>
              <a:gd name="connsiteX69" fmla="*/ 3084022 w 4197927"/>
              <a:gd name="connsiteY69" fmla="*/ 773084 h 897775"/>
              <a:gd name="connsiteX70" fmla="*/ 3075709 w 4197927"/>
              <a:gd name="connsiteY70" fmla="*/ 798022 h 897775"/>
              <a:gd name="connsiteX71" fmla="*/ 2992582 w 4197927"/>
              <a:gd name="connsiteY71" fmla="*/ 764771 h 897775"/>
              <a:gd name="connsiteX72" fmla="*/ 2867891 w 4197927"/>
              <a:gd name="connsiteY72" fmla="*/ 764771 h 897775"/>
              <a:gd name="connsiteX73" fmla="*/ 2726574 w 4197927"/>
              <a:gd name="connsiteY73" fmla="*/ 756459 h 897775"/>
              <a:gd name="connsiteX74" fmla="*/ 2685011 w 4197927"/>
              <a:gd name="connsiteY74" fmla="*/ 723208 h 897775"/>
              <a:gd name="connsiteX75" fmla="*/ 2635134 w 4197927"/>
              <a:gd name="connsiteY75" fmla="*/ 764771 h 897775"/>
              <a:gd name="connsiteX76" fmla="*/ 2493818 w 4197927"/>
              <a:gd name="connsiteY76" fmla="*/ 731520 h 897775"/>
              <a:gd name="connsiteX77" fmla="*/ 2427316 w 4197927"/>
              <a:gd name="connsiteY77" fmla="*/ 748146 h 897775"/>
              <a:gd name="connsiteX78" fmla="*/ 2327563 w 4197927"/>
              <a:gd name="connsiteY78" fmla="*/ 731520 h 897775"/>
              <a:gd name="connsiteX79" fmla="*/ 2211185 w 4197927"/>
              <a:gd name="connsiteY79" fmla="*/ 731520 h 897775"/>
              <a:gd name="connsiteX80" fmla="*/ 2103120 w 4197927"/>
              <a:gd name="connsiteY80" fmla="*/ 714895 h 897775"/>
              <a:gd name="connsiteX81" fmla="*/ 2036618 w 4197927"/>
              <a:gd name="connsiteY81" fmla="*/ 723208 h 897775"/>
              <a:gd name="connsiteX82" fmla="*/ 1812174 w 4197927"/>
              <a:gd name="connsiteY82" fmla="*/ 689957 h 897775"/>
              <a:gd name="connsiteX83" fmla="*/ 1787236 w 4197927"/>
              <a:gd name="connsiteY83" fmla="*/ 714895 h 897775"/>
              <a:gd name="connsiteX84" fmla="*/ 1745673 w 4197927"/>
              <a:gd name="connsiteY84" fmla="*/ 723208 h 897775"/>
              <a:gd name="connsiteX85" fmla="*/ 1695796 w 4197927"/>
              <a:gd name="connsiteY85" fmla="*/ 739833 h 897775"/>
              <a:gd name="connsiteX86" fmla="*/ 1562793 w 4197927"/>
              <a:gd name="connsiteY86" fmla="*/ 689957 h 897775"/>
              <a:gd name="connsiteX87" fmla="*/ 1521229 w 4197927"/>
              <a:gd name="connsiteY87" fmla="*/ 723208 h 897775"/>
              <a:gd name="connsiteX88" fmla="*/ 1454727 w 4197927"/>
              <a:gd name="connsiteY88" fmla="*/ 698270 h 897775"/>
              <a:gd name="connsiteX89" fmla="*/ 1429789 w 4197927"/>
              <a:gd name="connsiteY89" fmla="*/ 731520 h 897775"/>
              <a:gd name="connsiteX90" fmla="*/ 1313411 w 4197927"/>
              <a:gd name="connsiteY90" fmla="*/ 731520 h 897775"/>
              <a:gd name="connsiteX91" fmla="*/ 1230283 w 4197927"/>
              <a:gd name="connsiteY91" fmla="*/ 764771 h 897775"/>
              <a:gd name="connsiteX92" fmla="*/ 1080654 w 4197927"/>
              <a:gd name="connsiteY92" fmla="*/ 731520 h 897775"/>
              <a:gd name="connsiteX93" fmla="*/ 972589 w 4197927"/>
              <a:gd name="connsiteY93" fmla="*/ 748146 h 897775"/>
              <a:gd name="connsiteX94" fmla="*/ 839585 w 4197927"/>
              <a:gd name="connsiteY94" fmla="*/ 781397 h 897775"/>
              <a:gd name="connsiteX95" fmla="*/ 781396 w 4197927"/>
              <a:gd name="connsiteY95" fmla="*/ 756459 h 897775"/>
              <a:gd name="connsiteX96" fmla="*/ 739833 w 4197927"/>
              <a:gd name="connsiteY96" fmla="*/ 789710 h 897775"/>
              <a:gd name="connsiteX97" fmla="*/ 598516 w 4197927"/>
              <a:gd name="connsiteY97" fmla="*/ 839586 h 897775"/>
              <a:gd name="connsiteX98" fmla="*/ 565265 w 4197927"/>
              <a:gd name="connsiteY98" fmla="*/ 864524 h 897775"/>
              <a:gd name="connsiteX99" fmla="*/ 515389 w 4197927"/>
              <a:gd name="connsiteY99" fmla="*/ 822960 h 897775"/>
              <a:gd name="connsiteX100" fmla="*/ 448887 w 4197927"/>
              <a:gd name="connsiteY100" fmla="*/ 806335 h 897775"/>
              <a:gd name="connsiteX101" fmla="*/ 388849 w 4197927"/>
              <a:gd name="connsiteY101" fmla="*/ 829943 h 897775"/>
              <a:gd name="connsiteX102" fmla="*/ 0 w 4197927"/>
              <a:gd name="connsiteY102" fmla="*/ 897775 h 897775"/>
              <a:gd name="connsiteX103" fmla="*/ 2424 w 4197927"/>
              <a:gd name="connsiteY103" fmla="*/ 701863 h 897775"/>
              <a:gd name="connsiteX0" fmla="*/ 1 w 4195504"/>
              <a:gd name="connsiteY0" fmla="*/ 701863 h 864525"/>
              <a:gd name="connsiteX1" fmla="*/ 80704 w 4195504"/>
              <a:gd name="connsiteY1" fmla="*/ 689957 h 864525"/>
              <a:gd name="connsiteX2" fmla="*/ 163831 w 4195504"/>
              <a:gd name="connsiteY2" fmla="*/ 665019 h 864525"/>
              <a:gd name="connsiteX3" fmla="*/ 222020 w 4195504"/>
              <a:gd name="connsiteY3" fmla="*/ 656706 h 864525"/>
              <a:gd name="connsiteX4" fmla="*/ 296835 w 4195504"/>
              <a:gd name="connsiteY4" fmla="*/ 581891 h 864525"/>
              <a:gd name="connsiteX5" fmla="*/ 363337 w 4195504"/>
              <a:gd name="connsiteY5" fmla="*/ 598517 h 864525"/>
              <a:gd name="connsiteX6" fmla="*/ 396450 w 4195504"/>
              <a:gd name="connsiteY6" fmla="*/ 548779 h 864525"/>
              <a:gd name="connsiteX7" fmla="*/ 488028 w 4195504"/>
              <a:gd name="connsiteY7" fmla="*/ 515390 h 864525"/>
              <a:gd name="connsiteX8" fmla="*/ 571155 w 4195504"/>
              <a:gd name="connsiteY8" fmla="*/ 448888 h 864525"/>
              <a:gd name="connsiteX9" fmla="*/ 637657 w 4195504"/>
              <a:gd name="connsiteY9" fmla="*/ 448888 h 864525"/>
              <a:gd name="connsiteX10" fmla="*/ 778973 w 4195504"/>
              <a:gd name="connsiteY10" fmla="*/ 382386 h 864525"/>
              <a:gd name="connsiteX11" fmla="*/ 887039 w 4195504"/>
              <a:gd name="connsiteY11" fmla="*/ 390699 h 864525"/>
              <a:gd name="connsiteX12" fmla="*/ 970166 w 4195504"/>
              <a:gd name="connsiteY12" fmla="*/ 357448 h 864525"/>
              <a:gd name="connsiteX13" fmla="*/ 1003417 w 4195504"/>
              <a:gd name="connsiteY13" fmla="*/ 382386 h 864525"/>
              <a:gd name="connsiteX14" fmla="*/ 1061606 w 4195504"/>
              <a:gd name="connsiteY14" fmla="*/ 349135 h 864525"/>
              <a:gd name="connsiteX15" fmla="*/ 1128108 w 4195504"/>
              <a:gd name="connsiteY15" fmla="*/ 349135 h 864525"/>
              <a:gd name="connsiteX16" fmla="*/ 1252799 w 4195504"/>
              <a:gd name="connsiteY16" fmla="*/ 274320 h 864525"/>
              <a:gd name="connsiteX17" fmla="*/ 1310988 w 4195504"/>
              <a:gd name="connsiteY17" fmla="*/ 290946 h 864525"/>
              <a:gd name="connsiteX18" fmla="*/ 1360864 w 4195504"/>
              <a:gd name="connsiteY18" fmla="*/ 224444 h 864525"/>
              <a:gd name="connsiteX19" fmla="*/ 1443991 w 4195504"/>
              <a:gd name="connsiteY19" fmla="*/ 224444 h 864525"/>
              <a:gd name="connsiteX20" fmla="*/ 1502180 w 4195504"/>
              <a:gd name="connsiteY20" fmla="*/ 207819 h 864525"/>
              <a:gd name="connsiteX21" fmla="*/ 1552057 w 4195504"/>
              <a:gd name="connsiteY21" fmla="*/ 224444 h 864525"/>
              <a:gd name="connsiteX22" fmla="*/ 1635184 w 4195504"/>
              <a:gd name="connsiteY22" fmla="*/ 174568 h 864525"/>
              <a:gd name="connsiteX23" fmla="*/ 1635184 w 4195504"/>
              <a:gd name="connsiteY23" fmla="*/ 174568 h 864525"/>
              <a:gd name="connsiteX24" fmla="*/ 1801439 w 4195504"/>
              <a:gd name="connsiteY24" fmla="*/ 157942 h 864525"/>
              <a:gd name="connsiteX25" fmla="*/ 1876253 w 4195504"/>
              <a:gd name="connsiteY25" fmla="*/ 149630 h 864525"/>
              <a:gd name="connsiteX26" fmla="*/ 1909504 w 4195504"/>
              <a:gd name="connsiteY26" fmla="*/ 133004 h 864525"/>
              <a:gd name="connsiteX27" fmla="*/ 2059133 w 4195504"/>
              <a:gd name="connsiteY27" fmla="*/ 149630 h 864525"/>
              <a:gd name="connsiteX28" fmla="*/ 2242013 w 4195504"/>
              <a:gd name="connsiteY28" fmla="*/ 108066 h 864525"/>
              <a:gd name="connsiteX29" fmla="*/ 2316828 w 4195504"/>
              <a:gd name="connsiteY29" fmla="*/ 124691 h 864525"/>
              <a:gd name="connsiteX30" fmla="*/ 2424893 w 4195504"/>
              <a:gd name="connsiteY30" fmla="*/ 83128 h 864525"/>
              <a:gd name="connsiteX31" fmla="*/ 2549584 w 4195504"/>
              <a:gd name="connsiteY31" fmla="*/ 99753 h 864525"/>
              <a:gd name="connsiteX32" fmla="*/ 2707526 w 4195504"/>
              <a:gd name="connsiteY32" fmla="*/ 91440 h 864525"/>
              <a:gd name="connsiteX33" fmla="*/ 2774028 w 4195504"/>
              <a:gd name="connsiteY33" fmla="*/ 83128 h 864525"/>
              <a:gd name="connsiteX34" fmla="*/ 2823904 w 4195504"/>
              <a:gd name="connsiteY34" fmla="*/ 91440 h 864525"/>
              <a:gd name="connsiteX35" fmla="*/ 2907031 w 4195504"/>
              <a:gd name="connsiteY35" fmla="*/ 74815 h 864525"/>
              <a:gd name="connsiteX36" fmla="*/ 2956908 w 4195504"/>
              <a:gd name="connsiteY36" fmla="*/ 116379 h 864525"/>
              <a:gd name="connsiteX37" fmla="*/ 3048348 w 4195504"/>
              <a:gd name="connsiteY37" fmla="*/ 58190 h 864525"/>
              <a:gd name="connsiteX38" fmla="*/ 3114850 w 4195504"/>
              <a:gd name="connsiteY38" fmla="*/ 83128 h 864525"/>
              <a:gd name="connsiteX39" fmla="*/ 3231228 w 4195504"/>
              <a:gd name="connsiteY39" fmla="*/ 66502 h 864525"/>
              <a:gd name="connsiteX40" fmla="*/ 3272791 w 4195504"/>
              <a:gd name="connsiteY40" fmla="*/ 58190 h 864525"/>
              <a:gd name="connsiteX41" fmla="*/ 3347606 w 4195504"/>
              <a:gd name="connsiteY41" fmla="*/ 91440 h 864525"/>
              <a:gd name="connsiteX42" fmla="*/ 3430733 w 4195504"/>
              <a:gd name="connsiteY42" fmla="*/ 58190 h 864525"/>
              <a:gd name="connsiteX43" fmla="*/ 3480610 w 4195504"/>
              <a:gd name="connsiteY43" fmla="*/ 116379 h 864525"/>
              <a:gd name="connsiteX44" fmla="*/ 3596988 w 4195504"/>
              <a:gd name="connsiteY44" fmla="*/ 58190 h 864525"/>
              <a:gd name="connsiteX45" fmla="*/ 3671802 w 4195504"/>
              <a:gd name="connsiteY45" fmla="*/ 58190 h 864525"/>
              <a:gd name="connsiteX46" fmla="*/ 3729991 w 4195504"/>
              <a:gd name="connsiteY46" fmla="*/ 33251 h 864525"/>
              <a:gd name="connsiteX47" fmla="*/ 3796493 w 4195504"/>
              <a:gd name="connsiteY47" fmla="*/ 58190 h 864525"/>
              <a:gd name="connsiteX48" fmla="*/ 3854682 w 4195504"/>
              <a:gd name="connsiteY48" fmla="*/ 33251 h 864525"/>
              <a:gd name="connsiteX49" fmla="*/ 3854682 w 4195504"/>
              <a:gd name="connsiteY49" fmla="*/ 33251 h 864525"/>
              <a:gd name="connsiteX50" fmla="*/ 3979373 w 4195504"/>
              <a:gd name="connsiteY50" fmla="*/ 58190 h 864525"/>
              <a:gd name="connsiteX51" fmla="*/ 4045875 w 4195504"/>
              <a:gd name="connsiteY51" fmla="*/ 33251 h 864525"/>
              <a:gd name="connsiteX52" fmla="*/ 4079126 w 4195504"/>
              <a:gd name="connsiteY52" fmla="*/ 0 h 864525"/>
              <a:gd name="connsiteX53" fmla="*/ 4162253 w 4195504"/>
              <a:gd name="connsiteY53" fmla="*/ 58190 h 864525"/>
              <a:gd name="connsiteX54" fmla="*/ 4195504 w 4195504"/>
              <a:gd name="connsiteY54" fmla="*/ 58190 h 864525"/>
              <a:gd name="connsiteX55" fmla="*/ 4195504 w 4195504"/>
              <a:gd name="connsiteY55" fmla="*/ 831273 h 864525"/>
              <a:gd name="connsiteX56" fmla="*/ 4104064 w 4195504"/>
              <a:gd name="connsiteY56" fmla="*/ 856211 h 864525"/>
              <a:gd name="connsiteX57" fmla="*/ 4029250 w 4195504"/>
              <a:gd name="connsiteY57" fmla="*/ 814648 h 864525"/>
              <a:gd name="connsiteX58" fmla="*/ 3954435 w 4195504"/>
              <a:gd name="connsiteY58" fmla="*/ 822960 h 864525"/>
              <a:gd name="connsiteX59" fmla="*/ 3821431 w 4195504"/>
              <a:gd name="connsiteY59" fmla="*/ 814648 h 864525"/>
              <a:gd name="connsiteX60" fmla="*/ 3763242 w 4195504"/>
              <a:gd name="connsiteY60" fmla="*/ 822960 h 864525"/>
              <a:gd name="connsiteX61" fmla="*/ 3729991 w 4195504"/>
              <a:gd name="connsiteY61" fmla="*/ 839586 h 864525"/>
              <a:gd name="connsiteX62" fmla="*/ 3663490 w 4195504"/>
              <a:gd name="connsiteY62" fmla="*/ 798022 h 864525"/>
              <a:gd name="connsiteX63" fmla="*/ 3555424 w 4195504"/>
              <a:gd name="connsiteY63" fmla="*/ 806335 h 864525"/>
              <a:gd name="connsiteX64" fmla="*/ 3488922 w 4195504"/>
              <a:gd name="connsiteY64" fmla="*/ 798022 h 864525"/>
              <a:gd name="connsiteX65" fmla="*/ 3447359 w 4195504"/>
              <a:gd name="connsiteY65" fmla="*/ 822960 h 864525"/>
              <a:gd name="connsiteX66" fmla="*/ 3414108 w 4195504"/>
              <a:gd name="connsiteY66" fmla="*/ 789710 h 864525"/>
              <a:gd name="connsiteX67" fmla="*/ 3281104 w 4195504"/>
              <a:gd name="connsiteY67" fmla="*/ 822960 h 864525"/>
              <a:gd name="connsiteX68" fmla="*/ 3164726 w 4195504"/>
              <a:gd name="connsiteY68" fmla="*/ 781397 h 864525"/>
              <a:gd name="connsiteX69" fmla="*/ 3081599 w 4195504"/>
              <a:gd name="connsiteY69" fmla="*/ 773084 h 864525"/>
              <a:gd name="connsiteX70" fmla="*/ 3073286 w 4195504"/>
              <a:gd name="connsiteY70" fmla="*/ 798022 h 864525"/>
              <a:gd name="connsiteX71" fmla="*/ 2990159 w 4195504"/>
              <a:gd name="connsiteY71" fmla="*/ 764771 h 864525"/>
              <a:gd name="connsiteX72" fmla="*/ 2865468 w 4195504"/>
              <a:gd name="connsiteY72" fmla="*/ 764771 h 864525"/>
              <a:gd name="connsiteX73" fmla="*/ 2724151 w 4195504"/>
              <a:gd name="connsiteY73" fmla="*/ 756459 h 864525"/>
              <a:gd name="connsiteX74" fmla="*/ 2682588 w 4195504"/>
              <a:gd name="connsiteY74" fmla="*/ 723208 h 864525"/>
              <a:gd name="connsiteX75" fmla="*/ 2632711 w 4195504"/>
              <a:gd name="connsiteY75" fmla="*/ 764771 h 864525"/>
              <a:gd name="connsiteX76" fmla="*/ 2491395 w 4195504"/>
              <a:gd name="connsiteY76" fmla="*/ 731520 h 864525"/>
              <a:gd name="connsiteX77" fmla="*/ 2424893 w 4195504"/>
              <a:gd name="connsiteY77" fmla="*/ 748146 h 864525"/>
              <a:gd name="connsiteX78" fmla="*/ 2325140 w 4195504"/>
              <a:gd name="connsiteY78" fmla="*/ 731520 h 864525"/>
              <a:gd name="connsiteX79" fmla="*/ 2208762 w 4195504"/>
              <a:gd name="connsiteY79" fmla="*/ 731520 h 864525"/>
              <a:gd name="connsiteX80" fmla="*/ 2100697 w 4195504"/>
              <a:gd name="connsiteY80" fmla="*/ 714895 h 864525"/>
              <a:gd name="connsiteX81" fmla="*/ 2034195 w 4195504"/>
              <a:gd name="connsiteY81" fmla="*/ 723208 h 864525"/>
              <a:gd name="connsiteX82" fmla="*/ 1809751 w 4195504"/>
              <a:gd name="connsiteY82" fmla="*/ 689957 h 864525"/>
              <a:gd name="connsiteX83" fmla="*/ 1784813 w 4195504"/>
              <a:gd name="connsiteY83" fmla="*/ 714895 h 864525"/>
              <a:gd name="connsiteX84" fmla="*/ 1743250 w 4195504"/>
              <a:gd name="connsiteY84" fmla="*/ 723208 h 864525"/>
              <a:gd name="connsiteX85" fmla="*/ 1693373 w 4195504"/>
              <a:gd name="connsiteY85" fmla="*/ 739833 h 864525"/>
              <a:gd name="connsiteX86" fmla="*/ 1560370 w 4195504"/>
              <a:gd name="connsiteY86" fmla="*/ 689957 h 864525"/>
              <a:gd name="connsiteX87" fmla="*/ 1518806 w 4195504"/>
              <a:gd name="connsiteY87" fmla="*/ 723208 h 864525"/>
              <a:gd name="connsiteX88" fmla="*/ 1452304 w 4195504"/>
              <a:gd name="connsiteY88" fmla="*/ 698270 h 864525"/>
              <a:gd name="connsiteX89" fmla="*/ 1427366 w 4195504"/>
              <a:gd name="connsiteY89" fmla="*/ 731520 h 864525"/>
              <a:gd name="connsiteX90" fmla="*/ 1310988 w 4195504"/>
              <a:gd name="connsiteY90" fmla="*/ 731520 h 864525"/>
              <a:gd name="connsiteX91" fmla="*/ 1227860 w 4195504"/>
              <a:gd name="connsiteY91" fmla="*/ 764771 h 864525"/>
              <a:gd name="connsiteX92" fmla="*/ 1078231 w 4195504"/>
              <a:gd name="connsiteY92" fmla="*/ 731520 h 864525"/>
              <a:gd name="connsiteX93" fmla="*/ 970166 w 4195504"/>
              <a:gd name="connsiteY93" fmla="*/ 748146 h 864525"/>
              <a:gd name="connsiteX94" fmla="*/ 837162 w 4195504"/>
              <a:gd name="connsiteY94" fmla="*/ 781397 h 864525"/>
              <a:gd name="connsiteX95" fmla="*/ 778973 w 4195504"/>
              <a:gd name="connsiteY95" fmla="*/ 756459 h 864525"/>
              <a:gd name="connsiteX96" fmla="*/ 737410 w 4195504"/>
              <a:gd name="connsiteY96" fmla="*/ 789710 h 864525"/>
              <a:gd name="connsiteX97" fmla="*/ 596093 w 4195504"/>
              <a:gd name="connsiteY97" fmla="*/ 839586 h 864525"/>
              <a:gd name="connsiteX98" fmla="*/ 562842 w 4195504"/>
              <a:gd name="connsiteY98" fmla="*/ 864524 h 864525"/>
              <a:gd name="connsiteX99" fmla="*/ 512966 w 4195504"/>
              <a:gd name="connsiteY99" fmla="*/ 822960 h 864525"/>
              <a:gd name="connsiteX100" fmla="*/ 446464 w 4195504"/>
              <a:gd name="connsiteY100" fmla="*/ 806335 h 864525"/>
              <a:gd name="connsiteX101" fmla="*/ 386426 w 4195504"/>
              <a:gd name="connsiteY101" fmla="*/ 829943 h 864525"/>
              <a:gd name="connsiteX102" fmla="*/ 1 w 4195504"/>
              <a:gd name="connsiteY102" fmla="*/ 701863 h 864525"/>
              <a:gd name="connsiteX0" fmla="*/ 305723 w 4114801"/>
              <a:gd name="connsiteY0" fmla="*/ 829943 h 864524"/>
              <a:gd name="connsiteX1" fmla="*/ 1 w 4114801"/>
              <a:gd name="connsiteY1" fmla="*/ 689957 h 864524"/>
              <a:gd name="connsiteX2" fmla="*/ 83128 w 4114801"/>
              <a:gd name="connsiteY2" fmla="*/ 665019 h 864524"/>
              <a:gd name="connsiteX3" fmla="*/ 141317 w 4114801"/>
              <a:gd name="connsiteY3" fmla="*/ 656706 h 864524"/>
              <a:gd name="connsiteX4" fmla="*/ 216132 w 4114801"/>
              <a:gd name="connsiteY4" fmla="*/ 581891 h 864524"/>
              <a:gd name="connsiteX5" fmla="*/ 282634 w 4114801"/>
              <a:gd name="connsiteY5" fmla="*/ 598517 h 864524"/>
              <a:gd name="connsiteX6" fmla="*/ 315747 w 4114801"/>
              <a:gd name="connsiteY6" fmla="*/ 548779 h 864524"/>
              <a:gd name="connsiteX7" fmla="*/ 407325 w 4114801"/>
              <a:gd name="connsiteY7" fmla="*/ 515390 h 864524"/>
              <a:gd name="connsiteX8" fmla="*/ 490452 w 4114801"/>
              <a:gd name="connsiteY8" fmla="*/ 448888 h 864524"/>
              <a:gd name="connsiteX9" fmla="*/ 556954 w 4114801"/>
              <a:gd name="connsiteY9" fmla="*/ 448888 h 864524"/>
              <a:gd name="connsiteX10" fmla="*/ 698270 w 4114801"/>
              <a:gd name="connsiteY10" fmla="*/ 382386 h 864524"/>
              <a:gd name="connsiteX11" fmla="*/ 806336 w 4114801"/>
              <a:gd name="connsiteY11" fmla="*/ 390699 h 864524"/>
              <a:gd name="connsiteX12" fmla="*/ 889463 w 4114801"/>
              <a:gd name="connsiteY12" fmla="*/ 357448 h 864524"/>
              <a:gd name="connsiteX13" fmla="*/ 922714 w 4114801"/>
              <a:gd name="connsiteY13" fmla="*/ 382386 h 864524"/>
              <a:gd name="connsiteX14" fmla="*/ 980903 w 4114801"/>
              <a:gd name="connsiteY14" fmla="*/ 349135 h 864524"/>
              <a:gd name="connsiteX15" fmla="*/ 1047405 w 4114801"/>
              <a:gd name="connsiteY15" fmla="*/ 349135 h 864524"/>
              <a:gd name="connsiteX16" fmla="*/ 1172096 w 4114801"/>
              <a:gd name="connsiteY16" fmla="*/ 274320 h 864524"/>
              <a:gd name="connsiteX17" fmla="*/ 1230285 w 4114801"/>
              <a:gd name="connsiteY17" fmla="*/ 290946 h 864524"/>
              <a:gd name="connsiteX18" fmla="*/ 1280161 w 4114801"/>
              <a:gd name="connsiteY18" fmla="*/ 224444 h 864524"/>
              <a:gd name="connsiteX19" fmla="*/ 1363288 w 4114801"/>
              <a:gd name="connsiteY19" fmla="*/ 224444 h 864524"/>
              <a:gd name="connsiteX20" fmla="*/ 1421477 w 4114801"/>
              <a:gd name="connsiteY20" fmla="*/ 207819 h 864524"/>
              <a:gd name="connsiteX21" fmla="*/ 1471354 w 4114801"/>
              <a:gd name="connsiteY21" fmla="*/ 224444 h 864524"/>
              <a:gd name="connsiteX22" fmla="*/ 1554481 w 4114801"/>
              <a:gd name="connsiteY22" fmla="*/ 174568 h 864524"/>
              <a:gd name="connsiteX23" fmla="*/ 1554481 w 4114801"/>
              <a:gd name="connsiteY23" fmla="*/ 174568 h 864524"/>
              <a:gd name="connsiteX24" fmla="*/ 1720736 w 4114801"/>
              <a:gd name="connsiteY24" fmla="*/ 157942 h 864524"/>
              <a:gd name="connsiteX25" fmla="*/ 1795550 w 4114801"/>
              <a:gd name="connsiteY25" fmla="*/ 149630 h 864524"/>
              <a:gd name="connsiteX26" fmla="*/ 1828801 w 4114801"/>
              <a:gd name="connsiteY26" fmla="*/ 133004 h 864524"/>
              <a:gd name="connsiteX27" fmla="*/ 1978430 w 4114801"/>
              <a:gd name="connsiteY27" fmla="*/ 149630 h 864524"/>
              <a:gd name="connsiteX28" fmla="*/ 2161310 w 4114801"/>
              <a:gd name="connsiteY28" fmla="*/ 108066 h 864524"/>
              <a:gd name="connsiteX29" fmla="*/ 2236125 w 4114801"/>
              <a:gd name="connsiteY29" fmla="*/ 124691 h 864524"/>
              <a:gd name="connsiteX30" fmla="*/ 2344190 w 4114801"/>
              <a:gd name="connsiteY30" fmla="*/ 83128 h 864524"/>
              <a:gd name="connsiteX31" fmla="*/ 2468881 w 4114801"/>
              <a:gd name="connsiteY31" fmla="*/ 99753 h 864524"/>
              <a:gd name="connsiteX32" fmla="*/ 2626823 w 4114801"/>
              <a:gd name="connsiteY32" fmla="*/ 91440 h 864524"/>
              <a:gd name="connsiteX33" fmla="*/ 2693325 w 4114801"/>
              <a:gd name="connsiteY33" fmla="*/ 83128 h 864524"/>
              <a:gd name="connsiteX34" fmla="*/ 2743201 w 4114801"/>
              <a:gd name="connsiteY34" fmla="*/ 91440 h 864524"/>
              <a:gd name="connsiteX35" fmla="*/ 2826328 w 4114801"/>
              <a:gd name="connsiteY35" fmla="*/ 74815 h 864524"/>
              <a:gd name="connsiteX36" fmla="*/ 2876205 w 4114801"/>
              <a:gd name="connsiteY36" fmla="*/ 116379 h 864524"/>
              <a:gd name="connsiteX37" fmla="*/ 2967645 w 4114801"/>
              <a:gd name="connsiteY37" fmla="*/ 58190 h 864524"/>
              <a:gd name="connsiteX38" fmla="*/ 3034147 w 4114801"/>
              <a:gd name="connsiteY38" fmla="*/ 83128 h 864524"/>
              <a:gd name="connsiteX39" fmla="*/ 3150525 w 4114801"/>
              <a:gd name="connsiteY39" fmla="*/ 66502 h 864524"/>
              <a:gd name="connsiteX40" fmla="*/ 3192088 w 4114801"/>
              <a:gd name="connsiteY40" fmla="*/ 58190 h 864524"/>
              <a:gd name="connsiteX41" fmla="*/ 3266903 w 4114801"/>
              <a:gd name="connsiteY41" fmla="*/ 91440 h 864524"/>
              <a:gd name="connsiteX42" fmla="*/ 3350030 w 4114801"/>
              <a:gd name="connsiteY42" fmla="*/ 58190 h 864524"/>
              <a:gd name="connsiteX43" fmla="*/ 3399907 w 4114801"/>
              <a:gd name="connsiteY43" fmla="*/ 116379 h 864524"/>
              <a:gd name="connsiteX44" fmla="*/ 3516285 w 4114801"/>
              <a:gd name="connsiteY44" fmla="*/ 58190 h 864524"/>
              <a:gd name="connsiteX45" fmla="*/ 3591099 w 4114801"/>
              <a:gd name="connsiteY45" fmla="*/ 58190 h 864524"/>
              <a:gd name="connsiteX46" fmla="*/ 3649288 w 4114801"/>
              <a:gd name="connsiteY46" fmla="*/ 33251 h 864524"/>
              <a:gd name="connsiteX47" fmla="*/ 3715790 w 4114801"/>
              <a:gd name="connsiteY47" fmla="*/ 58190 h 864524"/>
              <a:gd name="connsiteX48" fmla="*/ 3773979 w 4114801"/>
              <a:gd name="connsiteY48" fmla="*/ 33251 h 864524"/>
              <a:gd name="connsiteX49" fmla="*/ 3773979 w 4114801"/>
              <a:gd name="connsiteY49" fmla="*/ 33251 h 864524"/>
              <a:gd name="connsiteX50" fmla="*/ 3898670 w 4114801"/>
              <a:gd name="connsiteY50" fmla="*/ 58190 h 864524"/>
              <a:gd name="connsiteX51" fmla="*/ 3965172 w 4114801"/>
              <a:gd name="connsiteY51" fmla="*/ 33251 h 864524"/>
              <a:gd name="connsiteX52" fmla="*/ 3998423 w 4114801"/>
              <a:gd name="connsiteY52" fmla="*/ 0 h 864524"/>
              <a:gd name="connsiteX53" fmla="*/ 4081550 w 4114801"/>
              <a:gd name="connsiteY53" fmla="*/ 58190 h 864524"/>
              <a:gd name="connsiteX54" fmla="*/ 4114801 w 4114801"/>
              <a:gd name="connsiteY54" fmla="*/ 58190 h 864524"/>
              <a:gd name="connsiteX55" fmla="*/ 4114801 w 4114801"/>
              <a:gd name="connsiteY55" fmla="*/ 831273 h 864524"/>
              <a:gd name="connsiteX56" fmla="*/ 4023361 w 4114801"/>
              <a:gd name="connsiteY56" fmla="*/ 856211 h 864524"/>
              <a:gd name="connsiteX57" fmla="*/ 3948547 w 4114801"/>
              <a:gd name="connsiteY57" fmla="*/ 814648 h 864524"/>
              <a:gd name="connsiteX58" fmla="*/ 3873732 w 4114801"/>
              <a:gd name="connsiteY58" fmla="*/ 822960 h 864524"/>
              <a:gd name="connsiteX59" fmla="*/ 3740728 w 4114801"/>
              <a:gd name="connsiteY59" fmla="*/ 814648 h 864524"/>
              <a:gd name="connsiteX60" fmla="*/ 3682539 w 4114801"/>
              <a:gd name="connsiteY60" fmla="*/ 822960 h 864524"/>
              <a:gd name="connsiteX61" fmla="*/ 3649288 w 4114801"/>
              <a:gd name="connsiteY61" fmla="*/ 839586 h 864524"/>
              <a:gd name="connsiteX62" fmla="*/ 3582787 w 4114801"/>
              <a:gd name="connsiteY62" fmla="*/ 798022 h 864524"/>
              <a:gd name="connsiteX63" fmla="*/ 3474721 w 4114801"/>
              <a:gd name="connsiteY63" fmla="*/ 806335 h 864524"/>
              <a:gd name="connsiteX64" fmla="*/ 3408219 w 4114801"/>
              <a:gd name="connsiteY64" fmla="*/ 798022 h 864524"/>
              <a:gd name="connsiteX65" fmla="*/ 3366656 w 4114801"/>
              <a:gd name="connsiteY65" fmla="*/ 822960 h 864524"/>
              <a:gd name="connsiteX66" fmla="*/ 3333405 w 4114801"/>
              <a:gd name="connsiteY66" fmla="*/ 789710 h 864524"/>
              <a:gd name="connsiteX67" fmla="*/ 3200401 w 4114801"/>
              <a:gd name="connsiteY67" fmla="*/ 822960 h 864524"/>
              <a:gd name="connsiteX68" fmla="*/ 3084023 w 4114801"/>
              <a:gd name="connsiteY68" fmla="*/ 781397 h 864524"/>
              <a:gd name="connsiteX69" fmla="*/ 3000896 w 4114801"/>
              <a:gd name="connsiteY69" fmla="*/ 773084 h 864524"/>
              <a:gd name="connsiteX70" fmla="*/ 2992583 w 4114801"/>
              <a:gd name="connsiteY70" fmla="*/ 798022 h 864524"/>
              <a:gd name="connsiteX71" fmla="*/ 2909456 w 4114801"/>
              <a:gd name="connsiteY71" fmla="*/ 764771 h 864524"/>
              <a:gd name="connsiteX72" fmla="*/ 2784765 w 4114801"/>
              <a:gd name="connsiteY72" fmla="*/ 764771 h 864524"/>
              <a:gd name="connsiteX73" fmla="*/ 2643448 w 4114801"/>
              <a:gd name="connsiteY73" fmla="*/ 756459 h 864524"/>
              <a:gd name="connsiteX74" fmla="*/ 2601885 w 4114801"/>
              <a:gd name="connsiteY74" fmla="*/ 723208 h 864524"/>
              <a:gd name="connsiteX75" fmla="*/ 2552008 w 4114801"/>
              <a:gd name="connsiteY75" fmla="*/ 764771 h 864524"/>
              <a:gd name="connsiteX76" fmla="*/ 2410692 w 4114801"/>
              <a:gd name="connsiteY76" fmla="*/ 731520 h 864524"/>
              <a:gd name="connsiteX77" fmla="*/ 2344190 w 4114801"/>
              <a:gd name="connsiteY77" fmla="*/ 748146 h 864524"/>
              <a:gd name="connsiteX78" fmla="*/ 2244437 w 4114801"/>
              <a:gd name="connsiteY78" fmla="*/ 731520 h 864524"/>
              <a:gd name="connsiteX79" fmla="*/ 2128059 w 4114801"/>
              <a:gd name="connsiteY79" fmla="*/ 731520 h 864524"/>
              <a:gd name="connsiteX80" fmla="*/ 2019994 w 4114801"/>
              <a:gd name="connsiteY80" fmla="*/ 714895 h 864524"/>
              <a:gd name="connsiteX81" fmla="*/ 1953492 w 4114801"/>
              <a:gd name="connsiteY81" fmla="*/ 723208 h 864524"/>
              <a:gd name="connsiteX82" fmla="*/ 1729048 w 4114801"/>
              <a:gd name="connsiteY82" fmla="*/ 689957 h 864524"/>
              <a:gd name="connsiteX83" fmla="*/ 1704110 w 4114801"/>
              <a:gd name="connsiteY83" fmla="*/ 714895 h 864524"/>
              <a:gd name="connsiteX84" fmla="*/ 1662547 w 4114801"/>
              <a:gd name="connsiteY84" fmla="*/ 723208 h 864524"/>
              <a:gd name="connsiteX85" fmla="*/ 1612670 w 4114801"/>
              <a:gd name="connsiteY85" fmla="*/ 739833 h 864524"/>
              <a:gd name="connsiteX86" fmla="*/ 1479667 w 4114801"/>
              <a:gd name="connsiteY86" fmla="*/ 689957 h 864524"/>
              <a:gd name="connsiteX87" fmla="*/ 1438103 w 4114801"/>
              <a:gd name="connsiteY87" fmla="*/ 723208 h 864524"/>
              <a:gd name="connsiteX88" fmla="*/ 1371601 w 4114801"/>
              <a:gd name="connsiteY88" fmla="*/ 698270 h 864524"/>
              <a:gd name="connsiteX89" fmla="*/ 1346663 w 4114801"/>
              <a:gd name="connsiteY89" fmla="*/ 731520 h 864524"/>
              <a:gd name="connsiteX90" fmla="*/ 1230285 w 4114801"/>
              <a:gd name="connsiteY90" fmla="*/ 731520 h 864524"/>
              <a:gd name="connsiteX91" fmla="*/ 1147157 w 4114801"/>
              <a:gd name="connsiteY91" fmla="*/ 764771 h 864524"/>
              <a:gd name="connsiteX92" fmla="*/ 997528 w 4114801"/>
              <a:gd name="connsiteY92" fmla="*/ 731520 h 864524"/>
              <a:gd name="connsiteX93" fmla="*/ 889463 w 4114801"/>
              <a:gd name="connsiteY93" fmla="*/ 748146 h 864524"/>
              <a:gd name="connsiteX94" fmla="*/ 756459 w 4114801"/>
              <a:gd name="connsiteY94" fmla="*/ 781397 h 864524"/>
              <a:gd name="connsiteX95" fmla="*/ 698270 w 4114801"/>
              <a:gd name="connsiteY95" fmla="*/ 756459 h 864524"/>
              <a:gd name="connsiteX96" fmla="*/ 656707 w 4114801"/>
              <a:gd name="connsiteY96" fmla="*/ 789710 h 864524"/>
              <a:gd name="connsiteX97" fmla="*/ 515390 w 4114801"/>
              <a:gd name="connsiteY97" fmla="*/ 839586 h 864524"/>
              <a:gd name="connsiteX98" fmla="*/ 482139 w 4114801"/>
              <a:gd name="connsiteY98" fmla="*/ 864524 h 864524"/>
              <a:gd name="connsiteX99" fmla="*/ 432263 w 4114801"/>
              <a:gd name="connsiteY99" fmla="*/ 822960 h 864524"/>
              <a:gd name="connsiteX100" fmla="*/ 365761 w 4114801"/>
              <a:gd name="connsiteY100" fmla="*/ 806335 h 864524"/>
              <a:gd name="connsiteX101" fmla="*/ 305723 w 4114801"/>
              <a:gd name="connsiteY101" fmla="*/ 829943 h 864524"/>
              <a:gd name="connsiteX0" fmla="*/ 222595 w 4031673"/>
              <a:gd name="connsiteY0" fmla="*/ 829943 h 864524"/>
              <a:gd name="connsiteX1" fmla="*/ 0 w 4031673"/>
              <a:gd name="connsiteY1" fmla="*/ 665019 h 864524"/>
              <a:gd name="connsiteX2" fmla="*/ 58189 w 4031673"/>
              <a:gd name="connsiteY2" fmla="*/ 656706 h 864524"/>
              <a:gd name="connsiteX3" fmla="*/ 133004 w 4031673"/>
              <a:gd name="connsiteY3" fmla="*/ 581891 h 864524"/>
              <a:gd name="connsiteX4" fmla="*/ 199506 w 4031673"/>
              <a:gd name="connsiteY4" fmla="*/ 598517 h 864524"/>
              <a:gd name="connsiteX5" fmla="*/ 232619 w 4031673"/>
              <a:gd name="connsiteY5" fmla="*/ 548779 h 864524"/>
              <a:gd name="connsiteX6" fmla="*/ 324197 w 4031673"/>
              <a:gd name="connsiteY6" fmla="*/ 515390 h 864524"/>
              <a:gd name="connsiteX7" fmla="*/ 407324 w 4031673"/>
              <a:gd name="connsiteY7" fmla="*/ 448888 h 864524"/>
              <a:gd name="connsiteX8" fmla="*/ 473826 w 4031673"/>
              <a:gd name="connsiteY8" fmla="*/ 448888 h 864524"/>
              <a:gd name="connsiteX9" fmla="*/ 615142 w 4031673"/>
              <a:gd name="connsiteY9" fmla="*/ 382386 h 864524"/>
              <a:gd name="connsiteX10" fmla="*/ 723208 w 4031673"/>
              <a:gd name="connsiteY10" fmla="*/ 390699 h 864524"/>
              <a:gd name="connsiteX11" fmla="*/ 806335 w 4031673"/>
              <a:gd name="connsiteY11" fmla="*/ 357448 h 864524"/>
              <a:gd name="connsiteX12" fmla="*/ 839586 w 4031673"/>
              <a:gd name="connsiteY12" fmla="*/ 382386 h 864524"/>
              <a:gd name="connsiteX13" fmla="*/ 897775 w 4031673"/>
              <a:gd name="connsiteY13" fmla="*/ 349135 h 864524"/>
              <a:gd name="connsiteX14" fmla="*/ 964277 w 4031673"/>
              <a:gd name="connsiteY14" fmla="*/ 349135 h 864524"/>
              <a:gd name="connsiteX15" fmla="*/ 1088968 w 4031673"/>
              <a:gd name="connsiteY15" fmla="*/ 274320 h 864524"/>
              <a:gd name="connsiteX16" fmla="*/ 1147157 w 4031673"/>
              <a:gd name="connsiteY16" fmla="*/ 290946 h 864524"/>
              <a:gd name="connsiteX17" fmla="*/ 1197033 w 4031673"/>
              <a:gd name="connsiteY17" fmla="*/ 224444 h 864524"/>
              <a:gd name="connsiteX18" fmla="*/ 1280160 w 4031673"/>
              <a:gd name="connsiteY18" fmla="*/ 224444 h 864524"/>
              <a:gd name="connsiteX19" fmla="*/ 1338349 w 4031673"/>
              <a:gd name="connsiteY19" fmla="*/ 207819 h 864524"/>
              <a:gd name="connsiteX20" fmla="*/ 1388226 w 4031673"/>
              <a:gd name="connsiteY20" fmla="*/ 224444 h 864524"/>
              <a:gd name="connsiteX21" fmla="*/ 1471353 w 4031673"/>
              <a:gd name="connsiteY21" fmla="*/ 174568 h 864524"/>
              <a:gd name="connsiteX22" fmla="*/ 1471353 w 4031673"/>
              <a:gd name="connsiteY22" fmla="*/ 174568 h 864524"/>
              <a:gd name="connsiteX23" fmla="*/ 1637608 w 4031673"/>
              <a:gd name="connsiteY23" fmla="*/ 157942 h 864524"/>
              <a:gd name="connsiteX24" fmla="*/ 1712422 w 4031673"/>
              <a:gd name="connsiteY24" fmla="*/ 149630 h 864524"/>
              <a:gd name="connsiteX25" fmla="*/ 1745673 w 4031673"/>
              <a:gd name="connsiteY25" fmla="*/ 133004 h 864524"/>
              <a:gd name="connsiteX26" fmla="*/ 1895302 w 4031673"/>
              <a:gd name="connsiteY26" fmla="*/ 149630 h 864524"/>
              <a:gd name="connsiteX27" fmla="*/ 2078182 w 4031673"/>
              <a:gd name="connsiteY27" fmla="*/ 108066 h 864524"/>
              <a:gd name="connsiteX28" fmla="*/ 2152997 w 4031673"/>
              <a:gd name="connsiteY28" fmla="*/ 124691 h 864524"/>
              <a:gd name="connsiteX29" fmla="*/ 2261062 w 4031673"/>
              <a:gd name="connsiteY29" fmla="*/ 83128 h 864524"/>
              <a:gd name="connsiteX30" fmla="*/ 2385753 w 4031673"/>
              <a:gd name="connsiteY30" fmla="*/ 99753 h 864524"/>
              <a:gd name="connsiteX31" fmla="*/ 2543695 w 4031673"/>
              <a:gd name="connsiteY31" fmla="*/ 91440 h 864524"/>
              <a:gd name="connsiteX32" fmla="*/ 2610197 w 4031673"/>
              <a:gd name="connsiteY32" fmla="*/ 83128 h 864524"/>
              <a:gd name="connsiteX33" fmla="*/ 2660073 w 4031673"/>
              <a:gd name="connsiteY33" fmla="*/ 91440 h 864524"/>
              <a:gd name="connsiteX34" fmla="*/ 2743200 w 4031673"/>
              <a:gd name="connsiteY34" fmla="*/ 74815 h 864524"/>
              <a:gd name="connsiteX35" fmla="*/ 2793077 w 4031673"/>
              <a:gd name="connsiteY35" fmla="*/ 116379 h 864524"/>
              <a:gd name="connsiteX36" fmla="*/ 2884517 w 4031673"/>
              <a:gd name="connsiteY36" fmla="*/ 58190 h 864524"/>
              <a:gd name="connsiteX37" fmla="*/ 2951019 w 4031673"/>
              <a:gd name="connsiteY37" fmla="*/ 83128 h 864524"/>
              <a:gd name="connsiteX38" fmla="*/ 3067397 w 4031673"/>
              <a:gd name="connsiteY38" fmla="*/ 66502 h 864524"/>
              <a:gd name="connsiteX39" fmla="*/ 3108960 w 4031673"/>
              <a:gd name="connsiteY39" fmla="*/ 58190 h 864524"/>
              <a:gd name="connsiteX40" fmla="*/ 3183775 w 4031673"/>
              <a:gd name="connsiteY40" fmla="*/ 91440 h 864524"/>
              <a:gd name="connsiteX41" fmla="*/ 3266902 w 4031673"/>
              <a:gd name="connsiteY41" fmla="*/ 58190 h 864524"/>
              <a:gd name="connsiteX42" fmla="*/ 3316779 w 4031673"/>
              <a:gd name="connsiteY42" fmla="*/ 116379 h 864524"/>
              <a:gd name="connsiteX43" fmla="*/ 3433157 w 4031673"/>
              <a:gd name="connsiteY43" fmla="*/ 58190 h 864524"/>
              <a:gd name="connsiteX44" fmla="*/ 3507971 w 4031673"/>
              <a:gd name="connsiteY44" fmla="*/ 58190 h 864524"/>
              <a:gd name="connsiteX45" fmla="*/ 3566160 w 4031673"/>
              <a:gd name="connsiteY45" fmla="*/ 33251 h 864524"/>
              <a:gd name="connsiteX46" fmla="*/ 3632662 w 4031673"/>
              <a:gd name="connsiteY46" fmla="*/ 58190 h 864524"/>
              <a:gd name="connsiteX47" fmla="*/ 3690851 w 4031673"/>
              <a:gd name="connsiteY47" fmla="*/ 33251 h 864524"/>
              <a:gd name="connsiteX48" fmla="*/ 3690851 w 4031673"/>
              <a:gd name="connsiteY48" fmla="*/ 33251 h 864524"/>
              <a:gd name="connsiteX49" fmla="*/ 3815542 w 4031673"/>
              <a:gd name="connsiteY49" fmla="*/ 58190 h 864524"/>
              <a:gd name="connsiteX50" fmla="*/ 3882044 w 4031673"/>
              <a:gd name="connsiteY50" fmla="*/ 33251 h 864524"/>
              <a:gd name="connsiteX51" fmla="*/ 3915295 w 4031673"/>
              <a:gd name="connsiteY51" fmla="*/ 0 h 864524"/>
              <a:gd name="connsiteX52" fmla="*/ 3998422 w 4031673"/>
              <a:gd name="connsiteY52" fmla="*/ 58190 h 864524"/>
              <a:gd name="connsiteX53" fmla="*/ 4031673 w 4031673"/>
              <a:gd name="connsiteY53" fmla="*/ 58190 h 864524"/>
              <a:gd name="connsiteX54" fmla="*/ 4031673 w 4031673"/>
              <a:gd name="connsiteY54" fmla="*/ 831273 h 864524"/>
              <a:gd name="connsiteX55" fmla="*/ 3940233 w 4031673"/>
              <a:gd name="connsiteY55" fmla="*/ 856211 h 864524"/>
              <a:gd name="connsiteX56" fmla="*/ 3865419 w 4031673"/>
              <a:gd name="connsiteY56" fmla="*/ 814648 h 864524"/>
              <a:gd name="connsiteX57" fmla="*/ 3790604 w 4031673"/>
              <a:gd name="connsiteY57" fmla="*/ 822960 h 864524"/>
              <a:gd name="connsiteX58" fmla="*/ 3657600 w 4031673"/>
              <a:gd name="connsiteY58" fmla="*/ 814648 h 864524"/>
              <a:gd name="connsiteX59" fmla="*/ 3599411 w 4031673"/>
              <a:gd name="connsiteY59" fmla="*/ 822960 h 864524"/>
              <a:gd name="connsiteX60" fmla="*/ 3566160 w 4031673"/>
              <a:gd name="connsiteY60" fmla="*/ 839586 h 864524"/>
              <a:gd name="connsiteX61" fmla="*/ 3499659 w 4031673"/>
              <a:gd name="connsiteY61" fmla="*/ 798022 h 864524"/>
              <a:gd name="connsiteX62" fmla="*/ 3391593 w 4031673"/>
              <a:gd name="connsiteY62" fmla="*/ 806335 h 864524"/>
              <a:gd name="connsiteX63" fmla="*/ 3325091 w 4031673"/>
              <a:gd name="connsiteY63" fmla="*/ 798022 h 864524"/>
              <a:gd name="connsiteX64" fmla="*/ 3283528 w 4031673"/>
              <a:gd name="connsiteY64" fmla="*/ 822960 h 864524"/>
              <a:gd name="connsiteX65" fmla="*/ 3250277 w 4031673"/>
              <a:gd name="connsiteY65" fmla="*/ 789710 h 864524"/>
              <a:gd name="connsiteX66" fmla="*/ 3117273 w 4031673"/>
              <a:gd name="connsiteY66" fmla="*/ 822960 h 864524"/>
              <a:gd name="connsiteX67" fmla="*/ 3000895 w 4031673"/>
              <a:gd name="connsiteY67" fmla="*/ 781397 h 864524"/>
              <a:gd name="connsiteX68" fmla="*/ 2917768 w 4031673"/>
              <a:gd name="connsiteY68" fmla="*/ 773084 h 864524"/>
              <a:gd name="connsiteX69" fmla="*/ 2909455 w 4031673"/>
              <a:gd name="connsiteY69" fmla="*/ 798022 h 864524"/>
              <a:gd name="connsiteX70" fmla="*/ 2826328 w 4031673"/>
              <a:gd name="connsiteY70" fmla="*/ 764771 h 864524"/>
              <a:gd name="connsiteX71" fmla="*/ 2701637 w 4031673"/>
              <a:gd name="connsiteY71" fmla="*/ 764771 h 864524"/>
              <a:gd name="connsiteX72" fmla="*/ 2560320 w 4031673"/>
              <a:gd name="connsiteY72" fmla="*/ 756459 h 864524"/>
              <a:gd name="connsiteX73" fmla="*/ 2518757 w 4031673"/>
              <a:gd name="connsiteY73" fmla="*/ 723208 h 864524"/>
              <a:gd name="connsiteX74" fmla="*/ 2468880 w 4031673"/>
              <a:gd name="connsiteY74" fmla="*/ 764771 h 864524"/>
              <a:gd name="connsiteX75" fmla="*/ 2327564 w 4031673"/>
              <a:gd name="connsiteY75" fmla="*/ 731520 h 864524"/>
              <a:gd name="connsiteX76" fmla="*/ 2261062 w 4031673"/>
              <a:gd name="connsiteY76" fmla="*/ 748146 h 864524"/>
              <a:gd name="connsiteX77" fmla="*/ 2161309 w 4031673"/>
              <a:gd name="connsiteY77" fmla="*/ 731520 h 864524"/>
              <a:gd name="connsiteX78" fmla="*/ 2044931 w 4031673"/>
              <a:gd name="connsiteY78" fmla="*/ 731520 h 864524"/>
              <a:gd name="connsiteX79" fmla="*/ 1936866 w 4031673"/>
              <a:gd name="connsiteY79" fmla="*/ 714895 h 864524"/>
              <a:gd name="connsiteX80" fmla="*/ 1870364 w 4031673"/>
              <a:gd name="connsiteY80" fmla="*/ 723208 h 864524"/>
              <a:gd name="connsiteX81" fmla="*/ 1645920 w 4031673"/>
              <a:gd name="connsiteY81" fmla="*/ 689957 h 864524"/>
              <a:gd name="connsiteX82" fmla="*/ 1620982 w 4031673"/>
              <a:gd name="connsiteY82" fmla="*/ 714895 h 864524"/>
              <a:gd name="connsiteX83" fmla="*/ 1579419 w 4031673"/>
              <a:gd name="connsiteY83" fmla="*/ 723208 h 864524"/>
              <a:gd name="connsiteX84" fmla="*/ 1529542 w 4031673"/>
              <a:gd name="connsiteY84" fmla="*/ 739833 h 864524"/>
              <a:gd name="connsiteX85" fmla="*/ 1396539 w 4031673"/>
              <a:gd name="connsiteY85" fmla="*/ 689957 h 864524"/>
              <a:gd name="connsiteX86" fmla="*/ 1354975 w 4031673"/>
              <a:gd name="connsiteY86" fmla="*/ 723208 h 864524"/>
              <a:gd name="connsiteX87" fmla="*/ 1288473 w 4031673"/>
              <a:gd name="connsiteY87" fmla="*/ 698270 h 864524"/>
              <a:gd name="connsiteX88" fmla="*/ 1263535 w 4031673"/>
              <a:gd name="connsiteY88" fmla="*/ 731520 h 864524"/>
              <a:gd name="connsiteX89" fmla="*/ 1147157 w 4031673"/>
              <a:gd name="connsiteY89" fmla="*/ 731520 h 864524"/>
              <a:gd name="connsiteX90" fmla="*/ 1064029 w 4031673"/>
              <a:gd name="connsiteY90" fmla="*/ 764771 h 864524"/>
              <a:gd name="connsiteX91" fmla="*/ 914400 w 4031673"/>
              <a:gd name="connsiteY91" fmla="*/ 731520 h 864524"/>
              <a:gd name="connsiteX92" fmla="*/ 806335 w 4031673"/>
              <a:gd name="connsiteY92" fmla="*/ 748146 h 864524"/>
              <a:gd name="connsiteX93" fmla="*/ 673331 w 4031673"/>
              <a:gd name="connsiteY93" fmla="*/ 781397 h 864524"/>
              <a:gd name="connsiteX94" fmla="*/ 615142 w 4031673"/>
              <a:gd name="connsiteY94" fmla="*/ 756459 h 864524"/>
              <a:gd name="connsiteX95" fmla="*/ 573579 w 4031673"/>
              <a:gd name="connsiteY95" fmla="*/ 789710 h 864524"/>
              <a:gd name="connsiteX96" fmla="*/ 432262 w 4031673"/>
              <a:gd name="connsiteY96" fmla="*/ 839586 h 864524"/>
              <a:gd name="connsiteX97" fmla="*/ 399011 w 4031673"/>
              <a:gd name="connsiteY97" fmla="*/ 864524 h 864524"/>
              <a:gd name="connsiteX98" fmla="*/ 349135 w 4031673"/>
              <a:gd name="connsiteY98" fmla="*/ 822960 h 864524"/>
              <a:gd name="connsiteX99" fmla="*/ 282633 w 4031673"/>
              <a:gd name="connsiteY99" fmla="*/ 806335 h 864524"/>
              <a:gd name="connsiteX100" fmla="*/ 222595 w 4031673"/>
              <a:gd name="connsiteY100" fmla="*/ 829943 h 864524"/>
              <a:gd name="connsiteX0" fmla="*/ 164406 w 3973484"/>
              <a:gd name="connsiteY0" fmla="*/ 829943 h 864524"/>
              <a:gd name="connsiteX1" fmla="*/ 0 w 3973484"/>
              <a:gd name="connsiteY1" fmla="*/ 656706 h 864524"/>
              <a:gd name="connsiteX2" fmla="*/ 74815 w 3973484"/>
              <a:gd name="connsiteY2" fmla="*/ 581891 h 864524"/>
              <a:gd name="connsiteX3" fmla="*/ 141317 w 3973484"/>
              <a:gd name="connsiteY3" fmla="*/ 598517 h 864524"/>
              <a:gd name="connsiteX4" fmla="*/ 174430 w 3973484"/>
              <a:gd name="connsiteY4" fmla="*/ 548779 h 864524"/>
              <a:gd name="connsiteX5" fmla="*/ 266008 w 3973484"/>
              <a:gd name="connsiteY5" fmla="*/ 515390 h 864524"/>
              <a:gd name="connsiteX6" fmla="*/ 349135 w 3973484"/>
              <a:gd name="connsiteY6" fmla="*/ 448888 h 864524"/>
              <a:gd name="connsiteX7" fmla="*/ 415637 w 3973484"/>
              <a:gd name="connsiteY7" fmla="*/ 448888 h 864524"/>
              <a:gd name="connsiteX8" fmla="*/ 556953 w 3973484"/>
              <a:gd name="connsiteY8" fmla="*/ 382386 h 864524"/>
              <a:gd name="connsiteX9" fmla="*/ 665019 w 3973484"/>
              <a:gd name="connsiteY9" fmla="*/ 390699 h 864524"/>
              <a:gd name="connsiteX10" fmla="*/ 748146 w 3973484"/>
              <a:gd name="connsiteY10" fmla="*/ 357448 h 864524"/>
              <a:gd name="connsiteX11" fmla="*/ 781397 w 3973484"/>
              <a:gd name="connsiteY11" fmla="*/ 382386 h 864524"/>
              <a:gd name="connsiteX12" fmla="*/ 839586 w 3973484"/>
              <a:gd name="connsiteY12" fmla="*/ 349135 h 864524"/>
              <a:gd name="connsiteX13" fmla="*/ 906088 w 3973484"/>
              <a:gd name="connsiteY13" fmla="*/ 349135 h 864524"/>
              <a:gd name="connsiteX14" fmla="*/ 1030779 w 3973484"/>
              <a:gd name="connsiteY14" fmla="*/ 274320 h 864524"/>
              <a:gd name="connsiteX15" fmla="*/ 1088968 w 3973484"/>
              <a:gd name="connsiteY15" fmla="*/ 290946 h 864524"/>
              <a:gd name="connsiteX16" fmla="*/ 1138844 w 3973484"/>
              <a:gd name="connsiteY16" fmla="*/ 224444 h 864524"/>
              <a:gd name="connsiteX17" fmla="*/ 1221971 w 3973484"/>
              <a:gd name="connsiteY17" fmla="*/ 224444 h 864524"/>
              <a:gd name="connsiteX18" fmla="*/ 1280160 w 3973484"/>
              <a:gd name="connsiteY18" fmla="*/ 207819 h 864524"/>
              <a:gd name="connsiteX19" fmla="*/ 1330037 w 3973484"/>
              <a:gd name="connsiteY19" fmla="*/ 224444 h 864524"/>
              <a:gd name="connsiteX20" fmla="*/ 1413164 w 3973484"/>
              <a:gd name="connsiteY20" fmla="*/ 174568 h 864524"/>
              <a:gd name="connsiteX21" fmla="*/ 1413164 w 3973484"/>
              <a:gd name="connsiteY21" fmla="*/ 174568 h 864524"/>
              <a:gd name="connsiteX22" fmla="*/ 1579419 w 3973484"/>
              <a:gd name="connsiteY22" fmla="*/ 157942 h 864524"/>
              <a:gd name="connsiteX23" fmla="*/ 1654233 w 3973484"/>
              <a:gd name="connsiteY23" fmla="*/ 149630 h 864524"/>
              <a:gd name="connsiteX24" fmla="*/ 1687484 w 3973484"/>
              <a:gd name="connsiteY24" fmla="*/ 133004 h 864524"/>
              <a:gd name="connsiteX25" fmla="*/ 1837113 w 3973484"/>
              <a:gd name="connsiteY25" fmla="*/ 149630 h 864524"/>
              <a:gd name="connsiteX26" fmla="*/ 2019993 w 3973484"/>
              <a:gd name="connsiteY26" fmla="*/ 108066 h 864524"/>
              <a:gd name="connsiteX27" fmla="*/ 2094808 w 3973484"/>
              <a:gd name="connsiteY27" fmla="*/ 124691 h 864524"/>
              <a:gd name="connsiteX28" fmla="*/ 2202873 w 3973484"/>
              <a:gd name="connsiteY28" fmla="*/ 83128 h 864524"/>
              <a:gd name="connsiteX29" fmla="*/ 2327564 w 3973484"/>
              <a:gd name="connsiteY29" fmla="*/ 99753 h 864524"/>
              <a:gd name="connsiteX30" fmla="*/ 2485506 w 3973484"/>
              <a:gd name="connsiteY30" fmla="*/ 91440 h 864524"/>
              <a:gd name="connsiteX31" fmla="*/ 2552008 w 3973484"/>
              <a:gd name="connsiteY31" fmla="*/ 83128 h 864524"/>
              <a:gd name="connsiteX32" fmla="*/ 2601884 w 3973484"/>
              <a:gd name="connsiteY32" fmla="*/ 91440 h 864524"/>
              <a:gd name="connsiteX33" fmla="*/ 2685011 w 3973484"/>
              <a:gd name="connsiteY33" fmla="*/ 74815 h 864524"/>
              <a:gd name="connsiteX34" fmla="*/ 2734888 w 3973484"/>
              <a:gd name="connsiteY34" fmla="*/ 116379 h 864524"/>
              <a:gd name="connsiteX35" fmla="*/ 2826328 w 3973484"/>
              <a:gd name="connsiteY35" fmla="*/ 58190 h 864524"/>
              <a:gd name="connsiteX36" fmla="*/ 2892830 w 3973484"/>
              <a:gd name="connsiteY36" fmla="*/ 83128 h 864524"/>
              <a:gd name="connsiteX37" fmla="*/ 3009208 w 3973484"/>
              <a:gd name="connsiteY37" fmla="*/ 66502 h 864524"/>
              <a:gd name="connsiteX38" fmla="*/ 3050771 w 3973484"/>
              <a:gd name="connsiteY38" fmla="*/ 58190 h 864524"/>
              <a:gd name="connsiteX39" fmla="*/ 3125586 w 3973484"/>
              <a:gd name="connsiteY39" fmla="*/ 91440 h 864524"/>
              <a:gd name="connsiteX40" fmla="*/ 3208713 w 3973484"/>
              <a:gd name="connsiteY40" fmla="*/ 58190 h 864524"/>
              <a:gd name="connsiteX41" fmla="*/ 3258590 w 3973484"/>
              <a:gd name="connsiteY41" fmla="*/ 116379 h 864524"/>
              <a:gd name="connsiteX42" fmla="*/ 3374968 w 3973484"/>
              <a:gd name="connsiteY42" fmla="*/ 58190 h 864524"/>
              <a:gd name="connsiteX43" fmla="*/ 3449782 w 3973484"/>
              <a:gd name="connsiteY43" fmla="*/ 58190 h 864524"/>
              <a:gd name="connsiteX44" fmla="*/ 3507971 w 3973484"/>
              <a:gd name="connsiteY44" fmla="*/ 33251 h 864524"/>
              <a:gd name="connsiteX45" fmla="*/ 3574473 w 3973484"/>
              <a:gd name="connsiteY45" fmla="*/ 58190 h 864524"/>
              <a:gd name="connsiteX46" fmla="*/ 3632662 w 3973484"/>
              <a:gd name="connsiteY46" fmla="*/ 33251 h 864524"/>
              <a:gd name="connsiteX47" fmla="*/ 3632662 w 3973484"/>
              <a:gd name="connsiteY47" fmla="*/ 33251 h 864524"/>
              <a:gd name="connsiteX48" fmla="*/ 3757353 w 3973484"/>
              <a:gd name="connsiteY48" fmla="*/ 58190 h 864524"/>
              <a:gd name="connsiteX49" fmla="*/ 3823855 w 3973484"/>
              <a:gd name="connsiteY49" fmla="*/ 33251 h 864524"/>
              <a:gd name="connsiteX50" fmla="*/ 3857106 w 3973484"/>
              <a:gd name="connsiteY50" fmla="*/ 0 h 864524"/>
              <a:gd name="connsiteX51" fmla="*/ 3940233 w 3973484"/>
              <a:gd name="connsiteY51" fmla="*/ 58190 h 864524"/>
              <a:gd name="connsiteX52" fmla="*/ 3973484 w 3973484"/>
              <a:gd name="connsiteY52" fmla="*/ 58190 h 864524"/>
              <a:gd name="connsiteX53" fmla="*/ 3973484 w 3973484"/>
              <a:gd name="connsiteY53" fmla="*/ 831273 h 864524"/>
              <a:gd name="connsiteX54" fmla="*/ 3882044 w 3973484"/>
              <a:gd name="connsiteY54" fmla="*/ 856211 h 864524"/>
              <a:gd name="connsiteX55" fmla="*/ 3807230 w 3973484"/>
              <a:gd name="connsiteY55" fmla="*/ 814648 h 864524"/>
              <a:gd name="connsiteX56" fmla="*/ 3732415 w 3973484"/>
              <a:gd name="connsiteY56" fmla="*/ 822960 h 864524"/>
              <a:gd name="connsiteX57" fmla="*/ 3599411 w 3973484"/>
              <a:gd name="connsiteY57" fmla="*/ 814648 h 864524"/>
              <a:gd name="connsiteX58" fmla="*/ 3541222 w 3973484"/>
              <a:gd name="connsiteY58" fmla="*/ 822960 h 864524"/>
              <a:gd name="connsiteX59" fmla="*/ 3507971 w 3973484"/>
              <a:gd name="connsiteY59" fmla="*/ 839586 h 864524"/>
              <a:gd name="connsiteX60" fmla="*/ 3441470 w 3973484"/>
              <a:gd name="connsiteY60" fmla="*/ 798022 h 864524"/>
              <a:gd name="connsiteX61" fmla="*/ 3333404 w 3973484"/>
              <a:gd name="connsiteY61" fmla="*/ 806335 h 864524"/>
              <a:gd name="connsiteX62" fmla="*/ 3266902 w 3973484"/>
              <a:gd name="connsiteY62" fmla="*/ 798022 h 864524"/>
              <a:gd name="connsiteX63" fmla="*/ 3225339 w 3973484"/>
              <a:gd name="connsiteY63" fmla="*/ 822960 h 864524"/>
              <a:gd name="connsiteX64" fmla="*/ 3192088 w 3973484"/>
              <a:gd name="connsiteY64" fmla="*/ 789710 h 864524"/>
              <a:gd name="connsiteX65" fmla="*/ 3059084 w 3973484"/>
              <a:gd name="connsiteY65" fmla="*/ 822960 h 864524"/>
              <a:gd name="connsiteX66" fmla="*/ 2942706 w 3973484"/>
              <a:gd name="connsiteY66" fmla="*/ 781397 h 864524"/>
              <a:gd name="connsiteX67" fmla="*/ 2859579 w 3973484"/>
              <a:gd name="connsiteY67" fmla="*/ 773084 h 864524"/>
              <a:gd name="connsiteX68" fmla="*/ 2851266 w 3973484"/>
              <a:gd name="connsiteY68" fmla="*/ 798022 h 864524"/>
              <a:gd name="connsiteX69" fmla="*/ 2768139 w 3973484"/>
              <a:gd name="connsiteY69" fmla="*/ 764771 h 864524"/>
              <a:gd name="connsiteX70" fmla="*/ 2643448 w 3973484"/>
              <a:gd name="connsiteY70" fmla="*/ 764771 h 864524"/>
              <a:gd name="connsiteX71" fmla="*/ 2502131 w 3973484"/>
              <a:gd name="connsiteY71" fmla="*/ 756459 h 864524"/>
              <a:gd name="connsiteX72" fmla="*/ 2460568 w 3973484"/>
              <a:gd name="connsiteY72" fmla="*/ 723208 h 864524"/>
              <a:gd name="connsiteX73" fmla="*/ 2410691 w 3973484"/>
              <a:gd name="connsiteY73" fmla="*/ 764771 h 864524"/>
              <a:gd name="connsiteX74" fmla="*/ 2269375 w 3973484"/>
              <a:gd name="connsiteY74" fmla="*/ 731520 h 864524"/>
              <a:gd name="connsiteX75" fmla="*/ 2202873 w 3973484"/>
              <a:gd name="connsiteY75" fmla="*/ 748146 h 864524"/>
              <a:gd name="connsiteX76" fmla="*/ 2103120 w 3973484"/>
              <a:gd name="connsiteY76" fmla="*/ 731520 h 864524"/>
              <a:gd name="connsiteX77" fmla="*/ 1986742 w 3973484"/>
              <a:gd name="connsiteY77" fmla="*/ 731520 h 864524"/>
              <a:gd name="connsiteX78" fmla="*/ 1878677 w 3973484"/>
              <a:gd name="connsiteY78" fmla="*/ 714895 h 864524"/>
              <a:gd name="connsiteX79" fmla="*/ 1812175 w 3973484"/>
              <a:gd name="connsiteY79" fmla="*/ 723208 h 864524"/>
              <a:gd name="connsiteX80" fmla="*/ 1587731 w 3973484"/>
              <a:gd name="connsiteY80" fmla="*/ 689957 h 864524"/>
              <a:gd name="connsiteX81" fmla="*/ 1562793 w 3973484"/>
              <a:gd name="connsiteY81" fmla="*/ 714895 h 864524"/>
              <a:gd name="connsiteX82" fmla="*/ 1521230 w 3973484"/>
              <a:gd name="connsiteY82" fmla="*/ 723208 h 864524"/>
              <a:gd name="connsiteX83" fmla="*/ 1471353 w 3973484"/>
              <a:gd name="connsiteY83" fmla="*/ 739833 h 864524"/>
              <a:gd name="connsiteX84" fmla="*/ 1338350 w 3973484"/>
              <a:gd name="connsiteY84" fmla="*/ 689957 h 864524"/>
              <a:gd name="connsiteX85" fmla="*/ 1296786 w 3973484"/>
              <a:gd name="connsiteY85" fmla="*/ 723208 h 864524"/>
              <a:gd name="connsiteX86" fmla="*/ 1230284 w 3973484"/>
              <a:gd name="connsiteY86" fmla="*/ 698270 h 864524"/>
              <a:gd name="connsiteX87" fmla="*/ 1205346 w 3973484"/>
              <a:gd name="connsiteY87" fmla="*/ 731520 h 864524"/>
              <a:gd name="connsiteX88" fmla="*/ 1088968 w 3973484"/>
              <a:gd name="connsiteY88" fmla="*/ 731520 h 864524"/>
              <a:gd name="connsiteX89" fmla="*/ 1005840 w 3973484"/>
              <a:gd name="connsiteY89" fmla="*/ 764771 h 864524"/>
              <a:gd name="connsiteX90" fmla="*/ 856211 w 3973484"/>
              <a:gd name="connsiteY90" fmla="*/ 731520 h 864524"/>
              <a:gd name="connsiteX91" fmla="*/ 748146 w 3973484"/>
              <a:gd name="connsiteY91" fmla="*/ 748146 h 864524"/>
              <a:gd name="connsiteX92" fmla="*/ 615142 w 3973484"/>
              <a:gd name="connsiteY92" fmla="*/ 781397 h 864524"/>
              <a:gd name="connsiteX93" fmla="*/ 556953 w 3973484"/>
              <a:gd name="connsiteY93" fmla="*/ 756459 h 864524"/>
              <a:gd name="connsiteX94" fmla="*/ 515390 w 3973484"/>
              <a:gd name="connsiteY94" fmla="*/ 789710 h 864524"/>
              <a:gd name="connsiteX95" fmla="*/ 374073 w 3973484"/>
              <a:gd name="connsiteY95" fmla="*/ 839586 h 864524"/>
              <a:gd name="connsiteX96" fmla="*/ 340822 w 3973484"/>
              <a:gd name="connsiteY96" fmla="*/ 864524 h 864524"/>
              <a:gd name="connsiteX97" fmla="*/ 290946 w 3973484"/>
              <a:gd name="connsiteY97" fmla="*/ 822960 h 864524"/>
              <a:gd name="connsiteX98" fmla="*/ 224444 w 3973484"/>
              <a:gd name="connsiteY98" fmla="*/ 806335 h 864524"/>
              <a:gd name="connsiteX99" fmla="*/ 164406 w 3973484"/>
              <a:gd name="connsiteY99" fmla="*/ 829943 h 864524"/>
              <a:gd name="connsiteX0" fmla="*/ 89591 w 3898669"/>
              <a:gd name="connsiteY0" fmla="*/ 829943 h 864524"/>
              <a:gd name="connsiteX1" fmla="*/ 0 w 3898669"/>
              <a:gd name="connsiteY1" fmla="*/ 581891 h 864524"/>
              <a:gd name="connsiteX2" fmla="*/ 66502 w 3898669"/>
              <a:gd name="connsiteY2" fmla="*/ 598517 h 864524"/>
              <a:gd name="connsiteX3" fmla="*/ 99615 w 3898669"/>
              <a:gd name="connsiteY3" fmla="*/ 548779 h 864524"/>
              <a:gd name="connsiteX4" fmla="*/ 191193 w 3898669"/>
              <a:gd name="connsiteY4" fmla="*/ 515390 h 864524"/>
              <a:gd name="connsiteX5" fmla="*/ 274320 w 3898669"/>
              <a:gd name="connsiteY5" fmla="*/ 448888 h 864524"/>
              <a:gd name="connsiteX6" fmla="*/ 340822 w 3898669"/>
              <a:gd name="connsiteY6" fmla="*/ 448888 h 864524"/>
              <a:gd name="connsiteX7" fmla="*/ 482138 w 3898669"/>
              <a:gd name="connsiteY7" fmla="*/ 382386 h 864524"/>
              <a:gd name="connsiteX8" fmla="*/ 590204 w 3898669"/>
              <a:gd name="connsiteY8" fmla="*/ 390699 h 864524"/>
              <a:gd name="connsiteX9" fmla="*/ 673331 w 3898669"/>
              <a:gd name="connsiteY9" fmla="*/ 357448 h 864524"/>
              <a:gd name="connsiteX10" fmla="*/ 706582 w 3898669"/>
              <a:gd name="connsiteY10" fmla="*/ 382386 h 864524"/>
              <a:gd name="connsiteX11" fmla="*/ 764771 w 3898669"/>
              <a:gd name="connsiteY11" fmla="*/ 349135 h 864524"/>
              <a:gd name="connsiteX12" fmla="*/ 831273 w 3898669"/>
              <a:gd name="connsiteY12" fmla="*/ 349135 h 864524"/>
              <a:gd name="connsiteX13" fmla="*/ 955964 w 3898669"/>
              <a:gd name="connsiteY13" fmla="*/ 274320 h 864524"/>
              <a:gd name="connsiteX14" fmla="*/ 1014153 w 3898669"/>
              <a:gd name="connsiteY14" fmla="*/ 290946 h 864524"/>
              <a:gd name="connsiteX15" fmla="*/ 1064029 w 3898669"/>
              <a:gd name="connsiteY15" fmla="*/ 224444 h 864524"/>
              <a:gd name="connsiteX16" fmla="*/ 1147156 w 3898669"/>
              <a:gd name="connsiteY16" fmla="*/ 224444 h 864524"/>
              <a:gd name="connsiteX17" fmla="*/ 1205345 w 3898669"/>
              <a:gd name="connsiteY17" fmla="*/ 207819 h 864524"/>
              <a:gd name="connsiteX18" fmla="*/ 1255222 w 3898669"/>
              <a:gd name="connsiteY18" fmla="*/ 224444 h 864524"/>
              <a:gd name="connsiteX19" fmla="*/ 1338349 w 3898669"/>
              <a:gd name="connsiteY19" fmla="*/ 174568 h 864524"/>
              <a:gd name="connsiteX20" fmla="*/ 1338349 w 3898669"/>
              <a:gd name="connsiteY20" fmla="*/ 174568 h 864524"/>
              <a:gd name="connsiteX21" fmla="*/ 1504604 w 3898669"/>
              <a:gd name="connsiteY21" fmla="*/ 157942 h 864524"/>
              <a:gd name="connsiteX22" fmla="*/ 1579418 w 3898669"/>
              <a:gd name="connsiteY22" fmla="*/ 149630 h 864524"/>
              <a:gd name="connsiteX23" fmla="*/ 1612669 w 3898669"/>
              <a:gd name="connsiteY23" fmla="*/ 133004 h 864524"/>
              <a:gd name="connsiteX24" fmla="*/ 1762298 w 3898669"/>
              <a:gd name="connsiteY24" fmla="*/ 149630 h 864524"/>
              <a:gd name="connsiteX25" fmla="*/ 1945178 w 3898669"/>
              <a:gd name="connsiteY25" fmla="*/ 108066 h 864524"/>
              <a:gd name="connsiteX26" fmla="*/ 2019993 w 3898669"/>
              <a:gd name="connsiteY26" fmla="*/ 124691 h 864524"/>
              <a:gd name="connsiteX27" fmla="*/ 2128058 w 3898669"/>
              <a:gd name="connsiteY27" fmla="*/ 83128 h 864524"/>
              <a:gd name="connsiteX28" fmla="*/ 2252749 w 3898669"/>
              <a:gd name="connsiteY28" fmla="*/ 99753 h 864524"/>
              <a:gd name="connsiteX29" fmla="*/ 2410691 w 3898669"/>
              <a:gd name="connsiteY29" fmla="*/ 91440 h 864524"/>
              <a:gd name="connsiteX30" fmla="*/ 2477193 w 3898669"/>
              <a:gd name="connsiteY30" fmla="*/ 83128 h 864524"/>
              <a:gd name="connsiteX31" fmla="*/ 2527069 w 3898669"/>
              <a:gd name="connsiteY31" fmla="*/ 91440 h 864524"/>
              <a:gd name="connsiteX32" fmla="*/ 2610196 w 3898669"/>
              <a:gd name="connsiteY32" fmla="*/ 74815 h 864524"/>
              <a:gd name="connsiteX33" fmla="*/ 2660073 w 3898669"/>
              <a:gd name="connsiteY33" fmla="*/ 116379 h 864524"/>
              <a:gd name="connsiteX34" fmla="*/ 2751513 w 3898669"/>
              <a:gd name="connsiteY34" fmla="*/ 58190 h 864524"/>
              <a:gd name="connsiteX35" fmla="*/ 2818015 w 3898669"/>
              <a:gd name="connsiteY35" fmla="*/ 83128 h 864524"/>
              <a:gd name="connsiteX36" fmla="*/ 2934393 w 3898669"/>
              <a:gd name="connsiteY36" fmla="*/ 66502 h 864524"/>
              <a:gd name="connsiteX37" fmla="*/ 2975956 w 3898669"/>
              <a:gd name="connsiteY37" fmla="*/ 58190 h 864524"/>
              <a:gd name="connsiteX38" fmla="*/ 3050771 w 3898669"/>
              <a:gd name="connsiteY38" fmla="*/ 91440 h 864524"/>
              <a:gd name="connsiteX39" fmla="*/ 3133898 w 3898669"/>
              <a:gd name="connsiteY39" fmla="*/ 58190 h 864524"/>
              <a:gd name="connsiteX40" fmla="*/ 3183775 w 3898669"/>
              <a:gd name="connsiteY40" fmla="*/ 116379 h 864524"/>
              <a:gd name="connsiteX41" fmla="*/ 3300153 w 3898669"/>
              <a:gd name="connsiteY41" fmla="*/ 58190 h 864524"/>
              <a:gd name="connsiteX42" fmla="*/ 3374967 w 3898669"/>
              <a:gd name="connsiteY42" fmla="*/ 58190 h 864524"/>
              <a:gd name="connsiteX43" fmla="*/ 3433156 w 3898669"/>
              <a:gd name="connsiteY43" fmla="*/ 33251 h 864524"/>
              <a:gd name="connsiteX44" fmla="*/ 3499658 w 3898669"/>
              <a:gd name="connsiteY44" fmla="*/ 58190 h 864524"/>
              <a:gd name="connsiteX45" fmla="*/ 3557847 w 3898669"/>
              <a:gd name="connsiteY45" fmla="*/ 33251 h 864524"/>
              <a:gd name="connsiteX46" fmla="*/ 3557847 w 3898669"/>
              <a:gd name="connsiteY46" fmla="*/ 33251 h 864524"/>
              <a:gd name="connsiteX47" fmla="*/ 3682538 w 3898669"/>
              <a:gd name="connsiteY47" fmla="*/ 58190 h 864524"/>
              <a:gd name="connsiteX48" fmla="*/ 3749040 w 3898669"/>
              <a:gd name="connsiteY48" fmla="*/ 33251 h 864524"/>
              <a:gd name="connsiteX49" fmla="*/ 3782291 w 3898669"/>
              <a:gd name="connsiteY49" fmla="*/ 0 h 864524"/>
              <a:gd name="connsiteX50" fmla="*/ 3865418 w 3898669"/>
              <a:gd name="connsiteY50" fmla="*/ 58190 h 864524"/>
              <a:gd name="connsiteX51" fmla="*/ 3898669 w 3898669"/>
              <a:gd name="connsiteY51" fmla="*/ 58190 h 864524"/>
              <a:gd name="connsiteX52" fmla="*/ 3898669 w 3898669"/>
              <a:gd name="connsiteY52" fmla="*/ 831273 h 864524"/>
              <a:gd name="connsiteX53" fmla="*/ 3807229 w 3898669"/>
              <a:gd name="connsiteY53" fmla="*/ 856211 h 864524"/>
              <a:gd name="connsiteX54" fmla="*/ 3732415 w 3898669"/>
              <a:gd name="connsiteY54" fmla="*/ 814648 h 864524"/>
              <a:gd name="connsiteX55" fmla="*/ 3657600 w 3898669"/>
              <a:gd name="connsiteY55" fmla="*/ 822960 h 864524"/>
              <a:gd name="connsiteX56" fmla="*/ 3524596 w 3898669"/>
              <a:gd name="connsiteY56" fmla="*/ 814648 h 864524"/>
              <a:gd name="connsiteX57" fmla="*/ 3466407 w 3898669"/>
              <a:gd name="connsiteY57" fmla="*/ 822960 h 864524"/>
              <a:gd name="connsiteX58" fmla="*/ 3433156 w 3898669"/>
              <a:gd name="connsiteY58" fmla="*/ 839586 h 864524"/>
              <a:gd name="connsiteX59" fmla="*/ 3366655 w 3898669"/>
              <a:gd name="connsiteY59" fmla="*/ 798022 h 864524"/>
              <a:gd name="connsiteX60" fmla="*/ 3258589 w 3898669"/>
              <a:gd name="connsiteY60" fmla="*/ 806335 h 864524"/>
              <a:gd name="connsiteX61" fmla="*/ 3192087 w 3898669"/>
              <a:gd name="connsiteY61" fmla="*/ 798022 h 864524"/>
              <a:gd name="connsiteX62" fmla="*/ 3150524 w 3898669"/>
              <a:gd name="connsiteY62" fmla="*/ 822960 h 864524"/>
              <a:gd name="connsiteX63" fmla="*/ 3117273 w 3898669"/>
              <a:gd name="connsiteY63" fmla="*/ 789710 h 864524"/>
              <a:gd name="connsiteX64" fmla="*/ 2984269 w 3898669"/>
              <a:gd name="connsiteY64" fmla="*/ 822960 h 864524"/>
              <a:gd name="connsiteX65" fmla="*/ 2867891 w 3898669"/>
              <a:gd name="connsiteY65" fmla="*/ 781397 h 864524"/>
              <a:gd name="connsiteX66" fmla="*/ 2784764 w 3898669"/>
              <a:gd name="connsiteY66" fmla="*/ 773084 h 864524"/>
              <a:gd name="connsiteX67" fmla="*/ 2776451 w 3898669"/>
              <a:gd name="connsiteY67" fmla="*/ 798022 h 864524"/>
              <a:gd name="connsiteX68" fmla="*/ 2693324 w 3898669"/>
              <a:gd name="connsiteY68" fmla="*/ 764771 h 864524"/>
              <a:gd name="connsiteX69" fmla="*/ 2568633 w 3898669"/>
              <a:gd name="connsiteY69" fmla="*/ 764771 h 864524"/>
              <a:gd name="connsiteX70" fmla="*/ 2427316 w 3898669"/>
              <a:gd name="connsiteY70" fmla="*/ 756459 h 864524"/>
              <a:gd name="connsiteX71" fmla="*/ 2385753 w 3898669"/>
              <a:gd name="connsiteY71" fmla="*/ 723208 h 864524"/>
              <a:gd name="connsiteX72" fmla="*/ 2335876 w 3898669"/>
              <a:gd name="connsiteY72" fmla="*/ 764771 h 864524"/>
              <a:gd name="connsiteX73" fmla="*/ 2194560 w 3898669"/>
              <a:gd name="connsiteY73" fmla="*/ 731520 h 864524"/>
              <a:gd name="connsiteX74" fmla="*/ 2128058 w 3898669"/>
              <a:gd name="connsiteY74" fmla="*/ 748146 h 864524"/>
              <a:gd name="connsiteX75" fmla="*/ 2028305 w 3898669"/>
              <a:gd name="connsiteY75" fmla="*/ 731520 h 864524"/>
              <a:gd name="connsiteX76" fmla="*/ 1911927 w 3898669"/>
              <a:gd name="connsiteY76" fmla="*/ 731520 h 864524"/>
              <a:gd name="connsiteX77" fmla="*/ 1803862 w 3898669"/>
              <a:gd name="connsiteY77" fmla="*/ 714895 h 864524"/>
              <a:gd name="connsiteX78" fmla="*/ 1737360 w 3898669"/>
              <a:gd name="connsiteY78" fmla="*/ 723208 h 864524"/>
              <a:gd name="connsiteX79" fmla="*/ 1512916 w 3898669"/>
              <a:gd name="connsiteY79" fmla="*/ 689957 h 864524"/>
              <a:gd name="connsiteX80" fmla="*/ 1487978 w 3898669"/>
              <a:gd name="connsiteY80" fmla="*/ 714895 h 864524"/>
              <a:gd name="connsiteX81" fmla="*/ 1446415 w 3898669"/>
              <a:gd name="connsiteY81" fmla="*/ 723208 h 864524"/>
              <a:gd name="connsiteX82" fmla="*/ 1396538 w 3898669"/>
              <a:gd name="connsiteY82" fmla="*/ 739833 h 864524"/>
              <a:gd name="connsiteX83" fmla="*/ 1263535 w 3898669"/>
              <a:gd name="connsiteY83" fmla="*/ 689957 h 864524"/>
              <a:gd name="connsiteX84" fmla="*/ 1221971 w 3898669"/>
              <a:gd name="connsiteY84" fmla="*/ 723208 h 864524"/>
              <a:gd name="connsiteX85" fmla="*/ 1155469 w 3898669"/>
              <a:gd name="connsiteY85" fmla="*/ 698270 h 864524"/>
              <a:gd name="connsiteX86" fmla="*/ 1130531 w 3898669"/>
              <a:gd name="connsiteY86" fmla="*/ 731520 h 864524"/>
              <a:gd name="connsiteX87" fmla="*/ 1014153 w 3898669"/>
              <a:gd name="connsiteY87" fmla="*/ 731520 h 864524"/>
              <a:gd name="connsiteX88" fmla="*/ 931025 w 3898669"/>
              <a:gd name="connsiteY88" fmla="*/ 764771 h 864524"/>
              <a:gd name="connsiteX89" fmla="*/ 781396 w 3898669"/>
              <a:gd name="connsiteY89" fmla="*/ 731520 h 864524"/>
              <a:gd name="connsiteX90" fmla="*/ 673331 w 3898669"/>
              <a:gd name="connsiteY90" fmla="*/ 748146 h 864524"/>
              <a:gd name="connsiteX91" fmla="*/ 540327 w 3898669"/>
              <a:gd name="connsiteY91" fmla="*/ 781397 h 864524"/>
              <a:gd name="connsiteX92" fmla="*/ 482138 w 3898669"/>
              <a:gd name="connsiteY92" fmla="*/ 756459 h 864524"/>
              <a:gd name="connsiteX93" fmla="*/ 440575 w 3898669"/>
              <a:gd name="connsiteY93" fmla="*/ 789710 h 864524"/>
              <a:gd name="connsiteX94" fmla="*/ 299258 w 3898669"/>
              <a:gd name="connsiteY94" fmla="*/ 839586 h 864524"/>
              <a:gd name="connsiteX95" fmla="*/ 266007 w 3898669"/>
              <a:gd name="connsiteY95" fmla="*/ 864524 h 864524"/>
              <a:gd name="connsiteX96" fmla="*/ 216131 w 3898669"/>
              <a:gd name="connsiteY96" fmla="*/ 822960 h 864524"/>
              <a:gd name="connsiteX97" fmla="*/ 149629 w 3898669"/>
              <a:gd name="connsiteY97" fmla="*/ 806335 h 864524"/>
              <a:gd name="connsiteX98" fmla="*/ 89591 w 3898669"/>
              <a:gd name="connsiteY98" fmla="*/ 829943 h 864524"/>
              <a:gd name="connsiteX0" fmla="*/ 23089 w 3832167"/>
              <a:gd name="connsiteY0" fmla="*/ 829943 h 864524"/>
              <a:gd name="connsiteX1" fmla="*/ 0 w 3832167"/>
              <a:gd name="connsiteY1" fmla="*/ 598517 h 864524"/>
              <a:gd name="connsiteX2" fmla="*/ 33113 w 3832167"/>
              <a:gd name="connsiteY2" fmla="*/ 548779 h 864524"/>
              <a:gd name="connsiteX3" fmla="*/ 124691 w 3832167"/>
              <a:gd name="connsiteY3" fmla="*/ 515390 h 864524"/>
              <a:gd name="connsiteX4" fmla="*/ 207818 w 3832167"/>
              <a:gd name="connsiteY4" fmla="*/ 448888 h 864524"/>
              <a:gd name="connsiteX5" fmla="*/ 274320 w 3832167"/>
              <a:gd name="connsiteY5" fmla="*/ 448888 h 864524"/>
              <a:gd name="connsiteX6" fmla="*/ 415636 w 3832167"/>
              <a:gd name="connsiteY6" fmla="*/ 382386 h 864524"/>
              <a:gd name="connsiteX7" fmla="*/ 523702 w 3832167"/>
              <a:gd name="connsiteY7" fmla="*/ 390699 h 864524"/>
              <a:gd name="connsiteX8" fmla="*/ 606829 w 3832167"/>
              <a:gd name="connsiteY8" fmla="*/ 357448 h 864524"/>
              <a:gd name="connsiteX9" fmla="*/ 640080 w 3832167"/>
              <a:gd name="connsiteY9" fmla="*/ 382386 h 864524"/>
              <a:gd name="connsiteX10" fmla="*/ 698269 w 3832167"/>
              <a:gd name="connsiteY10" fmla="*/ 349135 h 864524"/>
              <a:gd name="connsiteX11" fmla="*/ 764771 w 3832167"/>
              <a:gd name="connsiteY11" fmla="*/ 349135 h 864524"/>
              <a:gd name="connsiteX12" fmla="*/ 889462 w 3832167"/>
              <a:gd name="connsiteY12" fmla="*/ 274320 h 864524"/>
              <a:gd name="connsiteX13" fmla="*/ 947651 w 3832167"/>
              <a:gd name="connsiteY13" fmla="*/ 290946 h 864524"/>
              <a:gd name="connsiteX14" fmla="*/ 997527 w 3832167"/>
              <a:gd name="connsiteY14" fmla="*/ 224444 h 864524"/>
              <a:gd name="connsiteX15" fmla="*/ 1080654 w 3832167"/>
              <a:gd name="connsiteY15" fmla="*/ 224444 h 864524"/>
              <a:gd name="connsiteX16" fmla="*/ 1138843 w 3832167"/>
              <a:gd name="connsiteY16" fmla="*/ 207819 h 864524"/>
              <a:gd name="connsiteX17" fmla="*/ 1188720 w 3832167"/>
              <a:gd name="connsiteY17" fmla="*/ 224444 h 864524"/>
              <a:gd name="connsiteX18" fmla="*/ 1271847 w 3832167"/>
              <a:gd name="connsiteY18" fmla="*/ 174568 h 864524"/>
              <a:gd name="connsiteX19" fmla="*/ 1271847 w 3832167"/>
              <a:gd name="connsiteY19" fmla="*/ 174568 h 864524"/>
              <a:gd name="connsiteX20" fmla="*/ 1438102 w 3832167"/>
              <a:gd name="connsiteY20" fmla="*/ 157942 h 864524"/>
              <a:gd name="connsiteX21" fmla="*/ 1512916 w 3832167"/>
              <a:gd name="connsiteY21" fmla="*/ 149630 h 864524"/>
              <a:gd name="connsiteX22" fmla="*/ 1546167 w 3832167"/>
              <a:gd name="connsiteY22" fmla="*/ 133004 h 864524"/>
              <a:gd name="connsiteX23" fmla="*/ 1695796 w 3832167"/>
              <a:gd name="connsiteY23" fmla="*/ 149630 h 864524"/>
              <a:gd name="connsiteX24" fmla="*/ 1878676 w 3832167"/>
              <a:gd name="connsiteY24" fmla="*/ 108066 h 864524"/>
              <a:gd name="connsiteX25" fmla="*/ 1953491 w 3832167"/>
              <a:gd name="connsiteY25" fmla="*/ 124691 h 864524"/>
              <a:gd name="connsiteX26" fmla="*/ 2061556 w 3832167"/>
              <a:gd name="connsiteY26" fmla="*/ 83128 h 864524"/>
              <a:gd name="connsiteX27" fmla="*/ 2186247 w 3832167"/>
              <a:gd name="connsiteY27" fmla="*/ 99753 h 864524"/>
              <a:gd name="connsiteX28" fmla="*/ 2344189 w 3832167"/>
              <a:gd name="connsiteY28" fmla="*/ 91440 h 864524"/>
              <a:gd name="connsiteX29" fmla="*/ 2410691 w 3832167"/>
              <a:gd name="connsiteY29" fmla="*/ 83128 h 864524"/>
              <a:gd name="connsiteX30" fmla="*/ 2460567 w 3832167"/>
              <a:gd name="connsiteY30" fmla="*/ 91440 h 864524"/>
              <a:gd name="connsiteX31" fmla="*/ 2543694 w 3832167"/>
              <a:gd name="connsiteY31" fmla="*/ 74815 h 864524"/>
              <a:gd name="connsiteX32" fmla="*/ 2593571 w 3832167"/>
              <a:gd name="connsiteY32" fmla="*/ 116379 h 864524"/>
              <a:gd name="connsiteX33" fmla="*/ 2685011 w 3832167"/>
              <a:gd name="connsiteY33" fmla="*/ 58190 h 864524"/>
              <a:gd name="connsiteX34" fmla="*/ 2751513 w 3832167"/>
              <a:gd name="connsiteY34" fmla="*/ 83128 h 864524"/>
              <a:gd name="connsiteX35" fmla="*/ 2867891 w 3832167"/>
              <a:gd name="connsiteY35" fmla="*/ 66502 h 864524"/>
              <a:gd name="connsiteX36" fmla="*/ 2909454 w 3832167"/>
              <a:gd name="connsiteY36" fmla="*/ 58190 h 864524"/>
              <a:gd name="connsiteX37" fmla="*/ 2984269 w 3832167"/>
              <a:gd name="connsiteY37" fmla="*/ 91440 h 864524"/>
              <a:gd name="connsiteX38" fmla="*/ 3067396 w 3832167"/>
              <a:gd name="connsiteY38" fmla="*/ 58190 h 864524"/>
              <a:gd name="connsiteX39" fmla="*/ 3117273 w 3832167"/>
              <a:gd name="connsiteY39" fmla="*/ 116379 h 864524"/>
              <a:gd name="connsiteX40" fmla="*/ 3233651 w 3832167"/>
              <a:gd name="connsiteY40" fmla="*/ 58190 h 864524"/>
              <a:gd name="connsiteX41" fmla="*/ 3308465 w 3832167"/>
              <a:gd name="connsiteY41" fmla="*/ 58190 h 864524"/>
              <a:gd name="connsiteX42" fmla="*/ 3366654 w 3832167"/>
              <a:gd name="connsiteY42" fmla="*/ 33251 h 864524"/>
              <a:gd name="connsiteX43" fmla="*/ 3433156 w 3832167"/>
              <a:gd name="connsiteY43" fmla="*/ 58190 h 864524"/>
              <a:gd name="connsiteX44" fmla="*/ 3491345 w 3832167"/>
              <a:gd name="connsiteY44" fmla="*/ 33251 h 864524"/>
              <a:gd name="connsiteX45" fmla="*/ 3491345 w 3832167"/>
              <a:gd name="connsiteY45" fmla="*/ 33251 h 864524"/>
              <a:gd name="connsiteX46" fmla="*/ 3616036 w 3832167"/>
              <a:gd name="connsiteY46" fmla="*/ 58190 h 864524"/>
              <a:gd name="connsiteX47" fmla="*/ 3682538 w 3832167"/>
              <a:gd name="connsiteY47" fmla="*/ 33251 h 864524"/>
              <a:gd name="connsiteX48" fmla="*/ 3715789 w 3832167"/>
              <a:gd name="connsiteY48" fmla="*/ 0 h 864524"/>
              <a:gd name="connsiteX49" fmla="*/ 3798916 w 3832167"/>
              <a:gd name="connsiteY49" fmla="*/ 58190 h 864524"/>
              <a:gd name="connsiteX50" fmla="*/ 3832167 w 3832167"/>
              <a:gd name="connsiteY50" fmla="*/ 58190 h 864524"/>
              <a:gd name="connsiteX51" fmla="*/ 3832167 w 3832167"/>
              <a:gd name="connsiteY51" fmla="*/ 831273 h 864524"/>
              <a:gd name="connsiteX52" fmla="*/ 3740727 w 3832167"/>
              <a:gd name="connsiteY52" fmla="*/ 856211 h 864524"/>
              <a:gd name="connsiteX53" fmla="*/ 3665913 w 3832167"/>
              <a:gd name="connsiteY53" fmla="*/ 814648 h 864524"/>
              <a:gd name="connsiteX54" fmla="*/ 3591098 w 3832167"/>
              <a:gd name="connsiteY54" fmla="*/ 822960 h 864524"/>
              <a:gd name="connsiteX55" fmla="*/ 3458094 w 3832167"/>
              <a:gd name="connsiteY55" fmla="*/ 814648 h 864524"/>
              <a:gd name="connsiteX56" fmla="*/ 3399905 w 3832167"/>
              <a:gd name="connsiteY56" fmla="*/ 822960 h 864524"/>
              <a:gd name="connsiteX57" fmla="*/ 3366654 w 3832167"/>
              <a:gd name="connsiteY57" fmla="*/ 839586 h 864524"/>
              <a:gd name="connsiteX58" fmla="*/ 3300153 w 3832167"/>
              <a:gd name="connsiteY58" fmla="*/ 798022 h 864524"/>
              <a:gd name="connsiteX59" fmla="*/ 3192087 w 3832167"/>
              <a:gd name="connsiteY59" fmla="*/ 806335 h 864524"/>
              <a:gd name="connsiteX60" fmla="*/ 3125585 w 3832167"/>
              <a:gd name="connsiteY60" fmla="*/ 798022 h 864524"/>
              <a:gd name="connsiteX61" fmla="*/ 3084022 w 3832167"/>
              <a:gd name="connsiteY61" fmla="*/ 822960 h 864524"/>
              <a:gd name="connsiteX62" fmla="*/ 3050771 w 3832167"/>
              <a:gd name="connsiteY62" fmla="*/ 789710 h 864524"/>
              <a:gd name="connsiteX63" fmla="*/ 2917767 w 3832167"/>
              <a:gd name="connsiteY63" fmla="*/ 822960 h 864524"/>
              <a:gd name="connsiteX64" fmla="*/ 2801389 w 3832167"/>
              <a:gd name="connsiteY64" fmla="*/ 781397 h 864524"/>
              <a:gd name="connsiteX65" fmla="*/ 2718262 w 3832167"/>
              <a:gd name="connsiteY65" fmla="*/ 773084 h 864524"/>
              <a:gd name="connsiteX66" fmla="*/ 2709949 w 3832167"/>
              <a:gd name="connsiteY66" fmla="*/ 798022 h 864524"/>
              <a:gd name="connsiteX67" fmla="*/ 2626822 w 3832167"/>
              <a:gd name="connsiteY67" fmla="*/ 764771 h 864524"/>
              <a:gd name="connsiteX68" fmla="*/ 2502131 w 3832167"/>
              <a:gd name="connsiteY68" fmla="*/ 764771 h 864524"/>
              <a:gd name="connsiteX69" fmla="*/ 2360814 w 3832167"/>
              <a:gd name="connsiteY69" fmla="*/ 756459 h 864524"/>
              <a:gd name="connsiteX70" fmla="*/ 2319251 w 3832167"/>
              <a:gd name="connsiteY70" fmla="*/ 723208 h 864524"/>
              <a:gd name="connsiteX71" fmla="*/ 2269374 w 3832167"/>
              <a:gd name="connsiteY71" fmla="*/ 764771 h 864524"/>
              <a:gd name="connsiteX72" fmla="*/ 2128058 w 3832167"/>
              <a:gd name="connsiteY72" fmla="*/ 731520 h 864524"/>
              <a:gd name="connsiteX73" fmla="*/ 2061556 w 3832167"/>
              <a:gd name="connsiteY73" fmla="*/ 748146 h 864524"/>
              <a:gd name="connsiteX74" fmla="*/ 1961803 w 3832167"/>
              <a:gd name="connsiteY74" fmla="*/ 731520 h 864524"/>
              <a:gd name="connsiteX75" fmla="*/ 1845425 w 3832167"/>
              <a:gd name="connsiteY75" fmla="*/ 731520 h 864524"/>
              <a:gd name="connsiteX76" fmla="*/ 1737360 w 3832167"/>
              <a:gd name="connsiteY76" fmla="*/ 714895 h 864524"/>
              <a:gd name="connsiteX77" fmla="*/ 1670858 w 3832167"/>
              <a:gd name="connsiteY77" fmla="*/ 723208 h 864524"/>
              <a:gd name="connsiteX78" fmla="*/ 1446414 w 3832167"/>
              <a:gd name="connsiteY78" fmla="*/ 689957 h 864524"/>
              <a:gd name="connsiteX79" fmla="*/ 1421476 w 3832167"/>
              <a:gd name="connsiteY79" fmla="*/ 714895 h 864524"/>
              <a:gd name="connsiteX80" fmla="*/ 1379913 w 3832167"/>
              <a:gd name="connsiteY80" fmla="*/ 723208 h 864524"/>
              <a:gd name="connsiteX81" fmla="*/ 1330036 w 3832167"/>
              <a:gd name="connsiteY81" fmla="*/ 739833 h 864524"/>
              <a:gd name="connsiteX82" fmla="*/ 1197033 w 3832167"/>
              <a:gd name="connsiteY82" fmla="*/ 689957 h 864524"/>
              <a:gd name="connsiteX83" fmla="*/ 1155469 w 3832167"/>
              <a:gd name="connsiteY83" fmla="*/ 723208 h 864524"/>
              <a:gd name="connsiteX84" fmla="*/ 1088967 w 3832167"/>
              <a:gd name="connsiteY84" fmla="*/ 698270 h 864524"/>
              <a:gd name="connsiteX85" fmla="*/ 1064029 w 3832167"/>
              <a:gd name="connsiteY85" fmla="*/ 731520 h 864524"/>
              <a:gd name="connsiteX86" fmla="*/ 947651 w 3832167"/>
              <a:gd name="connsiteY86" fmla="*/ 731520 h 864524"/>
              <a:gd name="connsiteX87" fmla="*/ 864523 w 3832167"/>
              <a:gd name="connsiteY87" fmla="*/ 764771 h 864524"/>
              <a:gd name="connsiteX88" fmla="*/ 714894 w 3832167"/>
              <a:gd name="connsiteY88" fmla="*/ 731520 h 864524"/>
              <a:gd name="connsiteX89" fmla="*/ 606829 w 3832167"/>
              <a:gd name="connsiteY89" fmla="*/ 748146 h 864524"/>
              <a:gd name="connsiteX90" fmla="*/ 473825 w 3832167"/>
              <a:gd name="connsiteY90" fmla="*/ 781397 h 864524"/>
              <a:gd name="connsiteX91" fmla="*/ 415636 w 3832167"/>
              <a:gd name="connsiteY91" fmla="*/ 756459 h 864524"/>
              <a:gd name="connsiteX92" fmla="*/ 374073 w 3832167"/>
              <a:gd name="connsiteY92" fmla="*/ 789710 h 864524"/>
              <a:gd name="connsiteX93" fmla="*/ 232756 w 3832167"/>
              <a:gd name="connsiteY93" fmla="*/ 839586 h 864524"/>
              <a:gd name="connsiteX94" fmla="*/ 199505 w 3832167"/>
              <a:gd name="connsiteY94" fmla="*/ 864524 h 864524"/>
              <a:gd name="connsiteX95" fmla="*/ 149629 w 3832167"/>
              <a:gd name="connsiteY95" fmla="*/ 822960 h 864524"/>
              <a:gd name="connsiteX96" fmla="*/ 83127 w 3832167"/>
              <a:gd name="connsiteY96" fmla="*/ 806335 h 864524"/>
              <a:gd name="connsiteX97" fmla="*/ 23089 w 3832167"/>
              <a:gd name="connsiteY97" fmla="*/ 829943 h 864524"/>
              <a:gd name="connsiteX0" fmla="*/ 1 w 3809079"/>
              <a:gd name="connsiteY0" fmla="*/ 829943 h 864524"/>
              <a:gd name="connsiteX1" fmla="*/ 10025 w 3809079"/>
              <a:gd name="connsiteY1" fmla="*/ 548779 h 864524"/>
              <a:gd name="connsiteX2" fmla="*/ 101603 w 3809079"/>
              <a:gd name="connsiteY2" fmla="*/ 515390 h 864524"/>
              <a:gd name="connsiteX3" fmla="*/ 184730 w 3809079"/>
              <a:gd name="connsiteY3" fmla="*/ 448888 h 864524"/>
              <a:gd name="connsiteX4" fmla="*/ 251232 w 3809079"/>
              <a:gd name="connsiteY4" fmla="*/ 448888 h 864524"/>
              <a:gd name="connsiteX5" fmla="*/ 392548 w 3809079"/>
              <a:gd name="connsiteY5" fmla="*/ 382386 h 864524"/>
              <a:gd name="connsiteX6" fmla="*/ 500614 w 3809079"/>
              <a:gd name="connsiteY6" fmla="*/ 390699 h 864524"/>
              <a:gd name="connsiteX7" fmla="*/ 583741 w 3809079"/>
              <a:gd name="connsiteY7" fmla="*/ 357448 h 864524"/>
              <a:gd name="connsiteX8" fmla="*/ 616992 w 3809079"/>
              <a:gd name="connsiteY8" fmla="*/ 382386 h 864524"/>
              <a:gd name="connsiteX9" fmla="*/ 675181 w 3809079"/>
              <a:gd name="connsiteY9" fmla="*/ 349135 h 864524"/>
              <a:gd name="connsiteX10" fmla="*/ 741683 w 3809079"/>
              <a:gd name="connsiteY10" fmla="*/ 349135 h 864524"/>
              <a:gd name="connsiteX11" fmla="*/ 866374 w 3809079"/>
              <a:gd name="connsiteY11" fmla="*/ 274320 h 864524"/>
              <a:gd name="connsiteX12" fmla="*/ 924563 w 3809079"/>
              <a:gd name="connsiteY12" fmla="*/ 290946 h 864524"/>
              <a:gd name="connsiteX13" fmla="*/ 974439 w 3809079"/>
              <a:gd name="connsiteY13" fmla="*/ 224444 h 864524"/>
              <a:gd name="connsiteX14" fmla="*/ 1057566 w 3809079"/>
              <a:gd name="connsiteY14" fmla="*/ 224444 h 864524"/>
              <a:gd name="connsiteX15" fmla="*/ 1115755 w 3809079"/>
              <a:gd name="connsiteY15" fmla="*/ 207819 h 864524"/>
              <a:gd name="connsiteX16" fmla="*/ 1165632 w 3809079"/>
              <a:gd name="connsiteY16" fmla="*/ 224444 h 864524"/>
              <a:gd name="connsiteX17" fmla="*/ 1248759 w 3809079"/>
              <a:gd name="connsiteY17" fmla="*/ 174568 h 864524"/>
              <a:gd name="connsiteX18" fmla="*/ 1248759 w 3809079"/>
              <a:gd name="connsiteY18" fmla="*/ 174568 h 864524"/>
              <a:gd name="connsiteX19" fmla="*/ 1415014 w 3809079"/>
              <a:gd name="connsiteY19" fmla="*/ 157942 h 864524"/>
              <a:gd name="connsiteX20" fmla="*/ 1489828 w 3809079"/>
              <a:gd name="connsiteY20" fmla="*/ 149630 h 864524"/>
              <a:gd name="connsiteX21" fmla="*/ 1523079 w 3809079"/>
              <a:gd name="connsiteY21" fmla="*/ 133004 h 864524"/>
              <a:gd name="connsiteX22" fmla="*/ 1672708 w 3809079"/>
              <a:gd name="connsiteY22" fmla="*/ 149630 h 864524"/>
              <a:gd name="connsiteX23" fmla="*/ 1855588 w 3809079"/>
              <a:gd name="connsiteY23" fmla="*/ 108066 h 864524"/>
              <a:gd name="connsiteX24" fmla="*/ 1930403 w 3809079"/>
              <a:gd name="connsiteY24" fmla="*/ 124691 h 864524"/>
              <a:gd name="connsiteX25" fmla="*/ 2038468 w 3809079"/>
              <a:gd name="connsiteY25" fmla="*/ 83128 h 864524"/>
              <a:gd name="connsiteX26" fmla="*/ 2163159 w 3809079"/>
              <a:gd name="connsiteY26" fmla="*/ 99753 h 864524"/>
              <a:gd name="connsiteX27" fmla="*/ 2321101 w 3809079"/>
              <a:gd name="connsiteY27" fmla="*/ 91440 h 864524"/>
              <a:gd name="connsiteX28" fmla="*/ 2387603 w 3809079"/>
              <a:gd name="connsiteY28" fmla="*/ 83128 h 864524"/>
              <a:gd name="connsiteX29" fmla="*/ 2437479 w 3809079"/>
              <a:gd name="connsiteY29" fmla="*/ 91440 h 864524"/>
              <a:gd name="connsiteX30" fmla="*/ 2520606 w 3809079"/>
              <a:gd name="connsiteY30" fmla="*/ 74815 h 864524"/>
              <a:gd name="connsiteX31" fmla="*/ 2570483 w 3809079"/>
              <a:gd name="connsiteY31" fmla="*/ 116379 h 864524"/>
              <a:gd name="connsiteX32" fmla="*/ 2661923 w 3809079"/>
              <a:gd name="connsiteY32" fmla="*/ 58190 h 864524"/>
              <a:gd name="connsiteX33" fmla="*/ 2728425 w 3809079"/>
              <a:gd name="connsiteY33" fmla="*/ 83128 h 864524"/>
              <a:gd name="connsiteX34" fmla="*/ 2844803 w 3809079"/>
              <a:gd name="connsiteY34" fmla="*/ 66502 h 864524"/>
              <a:gd name="connsiteX35" fmla="*/ 2886366 w 3809079"/>
              <a:gd name="connsiteY35" fmla="*/ 58190 h 864524"/>
              <a:gd name="connsiteX36" fmla="*/ 2961181 w 3809079"/>
              <a:gd name="connsiteY36" fmla="*/ 91440 h 864524"/>
              <a:gd name="connsiteX37" fmla="*/ 3044308 w 3809079"/>
              <a:gd name="connsiteY37" fmla="*/ 58190 h 864524"/>
              <a:gd name="connsiteX38" fmla="*/ 3094185 w 3809079"/>
              <a:gd name="connsiteY38" fmla="*/ 116379 h 864524"/>
              <a:gd name="connsiteX39" fmla="*/ 3210563 w 3809079"/>
              <a:gd name="connsiteY39" fmla="*/ 58190 h 864524"/>
              <a:gd name="connsiteX40" fmla="*/ 3285377 w 3809079"/>
              <a:gd name="connsiteY40" fmla="*/ 58190 h 864524"/>
              <a:gd name="connsiteX41" fmla="*/ 3343566 w 3809079"/>
              <a:gd name="connsiteY41" fmla="*/ 33251 h 864524"/>
              <a:gd name="connsiteX42" fmla="*/ 3410068 w 3809079"/>
              <a:gd name="connsiteY42" fmla="*/ 58190 h 864524"/>
              <a:gd name="connsiteX43" fmla="*/ 3468257 w 3809079"/>
              <a:gd name="connsiteY43" fmla="*/ 33251 h 864524"/>
              <a:gd name="connsiteX44" fmla="*/ 3468257 w 3809079"/>
              <a:gd name="connsiteY44" fmla="*/ 33251 h 864524"/>
              <a:gd name="connsiteX45" fmla="*/ 3592948 w 3809079"/>
              <a:gd name="connsiteY45" fmla="*/ 58190 h 864524"/>
              <a:gd name="connsiteX46" fmla="*/ 3659450 w 3809079"/>
              <a:gd name="connsiteY46" fmla="*/ 33251 h 864524"/>
              <a:gd name="connsiteX47" fmla="*/ 3692701 w 3809079"/>
              <a:gd name="connsiteY47" fmla="*/ 0 h 864524"/>
              <a:gd name="connsiteX48" fmla="*/ 3775828 w 3809079"/>
              <a:gd name="connsiteY48" fmla="*/ 58190 h 864524"/>
              <a:gd name="connsiteX49" fmla="*/ 3809079 w 3809079"/>
              <a:gd name="connsiteY49" fmla="*/ 58190 h 864524"/>
              <a:gd name="connsiteX50" fmla="*/ 3809079 w 3809079"/>
              <a:gd name="connsiteY50" fmla="*/ 831273 h 864524"/>
              <a:gd name="connsiteX51" fmla="*/ 3717639 w 3809079"/>
              <a:gd name="connsiteY51" fmla="*/ 856211 h 864524"/>
              <a:gd name="connsiteX52" fmla="*/ 3642825 w 3809079"/>
              <a:gd name="connsiteY52" fmla="*/ 814648 h 864524"/>
              <a:gd name="connsiteX53" fmla="*/ 3568010 w 3809079"/>
              <a:gd name="connsiteY53" fmla="*/ 822960 h 864524"/>
              <a:gd name="connsiteX54" fmla="*/ 3435006 w 3809079"/>
              <a:gd name="connsiteY54" fmla="*/ 814648 h 864524"/>
              <a:gd name="connsiteX55" fmla="*/ 3376817 w 3809079"/>
              <a:gd name="connsiteY55" fmla="*/ 822960 h 864524"/>
              <a:gd name="connsiteX56" fmla="*/ 3343566 w 3809079"/>
              <a:gd name="connsiteY56" fmla="*/ 839586 h 864524"/>
              <a:gd name="connsiteX57" fmla="*/ 3277065 w 3809079"/>
              <a:gd name="connsiteY57" fmla="*/ 798022 h 864524"/>
              <a:gd name="connsiteX58" fmla="*/ 3168999 w 3809079"/>
              <a:gd name="connsiteY58" fmla="*/ 806335 h 864524"/>
              <a:gd name="connsiteX59" fmla="*/ 3102497 w 3809079"/>
              <a:gd name="connsiteY59" fmla="*/ 798022 h 864524"/>
              <a:gd name="connsiteX60" fmla="*/ 3060934 w 3809079"/>
              <a:gd name="connsiteY60" fmla="*/ 822960 h 864524"/>
              <a:gd name="connsiteX61" fmla="*/ 3027683 w 3809079"/>
              <a:gd name="connsiteY61" fmla="*/ 789710 h 864524"/>
              <a:gd name="connsiteX62" fmla="*/ 2894679 w 3809079"/>
              <a:gd name="connsiteY62" fmla="*/ 822960 h 864524"/>
              <a:gd name="connsiteX63" fmla="*/ 2778301 w 3809079"/>
              <a:gd name="connsiteY63" fmla="*/ 781397 h 864524"/>
              <a:gd name="connsiteX64" fmla="*/ 2695174 w 3809079"/>
              <a:gd name="connsiteY64" fmla="*/ 773084 h 864524"/>
              <a:gd name="connsiteX65" fmla="*/ 2686861 w 3809079"/>
              <a:gd name="connsiteY65" fmla="*/ 798022 h 864524"/>
              <a:gd name="connsiteX66" fmla="*/ 2603734 w 3809079"/>
              <a:gd name="connsiteY66" fmla="*/ 764771 h 864524"/>
              <a:gd name="connsiteX67" fmla="*/ 2479043 w 3809079"/>
              <a:gd name="connsiteY67" fmla="*/ 764771 h 864524"/>
              <a:gd name="connsiteX68" fmla="*/ 2337726 w 3809079"/>
              <a:gd name="connsiteY68" fmla="*/ 756459 h 864524"/>
              <a:gd name="connsiteX69" fmla="*/ 2296163 w 3809079"/>
              <a:gd name="connsiteY69" fmla="*/ 723208 h 864524"/>
              <a:gd name="connsiteX70" fmla="*/ 2246286 w 3809079"/>
              <a:gd name="connsiteY70" fmla="*/ 764771 h 864524"/>
              <a:gd name="connsiteX71" fmla="*/ 2104970 w 3809079"/>
              <a:gd name="connsiteY71" fmla="*/ 731520 h 864524"/>
              <a:gd name="connsiteX72" fmla="*/ 2038468 w 3809079"/>
              <a:gd name="connsiteY72" fmla="*/ 748146 h 864524"/>
              <a:gd name="connsiteX73" fmla="*/ 1938715 w 3809079"/>
              <a:gd name="connsiteY73" fmla="*/ 731520 h 864524"/>
              <a:gd name="connsiteX74" fmla="*/ 1822337 w 3809079"/>
              <a:gd name="connsiteY74" fmla="*/ 731520 h 864524"/>
              <a:gd name="connsiteX75" fmla="*/ 1714272 w 3809079"/>
              <a:gd name="connsiteY75" fmla="*/ 714895 h 864524"/>
              <a:gd name="connsiteX76" fmla="*/ 1647770 w 3809079"/>
              <a:gd name="connsiteY76" fmla="*/ 723208 h 864524"/>
              <a:gd name="connsiteX77" fmla="*/ 1423326 w 3809079"/>
              <a:gd name="connsiteY77" fmla="*/ 689957 h 864524"/>
              <a:gd name="connsiteX78" fmla="*/ 1398388 w 3809079"/>
              <a:gd name="connsiteY78" fmla="*/ 714895 h 864524"/>
              <a:gd name="connsiteX79" fmla="*/ 1356825 w 3809079"/>
              <a:gd name="connsiteY79" fmla="*/ 723208 h 864524"/>
              <a:gd name="connsiteX80" fmla="*/ 1306948 w 3809079"/>
              <a:gd name="connsiteY80" fmla="*/ 739833 h 864524"/>
              <a:gd name="connsiteX81" fmla="*/ 1173945 w 3809079"/>
              <a:gd name="connsiteY81" fmla="*/ 689957 h 864524"/>
              <a:gd name="connsiteX82" fmla="*/ 1132381 w 3809079"/>
              <a:gd name="connsiteY82" fmla="*/ 723208 h 864524"/>
              <a:gd name="connsiteX83" fmla="*/ 1065879 w 3809079"/>
              <a:gd name="connsiteY83" fmla="*/ 698270 h 864524"/>
              <a:gd name="connsiteX84" fmla="*/ 1040941 w 3809079"/>
              <a:gd name="connsiteY84" fmla="*/ 731520 h 864524"/>
              <a:gd name="connsiteX85" fmla="*/ 924563 w 3809079"/>
              <a:gd name="connsiteY85" fmla="*/ 731520 h 864524"/>
              <a:gd name="connsiteX86" fmla="*/ 841435 w 3809079"/>
              <a:gd name="connsiteY86" fmla="*/ 764771 h 864524"/>
              <a:gd name="connsiteX87" fmla="*/ 691806 w 3809079"/>
              <a:gd name="connsiteY87" fmla="*/ 731520 h 864524"/>
              <a:gd name="connsiteX88" fmla="*/ 583741 w 3809079"/>
              <a:gd name="connsiteY88" fmla="*/ 748146 h 864524"/>
              <a:gd name="connsiteX89" fmla="*/ 450737 w 3809079"/>
              <a:gd name="connsiteY89" fmla="*/ 781397 h 864524"/>
              <a:gd name="connsiteX90" fmla="*/ 392548 w 3809079"/>
              <a:gd name="connsiteY90" fmla="*/ 756459 h 864524"/>
              <a:gd name="connsiteX91" fmla="*/ 350985 w 3809079"/>
              <a:gd name="connsiteY91" fmla="*/ 789710 h 864524"/>
              <a:gd name="connsiteX92" fmla="*/ 209668 w 3809079"/>
              <a:gd name="connsiteY92" fmla="*/ 839586 h 864524"/>
              <a:gd name="connsiteX93" fmla="*/ 176417 w 3809079"/>
              <a:gd name="connsiteY93" fmla="*/ 864524 h 864524"/>
              <a:gd name="connsiteX94" fmla="*/ 126541 w 3809079"/>
              <a:gd name="connsiteY94" fmla="*/ 822960 h 864524"/>
              <a:gd name="connsiteX95" fmla="*/ 60039 w 3809079"/>
              <a:gd name="connsiteY95" fmla="*/ 806335 h 864524"/>
              <a:gd name="connsiteX96" fmla="*/ 1 w 3809079"/>
              <a:gd name="connsiteY96" fmla="*/ 829943 h 864524"/>
              <a:gd name="connsiteX0" fmla="*/ 0 w 3809078"/>
              <a:gd name="connsiteY0" fmla="*/ 829943 h 864524"/>
              <a:gd name="connsiteX1" fmla="*/ 5799 w 3809078"/>
              <a:gd name="connsiteY1" fmla="*/ 548779 h 864524"/>
              <a:gd name="connsiteX2" fmla="*/ 101602 w 3809078"/>
              <a:gd name="connsiteY2" fmla="*/ 515390 h 864524"/>
              <a:gd name="connsiteX3" fmla="*/ 184729 w 3809078"/>
              <a:gd name="connsiteY3" fmla="*/ 448888 h 864524"/>
              <a:gd name="connsiteX4" fmla="*/ 251231 w 3809078"/>
              <a:gd name="connsiteY4" fmla="*/ 448888 h 864524"/>
              <a:gd name="connsiteX5" fmla="*/ 392547 w 3809078"/>
              <a:gd name="connsiteY5" fmla="*/ 382386 h 864524"/>
              <a:gd name="connsiteX6" fmla="*/ 500613 w 3809078"/>
              <a:gd name="connsiteY6" fmla="*/ 390699 h 864524"/>
              <a:gd name="connsiteX7" fmla="*/ 583740 w 3809078"/>
              <a:gd name="connsiteY7" fmla="*/ 357448 h 864524"/>
              <a:gd name="connsiteX8" fmla="*/ 616991 w 3809078"/>
              <a:gd name="connsiteY8" fmla="*/ 382386 h 864524"/>
              <a:gd name="connsiteX9" fmla="*/ 675180 w 3809078"/>
              <a:gd name="connsiteY9" fmla="*/ 349135 h 864524"/>
              <a:gd name="connsiteX10" fmla="*/ 741682 w 3809078"/>
              <a:gd name="connsiteY10" fmla="*/ 349135 h 864524"/>
              <a:gd name="connsiteX11" fmla="*/ 866373 w 3809078"/>
              <a:gd name="connsiteY11" fmla="*/ 274320 h 864524"/>
              <a:gd name="connsiteX12" fmla="*/ 924562 w 3809078"/>
              <a:gd name="connsiteY12" fmla="*/ 290946 h 864524"/>
              <a:gd name="connsiteX13" fmla="*/ 974438 w 3809078"/>
              <a:gd name="connsiteY13" fmla="*/ 224444 h 864524"/>
              <a:gd name="connsiteX14" fmla="*/ 1057565 w 3809078"/>
              <a:gd name="connsiteY14" fmla="*/ 224444 h 864524"/>
              <a:gd name="connsiteX15" fmla="*/ 1115754 w 3809078"/>
              <a:gd name="connsiteY15" fmla="*/ 207819 h 864524"/>
              <a:gd name="connsiteX16" fmla="*/ 1165631 w 3809078"/>
              <a:gd name="connsiteY16" fmla="*/ 224444 h 864524"/>
              <a:gd name="connsiteX17" fmla="*/ 1248758 w 3809078"/>
              <a:gd name="connsiteY17" fmla="*/ 174568 h 864524"/>
              <a:gd name="connsiteX18" fmla="*/ 1248758 w 3809078"/>
              <a:gd name="connsiteY18" fmla="*/ 174568 h 864524"/>
              <a:gd name="connsiteX19" fmla="*/ 1415013 w 3809078"/>
              <a:gd name="connsiteY19" fmla="*/ 157942 h 864524"/>
              <a:gd name="connsiteX20" fmla="*/ 1489827 w 3809078"/>
              <a:gd name="connsiteY20" fmla="*/ 149630 h 864524"/>
              <a:gd name="connsiteX21" fmla="*/ 1523078 w 3809078"/>
              <a:gd name="connsiteY21" fmla="*/ 133004 h 864524"/>
              <a:gd name="connsiteX22" fmla="*/ 1672707 w 3809078"/>
              <a:gd name="connsiteY22" fmla="*/ 149630 h 864524"/>
              <a:gd name="connsiteX23" fmla="*/ 1855587 w 3809078"/>
              <a:gd name="connsiteY23" fmla="*/ 108066 h 864524"/>
              <a:gd name="connsiteX24" fmla="*/ 1930402 w 3809078"/>
              <a:gd name="connsiteY24" fmla="*/ 124691 h 864524"/>
              <a:gd name="connsiteX25" fmla="*/ 2038467 w 3809078"/>
              <a:gd name="connsiteY25" fmla="*/ 83128 h 864524"/>
              <a:gd name="connsiteX26" fmla="*/ 2163158 w 3809078"/>
              <a:gd name="connsiteY26" fmla="*/ 99753 h 864524"/>
              <a:gd name="connsiteX27" fmla="*/ 2321100 w 3809078"/>
              <a:gd name="connsiteY27" fmla="*/ 91440 h 864524"/>
              <a:gd name="connsiteX28" fmla="*/ 2387602 w 3809078"/>
              <a:gd name="connsiteY28" fmla="*/ 83128 h 864524"/>
              <a:gd name="connsiteX29" fmla="*/ 2437478 w 3809078"/>
              <a:gd name="connsiteY29" fmla="*/ 91440 h 864524"/>
              <a:gd name="connsiteX30" fmla="*/ 2520605 w 3809078"/>
              <a:gd name="connsiteY30" fmla="*/ 74815 h 864524"/>
              <a:gd name="connsiteX31" fmla="*/ 2570482 w 3809078"/>
              <a:gd name="connsiteY31" fmla="*/ 116379 h 864524"/>
              <a:gd name="connsiteX32" fmla="*/ 2661922 w 3809078"/>
              <a:gd name="connsiteY32" fmla="*/ 58190 h 864524"/>
              <a:gd name="connsiteX33" fmla="*/ 2728424 w 3809078"/>
              <a:gd name="connsiteY33" fmla="*/ 83128 h 864524"/>
              <a:gd name="connsiteX34" fmla="*/ 2844802 w 3809078"/>
              <a:gd name="connsiteY34" fmla="*/ 66502 h 864524"/>
              <a:gd name="connsiteX35" fmla="*/ 2886365 w 3809078"/>
              <a:gd name="connsiteY35" fmla="*/ 58190 h 864524"/>
              <a:gd name="connsiteX36" fmla="*/ 2961180 w 3809078"/>
              <a:gd name="connsiteY36" fmla="*/ 91440 h 864524"/>
              <a:gd name="connsiteX37" fmla="*/ 3044307 w 3809078"/>
              <a:gd name="connsiteY37" fmla="*/ 58190 h 864524"/>
              <a:gd name="connsiteX38" fmla="*/ 3094184 w 3809078"/>
              <a:gd name="connsiteY38" fmla="*/ 116379 h 864524"/>
              <a:gd name="connsiteX39" fmla="*/ 3210562 w 3809078"/>
              <a:gd name="connsiteY39" fmla="*/ 58190 h 864524"/>
              <a:gd name="connsiteX40" fmla="*/ 3285376 w 3809078"/>
              <a:gd name="connsiteY40" fmla="*/ 58190 h 864524"/>
              <a:gd name="connsiteX41" fmla="*/ 3343565 w 3809078"/>
              <a:gd name="connsiteY41" fmla="*/ 33251 h 864524"/>
              <a:gd name="connsiteX42" fmla="*/ 3410067 w 3809078"/>
              <a:gd name="connsiteY42" fmla="*/ 58190 h 864524"/>
              <a:gd name="connsiteX43" fmla="*/ 3468256 w 3809078"/>
              <a:gd name="connsiteY43" fmla="*/ 33251 h 864524"/>
              <a:gd name="connsiteX44" fmla="*/ 3468256 w 3809078"/>
              <a:gd name="connsiteY44" fmla="*/ 33251 h 864524"/>
              <a:gd name="connsiteX45" fmla="*/ 3592947 w 3809078"/>
              <a:gd name="connsiteY45" fmla="*/ 58190 h 864524"/>
              <a:gd name="connsiteX46" fmla="*/ 3659449 w 3809078"/>
              <a:gd name="connsiteY46" fmla="*/ 33251 h 864524"/>
              <a:gd name="connsiteX47" fmla="*/ 3692700 w 3809078"/>
              <a:gd name="connsiteY47" fmla="*/ 0 h 864524"/>
              <a:gd name="connsiteX48" fmla="*/ 3775827 w 3809078"/>
              <a:gd name="connsiteY48" fmla="*/ 58190 h 864524"/>
              <a:gd name="connsiteX49" fmla="*/ 3809078 w 3809078"/>
              <a:gd name="connsiteY49" fmla="*/ 58190 h 864524"/>
              <a:gd name="connsiteX50" fmla="*/ 3809078 w 3809078"/>
              <a:gd name="connsiteY50" fmla="*/ 831273 h 864524"/>
              <a:gd name="connsiteX51" fmla="*/ 3717638 w 3809078"/>
              <a:gd name="connsiteY51" fmla="*/ 856211 h 864524"/>
              <a:gd name="connsiteX52" fmla="*/ 3642824 w 3809078"/>
              <a:gd name="connsiteY52" fmla="*/ 814648 h 864524"/>
              <a:gd name="connsiteX53" fmla="*/ 3568009 w 3809078"/>
              <a:gd name="connsiteY53" fmla="*/ 822960 h 864524"/>
              <a:gd name="connsiteX54" fmla="*/ 3435005 w 3809078"/>
              <a:gd name="connsiteY54" fmla="*/ 814648 h 864524"/>
              <a:gd name="connsiteX55" fmla="*/ 3376816 w 3809078"/>
              <a:gd name="connsiteY55" fmla="*/ 822960 h 864524"/>
              <a:gd name="connsiteX56" fmla="*/ 3343565 w 3809078"/>
              <a:gd name="connsiteY56" fmla="*/ 839586 h 864524"/>
              <a:gd name="connsiteX57" fmla="*/ 3277064 w 3809078"/>
              <a:gd name="connsiteY57" fmla="*/ 798022 h 864524"/>
              <a:gd name="connsiteX58" fmla="*/ 3168998 w 3809078"/>
              <a:gd name="connsiteY58" fmla="*/ 806335 h 864524"/>
              <a:gd name="connsiteX59" fmla="*/ 3102496 w 3809078"/>
              <a:gd name="connsiteY59" fmla="*/ 798022 h 864524"/>
              <a:gd name="connsiteX60" fmla="*/ 3060933 w 3809078"/>
              <a:gd name="connsiteY60" fmla="*/ 822960 h 864524"/>
              <a:gd name="connsiteX61" fmla="*/ 3027682 w 3809078"/>
              <a:gd name="connsiteY61" fmla="*/ 789710 h 864524"/>
              <a:gd name="connsiteX62" fmla="*/ 2894678 w 3809078"/>
              <a:gd name="connsiteY62" fmla="*/ 822960 h 864524"/>
              <a:gd name="connsiteX63" fmla="*/ 2778300 w 3809078"/>
              <a:gd name="connsiteY63" fmla="*/ 781397 h 864524"/>
              <a:gd name="connsiteX64" fmla="*/ 2695173 w 3809078"/>
              <a:gd name="connsiteY64" fmla="*/ 773084 h 864524"/>
              <a:gd name="connsiteX65" fmla="*/ 2686860 w 3809078"/>
              <a:gd name="connsiteY65" fmla="*/ 798022 h 864524"/>
              <a:gd name="connsiteX66" fmla="*/ 2603733 w 3809078"/>
              <a:gd name="connsiteY66" fmla="*/ 764771 h 864524"/>
              <a:gd name="connsiteX67" fmla="*/ 2479042 w 3809078"/>
              <a:gd name="connsiteY67" fmla="*/ 764771 h 864524"/>
              <a:gd name="connsiteX68" fmla="*/ 2337725 w 3809078"/>
              <a:gd name="connsiteY68" fmla="*/ 756459 h 864524"/>
              <a:gd name="connsiteX69" fmla="*/ 2296162 w 3809078"/>
              <a:gd name="connsiteY69" fmla="*/ 723208 h 864524"/>
              <a:gd name="connsiteX70" fmla="*/ 2246285 w 3809078"/>
              <a:gd name="connsiteY70" fmla="*/ 764771 h 864524"/>
              <a:gd name="connsiteX71" fmla="*/ 2104969 w 3809078"/>
              <a:gd name="connsiteY71" fmla="*/ 731520 h 864524"/>
              <a:gd name="connsiteX72" fmla="*/ 2038467 w 3809078"/>
              <a:gd name="connsiteY72" fmla="*/ 748146 h 864524"/>
              <a:gd name="connsiteX73" fmla="*/ 1938714 w 3809078"/>
              <a:gd name="connsiteY73" fmla="*/ 731520 h 864524"/>
              <a:gd name="connsiteX74" fmla="*/ 1822336 w 3809078"/>
              <a:gd name="connsiteY74" fmla="*/ 731520 h 864524"/>
              <a:gd name="connsiteX75" fmla="*/ 1714271 w 3809078"/>
              <a:gd name="connsiteY75" fmla="*/ 714895 h 864524"/>
              <a:gd name="connsiteX76" fmla="*/ 1647769 w 3809078"/>
              <a:gd name="connsiteY76" fmla="*/ 723208 h 864524"/>
              <a:gd name="connsiteX77" fmla="*/ 1423325 w 3809078"/>
              <a:gd name="connsiteY77" fmla="*/ 689957 h 864524"/>
              <a:gd name="connsiteX78" fmla="*/ 1398387 w 3809078"/>
              <a:gd name="connsiteY78" fmla="*/ 714895 h 864524"/>
              <a:gd name="connsiteX79" fmla="*/ 1356824 w 3809078"/>
              <a:gd name="connsiteY79" fmla="*/ 723208 h 864524"/>
              <a:gd name="connsiteX80" fmla="*/ 1306947 w 3809078"/>
              <a:gd name="connsiteY80" fmla="*/ 739833 h 864524"/>
              <a:gd name="connsiteX81" fmla="*/ 1173944 w 3809078"/>
              <a:gd name="connsiteY81" fmla="*/ 689957 h 864524"/>
              <a:gd name="connsiteX82" fmla="*/ 1132380 w 3809078"/>
              <a:gd name="connsiteY82" fmla="*/ 723208 h 864524"/>
              <a:gd name="connsiteX83" fmla="*/ 1065878 w 3809078"/>
              <a:gd name="connsiteY83" fmla="*/ 698270 h 864524"/>
              <a:gd name="connsiteX84" fmla="*/ 1040940 w 3809078"/>
              <a:gd name="connsiteY84" fmla="*/ 731520 h 864524"/>
              <a:gd name="connsiteX85" fmla="*/ 924562 w 3809078"/>
              <a:gd name="connsiteY85" fmla="*/ 731520 h 864524"/>
              <a:gd name="connsiteX86" fmla="*/ 841434 w 3809078"/>
              <a:gd name="connsiteY86" fmla="*/ 764771 h 864524"/>
              <a:gd name="connsiteX87" fmla="*/ 691805 w 3809078"/>
              <a:gd name="connsiteY87" fmla="*/ 731520 h 864524"/>
              <a:gd name="connsiteX88" fmla="*/ 583740 w 3809078"/>
              <a:gd name="connsiteY88" fmla="*/ 748146 h 864524"/>
              <a:gd name="connsiteX89" fmla="*/ 450736 w 3809078"/>
              <a:gd name="connsiteY89" fmla="*/ 781397 h 864524"/>
              <a:gd name="connsiteX90" fmla="*/ 392547 w 3809078"/>
              <a:gd name="connsiteY90" fmla="*/ 756459 h 864524"/>
              <a:gd name="connsiteX91" fmla="*/ 350984 w 3809078"/>
              <a:gd name="connsiteY91" fmla="*/ 789710 h 864524"/>
              <a:gd name="connsiteX92" fmla="*/ 209667 w 3809078"/>
              <a:gd name="connsiteY92" fmla="*/ 839586 h 864524"/>
              <a:gd name="connsiteX93" fmla="*/ 176416 w 3809078"/>
              <a:gd name="connsiteY93" fmla="*/ 864524 h 864524"/>
              <a:gd name="connsiteX94" fmla="*/ 126540 w 3809078"/>
              <a:gd name="connsiteY94" fmla="*/ 822960 h 864524"/>
              <a:gd name="connsiteX95" fmla="*/ 60038 w 3809078"/>
              <a:gd name="connsiteY95" fmla="*/ 806335 h 864524"/>
              <a:gd name="connsiteX96" fmla="*/ 0 w 3809078"/>
              <a:gd name="connsiteY96" fmla="*/ 829943 h 86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809078" h="864524">
                <a:moveTo>
                  <a:pt x="0" y="829943"/>
                </a:moveTo>
                <a:lnTo>
                  <a:pt x="5799" y="548779"/>
                </a:lnTo>
                <a:lnTo>
                  <a:pt x="101602" y="515390"/>
                </a:lnTo>
                <a:lnTo>
                  <a:pt x="184729" y="448888"/>
                </a:lnTo>
                <a:lnTo>
                  <a:pt x="251231" y="448888"/>
                </a:lnTo>
                <a:lnTo>
                  <a:pt x="392547" y="382386"/>
                </a:lnTo>
                <a:lnTo>
                  <a:pt x="500613" y="390699"/>
                </a:lnTo>
                <a:lnTo>
                  <a:pt x="583740" y="357448"/>
                </a:lnTo>
                <a:lnTo>
                  <a:pt x="616991" y="382386"/>
                </a:lnTo>
                <a:lnTo>
                  <a:pt x="675180" y="349135"/>
                </a:lnTo>
                <a:lnTo>
                  <a:pt x="741682" y="349135"/>
                </a:lnTo>
                <a:lnTo>
                  <a:pt x="866373" y="274320"/>
                </a:lnTo>
                <a:lnTo>
                  <a:pt x="924562" y="290946"/>
                </a:lnTo>
                <a:lnTo>
                  <a:pt x="974438" y="224444"/>
                </a:lnTo>
                <a:lnTo>
                  <a:pt x="1057565" y="224444"/>
                </a:lnTo>
                <a:lnTo>
                  <a:pt x="1115754" y="207819"/>
                </a:lnTo>
                <a:lnTo>
                  <a:pt x="1165631" y="224444"/>
                </a:lnTo>
                <a:lnTo>
                  <a:pt x="1248758" y="174568"/>
                </a:lnTo>
                <a:lnTo>
                  <a:pt x="1248758" y="174568"/>
                </a:lnTo>
                <a:lnTo>
                  <a:pt x="1415013" y="157942"/>
                </a:lnTo>
                <a:lnTo>
                  <a:pt x="1489827" y="149630"/>
                </a:lnTo>
                <a:lnTo>
                  <a:pt x="1523078" y="133004"/>
                </a:lnTo>
                <a:lnTo>
                  <a:pt x="1672707" y="149630"/>
                </a:lnTo>
                <a:lnTo>
                  <a:pt x="1855587" y="108066"/>
                </a:lnTo>
                <a:lnTo>
                  <a:pt x="1930402" y="124691"/>
                </a:lnTo>
                <a:lnTo>
                  <a:pt x="2038467" y="83128"/>
                </a:lnTo>
                <a:lnTo>
                  <a:pt x="2163158" y="99753"/>
                </a:lnTo>
                <a:lnTo>
                  <a:pt x="2321100" y="91440"/>
                </a:lnTo>
                <a:lnTo>
                  <a:pt x="2387602" y="83128"/>
                </a:lnTo>
                <a:lnTo>
                  <a:pt x="2437478" y="91440"/>
                </a:lnTo>
                <a:lnTo>
                  <a:pt x="2520605" y="74815"/>
                </a:lnTo>
                <a:lnTo>
                  <a:pt x="2570482" y="116379"/>
                </a:lnTo>
                <a:lnTo>
                  <a:pt x="2661922" y="58190"/>
                </a:lnTo>
                <a:lnTo>
                  <a:pt x="2728424" y="83128"/>
                </a:lnTo>
                <a:lnTo>
                  <a:pt x="2844802" y="66502"/>
                </a:lnTo>
                <a:lnTo>
                  <a:pt x="2886365" y="58190"/>
                </a:lnTo>
                <a:lnTo>
                  <a:pt x="2961180" y="91440"/>
                </a:lnTo>
                <a:lnTo>
                  <a:pt x="3044307" y="58190"/>
                </a:lnTo>
                <a:lnTo>
                  <a:pt x="3094184" y="116379"/>
                </a:lnTo>
                <a:lnTo>
                  <a:pt x="3210562" y="58190"/>
                </a:lnTo>
                <a:lnTo>
                  <a:pt x="3285376" y="58190"/>
                </a:lnTo>
                <a:lnTo>
                  <a:pt x="3343565" y="33251"/>
                </a:lnTo>
                <a:lnTo>
                  <a:pt x="3410067" y="58190"/>
                </a:lnTo>
                <a:lnTo>
                  <a:pt x="3468256" y="33251"/>
                </a:lnTo>
                <a:lnTo>
                  <a:pt x="3468256" y="33251"/>
                </a:lnTo>
                <a:lnTo>
                  <a:pt x="3592947" y="58190"/>
                </a:lnTo>
                <a:lnTo>
                  <a:pt x="3659449" y="33251"/>
                </a:lnTo>
                <a:lnTo>
                  <a:pt x="3692700" y="0"/>
                </a:lnTo>
                <a:lnTo>
                  <a:pt x="3775827" y="58190"/>
                </a:lnTo>
                <a:lnTo>
                  <a:pt x="3809078" y="58190"/>
                </a:lnTo>
                <a:lnTo>
                  <a:pt x="3809078" y="831273"/>
                </a:lnTo>
                <a:lnTo>
                  <a:pt x="3717638" y="856211"/>
                </a:lnTo>
                <a:lnTo>
                  <a:pt x="3642824" y="814648"/>
                </a:lnTo>
                <a:lnTo>
                  <a:pt x="3568009" y="822960"/>
                </a:lnTo>
                <a:lnTo>
                  <a:pt x="3435005" y="814648"/>
                </a:lnTo>
                <a:lnTo>
                  <a:pt x="3376816" y="822960"/>
                </a:lnTo>
                <a:lnTo>
                  <a:pt x="3343565" y="839586"/>
                </a:lnTo>
                <a:lnTo>
                  <a:pt x="3277064" y="798022"/>
                </a:lnTo>
                <a:lnTo>
                  <a:pt x="3168998" y="806335"/>
                </a:lnTo>
                <a:lnTo>
                  <a:pt x="3102496" y="798022"/>
                </a:lnTo>
                <a:lnTo>
                  <a:pt x="3060933" y="822960"/>
                </a:lnTo>
                <a:lnTo>
                  <a:pt x="3027682" y="789710"/>
                </a:lnTo>
                <a:lnTo>
                  <a:pt x="2894678" y="822960"/>
                </a:lnTo>
                <a:lnTo>
                  <a:pt x="2778300" y="781397"/>
                </a:lnTo>
                <a:lnTo>
                  <a:pt x="2695173" y="773084"/>
                </a:lnTo>
                <a:lnTo>
                  <a:pt x="2686860" y="798022"/>
                </a:lnTo>
                <a:lnTo>
                  <a:pt x="2603733" y="764771"/>
                </a:lnTo>
                <a:lnTo>
                  <a:pt x="2479042" y="764771"/>
                </a:lnTo>
                <a:lnTo>
                  <a:pt x="2337725" y="756459"/>
                </a:lnTo>
                <a:lnTo>
                  <a:pt x="2296162" y="723208"/>
                </a:lnTo>
                <a:lnTo>
                  <a:pt x="2246285" y="764771"/>
                </a:lnTo>
                <a:lnTo>
                  <a:pt x="2104969" y="731520"/>
                </a:lnTo>
                <a:lnTo>
                  <a:pt x="2038467" y="748146"/>
                </a:lnTo>
                <a:lnTo>
                  <a:pt x="1938714" y="731520"/>
                </a:lnTo>
                <a:lnTo>
                  <a:pt x="1822336" y="731520"/>
                </a:lnTo>
                <a:lnTo>
                  <a:pt x="1714271" y="714895"/>
                </a:lnTo>
                <a:lnTo>
                  <a:pt x="1647769" y="723208"/>
                </a:lnTo>
                <a:lnTo>
                  <a:pt x="1423325" y="689957"/>
                </a:lnTo>
                <a:lnTo>
                  <a:pt x="1398387" y="714895"/>
                </a:lnTo>
                <a:lnTo>
                  <a:pt x="1356824" y="723208"/>
                </a:lnTo>
                <a:lnTo>
                  <a:pt x="1306947" y="739833"/>
                </a:lnTo>
                <a:lnTo>
                  <a:pt x="1173944" y="689957"/>
                </a:lnTo>
                <a:lnTo>
                  <a:pt x="1132380" y="723208"/>
                </a:lnTo>
                <a:lnTo>
                  <a:pt x="1065878" y="698270"/>
                </a:lnTo>
                <a:lnTo>
                  <a:pt x="1040940" y="731520"/>
                </a:lnTo>
                <a:lnTo>
                  <a:pt x="924562" y="731520"/>
                </a:lnTo>
                <a:lnTo>
                  <a:pt x="841434" y="764771"/>
                </a:lnTo>
                <a:lnTo>
                  <a:pt x="691805" y="731520"/>
                </a:lnTo>
                <a:lnTo>
                  <a:pt x="583740" y="748146"/>
                </a:lnTo>
                <a:lnTo>
                  <a:pt x="450736" y="781397"/>
                </a:lnTo>
                <a:lnTo>
                  <a:pt x="392547" y="756459"/>
                </a:lnTo>
                <a:lnTo>
                  <a:pt x="350984" y="789710"/>
                </a:lnTo>
                <a:lnTo>
                  <a:pt x="209667" y="839586"/>
                </a:lnTo>
                <a:lnTo>
                  <a:pt x="176416" y="864524"/>
                </a:lnTo>
                <a:lnTo>
                  <a:pt x="126540" y="822960"/>
                </a:lnTo>
                <a:lnTo>
                  <a:pt x="60038" y="806335"/>
                </a:lnTo>
                <a:lnTo>
                  <a:pt x="0" y="8299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2" name="Forme libre 181"/>
          <p:cNvSpPr/>
          <p:nvPr/>
        </p:nvSpPr>
        <p:spPr>
          <a:xfrm>
            <a:off x="5395718" y="3982879"/>
            <a:ext cx="3708559" cy="1102042"/>
          </a:xfrm>
          <a:custGeom>
            <a:avLst/>
            <a:gdLst>
              <a:gd name="connsiteX0" fmla="*/ 0 w 2852737"/>
              <a:gd name="connsiteY0" fmla="*/ 847725 h 847725"/>
              <a:gd name="connsiteX1" fmla="*/ 404812 w 2852737"/>
              <a:gd name="connsiteY1" fmla="*/ 714375 h 847725"/>
              <a:gd name="connsiteX2" fmla="*/ 1204912 w 2852737"/>
              <a:gd name="connsiteY2" fmla="*/ 404812 h 847725"/>
              <a:gd name="connsiteX3" fmla="*/ 1609725 w 2852737"/>
              <a:gd name="connsiteY3" fmla="*/ 276225 h 847725"/>
              <a:gd name="connsiteX4" fmla="*/ 2219325 w 2852737"/>
              <a:gd name="connsiteY4" fmla="*/ 114300 h 847725"/>
              <a:gd name="connsiteX5" fmla="*/ 2852737 w 2852737"/>
              <a:gd name="connsiteY5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2737" h="847725">
                <a:moveTo>
                  <a:pt x="0" y="847725"/>
                </a:moveTo>
                <a:lnTo>
                  <a:pt x="404812" y="714375"/>
                </a:lnTo>
                <a:lnTo>
                  <a:pt x="1204912" y="404812"/>
                </a:lnTo>
                <a:lnTo>
                  <a:pt x="1609725" y="276225"/>
                </a:lnTo>
                <a:lnTo>
                  <a:pt x="2219325" y="114300"/>
                </a:lnTo>
                <a:lnTo>
                  <a:pt x="2852737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3" name="Forme libre 182">
            <a:extLst>
              <a:ext uri="{FF2B5EF4-FFF2-40B4-BE49-F238E27FC236}">
                <a16:creationId xmlns:a16="http://schemas.microsoft.com/office/drawing/2014/main" id="{F9587D93-7F6D-44E8-B14B-A476CCC01D28}"/>
              </a:ext>
            </a:extLst>
          </p:cNvPr>
          <p:cNvSpPr/>
          <p:nvPr/>
        </p:nvSpPr>
        <p:spPr>
          <a:xfrm>
            <a:off x="5379085" y="4814215"/>
            <a:ext cx="3735309" cy="284209"/>
          </a:xfrm>
          <a:custGeom>
            <a:avLst/>
            <a:gdLst>
              <a:gd name="connsiteX0" fmla="*/ 0 w 4222866"/>
              <a:gd name="connsiteY0" fmla="*/ 374072 h 374072"/>
              <a:gd name="connsiteX1" fmla="*/ 133004 w 4222866"/>
              <a:gd name="connsiteY1" fmla="*/ 357447 h 374072"/>
              <a:gd name="connsiteX2" fmla="*/ 241069 w 4222866"/>
              <a:gd name="connsiteY2" fmla="*/ 315883 h 374072"/>
              <a:gd name="connsiteX3" fmla="*/ 399011 w 4222866"/>
              <a:gd name="connsiteY3" fmla="*/ 290945 h 374072"/>
              <a:gd name="connsiteX4" fmla="*/ 714895 w 4222866"/>
              <a:gd name="connsiteY4" fmla="*/ 207818 h 374072"/>
              <a:gd name="connsiteX5" fmla="*/ 922713 w 4222866"/>
              <a:gd name="connsiteY5" fmla="*/ 141316 h 374072"/>
              <a:gd name="connsiteX6" fmla="*/ 1288473 w 4222866"/>
              <a:gd name="connsiteY6" fmla="*/ 91440 h 374072"/>
              <a:gd name="connsiteX7" fmla="*/ 1429789 w 4222866"/>
              <a:gd name="connsiteY7" fmla="*/ 49876 h 374072"/>
              <a:gd name="connsiteX8" fmla="*/ 1654233 w 4222866"/>
              <a:gd name="connsiteY8" fmla="*/ 24938 h 374072"/>
              <a:gd name="connsiteX9" fmla="*/ 1862051 w 4222866"/>
              <a:gd name="connsiteY9" fmla="*/ 16625 h 374072"/>
              <a:gd name="connsiteX10" fmla="*/ 2028306 w 4222866"/>
              <a:gd name="connsiteY10" fmla="*/ 8312 h 374072"/>
              <a:gd name="connsiteX11" fmla="*/ 2061557 w 4222866"/>
              <a:gd name="connsiteY11" fmla="*/ 33250 h 374072"/>
              <a:gd name="connsiteX12" fmla="*/ 2236124 w 4222866"/>
              <a:gd name="connsiteY12" fmla="*/ 0 h 374072"/>
              <a:gd name="connsiteX13" fmla="*/ 2402379 w 4222866"/>
              <a:gd name="connsiteY13" fmla="*/ 8312 h 374072"/>
              <a:gd name="connsiteX14" fmla="*/ 2651760 w 4222866"/>
              <a:gd name="connsiteY14" fmla="*/ 0 h 374072"/>
              <a:gd name="connsiteX15" fmla="*/ 2776451 w 4222866"/>
              <a:gd name="connsiteY15" fmla="*/ 0 h 374072"/>
              <a:gd name="connsiteX16" fmla="*/ 3017520 w 4222866"/>
              <a:gd name="connsiteY16" fmla="*/ 8312 h 374072"/>
              <a:gd name="connsiteX17" fmla="*/ 3192088 w 4222866"/>
              <a:gd name="connsiteY17" fmla="*/ 0 h 374072"/>
              <a:gd name="connsiteX18" fmla="*/ 3358342 w 4222866"/>
              <a:gd name="connsiteY18" fmla="*/ 24938 h 374072"/>
              <a:gd name="connsiteX19" fmla="*/ 3516284 w 4222866"/>
              <a:gd name="connsiteY19" fmla="*/ 16625 h 374072"/>
              <a:gd name="connsiteX20" fmla="*/ 3715789 w 4222866"/>
              <a:gd name="connsiteY20" fmla="*/ 8312 h 374072"/>
              <a:gd name="connsiteX21" fmla="*/ 3898669 w 4222866"/>
              <a:gd name="connsiteY21" fmla="*/ 8312 h 374072"/>
              <a:gd name="connsiteX22" fmla="*/ 4148051 w 4222866"/>
              <a:gd name="connsiteY22" fmla="*/ 8312 h 374072"/>
              <a:gd name="connsiteX23" fmla="*/ 4222866 w 4222866"/>
              <a:gd name="connsiteY23" fmla="*/ 16625 h 374072"/>
              <a:gd name="connsiteX0" fmla="*/ 0 w 4206198"/>
              <a:gd name="connsiteY0" fmla="*/ 383597 h 383597"/>
              <a:gd name="connsiteX1" fmla="*/ 116336 w 4206198"/>
              <a:gd name="connsiteY1" fmla="*/ 357447 h 383597"/>
              <a:gd name="connsiteX2" fmla="*/ 224401 w 4206198"/>
              <a:gd name="connsiteY2" fmla="*/ 315883 h 383597"/>
              <a:gd name="connsiteX3" fmla="*/ 382343 w 4206198"/>
              <a:gd name="connsiteY3" fmla="*/ 290945 h 383597"/>
              <a:gd name="connsiteX4" fmla="*/ 698227 w 4206198"/>
              <a:gd name="connsiteY4" fmla="*/ 207818 h 383597"/>
              <a:gd name="connsiteX5" fmla="*/ 906045 w 4206198"/>
              <a:gd name="connsiteY5" fmla="*/ 141316 h 383597"/>
              <a:gd name="connsiteX6" fmla="*/ 1271805 w 4206198"/>
              <a:gd name="connsiteY6" fmla="*/ 91440 h 383597"/>
              <a:gd name="connsiteX7" fmla="*/ 1413121 w 4206198"/>
              <a:gd name="connsiteY7" fmla="*/ 49876 h 383597"/>
              <a:gd name="connsiteX8" fmla="*/ 1637565 w 4206198"/>
              <a:gd name="connsiteY8" fmla="*/ 24938 h 383597"/>
              <a:gd name="connsiteX9" fmla="*/ 1845383 w 4206198"/>
              <a:gd name="connsiteY9" fmla="*/ 16625 h 383597"/>
              <a:gd name="connsiteX10" fmla="*/ 2011638 w 4206198"/>
              <a:gd name="connsiteY10" fmla="*/ 8312 h 383597"/>
              <a:gd name="connsiteX11" fmla="*/ 2044889 w 4206198"/>
              <a:gd name="connsiteY11" fmla="*/ 33250 h 383597"/>
              <a:gd name="connsiteX12" fmla="*/ 2219456 w 4206198"/>
              <a:gd name="connsiteY12" fmla="*/ 0 h 383597"/>
              <a:gd name="connsiteX13" fmla="*/ 2385711 w 4206198"/>
              <a:gd name="connsiteY13" fmla="*/ 8312 h 383597"/>
              <a:gd name="connsiteX14" fmla="*/ 2635092 w 4206198"/>
              <a:gd name="connsiteY14" fmla="*/ 0 h 383597"/>
              <a:gd name="connsiteX15" fmla="*/ 2759783 w 4206198"/>
              <a:gd name="connsiteY15" fmla="*/ 0 h 383597"/>
              <a:gd name="connsiteX16" fmla="*/ 3000852 w 4206198"/>
              <a:gd name="connsiteY16" fmla="*/ 8312 h 383597"/>
              <a:gd name="connsiteX17" fmla="*/ 3175420 w 4206198"/>
              <a:gd name="connsiteY17" fmla="*/ 0 h 383597"/>
              <a:gd name="connsiteX18" fmla="*/ 3341674 w 4206198"/>
              <a:gd name="connsiteY18" fmla="*/ 24938 h 383597"/>
              <a:gd name="connsiteX19" fmla="*/ 3499616 w 4206198"/>
              <a:gd name="connsiteY19" fmla="*/ 16625 h 383597"/>
              <a:gd name="connsiteX20" fmla="*/ 3699121 w 4206198"/>
              <a:gd name="connsiteY20" fmla="*/ 8312 h 383597"/>
              <a:gd name="connsiteX21" fmla="*/ 3882001 w 4206198"/>
              <a:gd name="connsiteY21" fmla="*/ 8312 h 383597"/>
              <a:gd name="connsiteX22" fmla="*/ 4131383 w 4206198"/>
              <a:gd name="connsiteY22" fmla="*/ 8312 h 383597"/>
              <a:gd name="connsiteX23" fmla="*/ 4206198 w 4206198"/>
              <a:gd name="connsiteY23" fmla="*/ 16625 h 383597"/>
              <a:gd name="connsiteX0" fmla="*/ 0 w 4089862"/>
              <a:gd name="connsiteY0" fmla="*/ 357447 h 357446"/>
              <a:gd name="connsiteX1" fmla="*/ 108065 w 4089862"/>
              <a:gd name="connsiteY1" fmla="*/ 315883 h 357446"/>
              <a:gd name="connsiteX2" fmla="*/ 266007 w 4089862"/>
              <a:gd name="connsiteY2" fmla="*/ 290945 h 357446"/>
              <a:gd name="connsiteX3" fmla="*/ 581891 w 4089862"/>
              <a:gd name="connsiteY3" fmla="*/ 207818 h 357446"/>
              <a:gd name="connsiteX4" fmla="*/ 789709 w 4089862"/>
              <a:gd name="connsiteY4" fmla="*/ 141316 h 357446"/>
              <a:gd name="connsiteX5" fmla="*/ 1155469 w 4089862"/>
              <a:gd name="connsiteY5" fmla="*/ 91440 h 357446"/>
              <a:gd name="connsiteX6" fmla="*/ 1296785 w 4089862"/>
              <a:gd name="connsiteY6" fmla="*/ 49876 h 357446"/>
              <a:gd name="connsiteX7" fmla="*/ 1521229 w 4089862"/>
              <a:gd name="connsiteY7" fmla="*/ 24938 h 357446"/>
              <a:gd name="connsiteX8" fmla="*/ 1729047 w 4089862"/>
              <a:gd name="connsiteY8" fmla="*/ 16625 h 357446"/>
              <a:gd name="connsiteX9" fmla="*/ 1895302 w 4089862"/>
              <a:gd name="connsiteY9" fmla="*/ 8312 h 357446"/>
              <a:gd name="connsiteX10" fmla="*/ 1928553 w 4089862"/>
              <a:gd name="connsiteY10" fmla="*/ 33250 h 357446"/>
              <a:gd name="connsiteX11" fmla="*/ 2103120 w 4089862"/>
              <a:gd name="connsiteY11" fmla="*/ 0 h 357446"/>
              <a:gd name="connsiteX12" fmla="*/ 2269375 w 4089862"/>
              <a:gd name="connsiteY12" fmla="*/ 8312 h 357446"/>
              <a:gd name="connsiteX13" fmla="*/ 2518756 w 4089862"/>
              <a:gd name="connsiteY13" fmla="*/ 0 h 357446"/>
              <a:gd name="connsiteX14" fmla="*/ 2643447 w 4089862"/>
              <a:gd name="connsiteY14" fmla="*/ 0 h 357446"/>
              <a:gd name="connsiteX15" fmla="*/ 2884516 w 4089862"/>
              <a:gd name="connsiteY15" fmla="*/ 8312 h 357446"/>
              <a:gd name="connsiteX16" fmla="*/ 3059084 w 4089862"/>
              <a:gd name="connsiteY16" fmla="*/ 0 h 357446"/>
              <a:gd name="connsiteX17" fmla="*/ 3225338 w 4089862"/>
              <a:gd name="connsiteY17" fmla="*/ 24938 h 357446"/>
              <a:gd name="connsiteX18" fmla="*/ 3383280 w 4089862"/>
              <a:gd name="connsiteY18" fmla="*/ 16625 h 357446"/>
              <a:gd name="connsiteX19" fmla="*/ 3582785 w 4089862"/>
              <a:gd name="connsiteY19" fmla="*/ 8312 h 357446"/>
              <a:gd name="connsiteX20" fmla="*/ 3765665 w 4089862"/>
              <a:gd name="connsiteY20" fmla="*/ 8312 h 357446"/>
              <a:gd name="connsiteX21" fmla="*/ 4015047 w 4089862"/>
              <a:gd name="connsiteY21" fmla="*/ 8312 h 357446"/>
              <a:gd name="connsiteX22" fmla="*/ 4089862 w 4089862"/>
              <a:gd name="connsiteY22" fmla="*/ 16625 h 357446"/>
              <a:gd name="connsiteX0" fmla="*/ 0 w 3981797"/>
              <a:gd name="connsiteY0" fmla="*/ 315883 h 315883"/>
              <a:gd name="connsiteX1" fmla="*/ 157942 w 3981797"/>
              <a:gd name="connsiteY1" fmla="*/ 290945 h 315883"/>
              <a:gd name="connsiteX2" fmla="*/ 473826 w 3981797"/>
              <a:gd name="connsiteY2" fmla="*/ 207818 h 315883"/>
              <a:gd name="connsiteX3" fmla="*/ 681644 w 3981797"/>
              <a:gd name="connsiteY3" fmla="*/ 141316 h 315883"/>
              <a:gd name="connsiteX4" fmla="*/ 1047404 w 3981797"/>
              <a:gd name="connsiteY4" fmla="*/ 91440 h 315883"/>
              <a:gd name="connsiteX5" fmla="*/ 1188720 w 3981797"/>
              <a:gd name="connsiteY5" fmla="*/ 49876 h 315883"/>
              <a:gd name="connsiteX6" fmla="*/ 1413164 w 3981797"/>
              <a:gd name="connsiteY6" fmla="*/ 24938 h 315883"/>
              <a:gd name="connsiteX7" fmla="*/ 1620982 w 3981797"/>
              <a:gd name="connsiteY7" fmla="*/ 16625 h 315883"/>
              <a:gd name="connsiteX8" fmla="*/ 1787237 w 3981797"/>
              <a:gd name="connsiteY8" fmla="*/ 8312 h 315883"/>
              <a:gd name="connsiteX9" fmla="*/ 1820488 w 3981797"/>
              <a:gd name="connsiteY9" fmla="*/ 33250 h 315883"/>
              <a:gd name="connsiteX10" fmla="*/ 1995055 w 3981797"/>
              <a:gd name="connsiteY10" fmla="*/ 0 h 315883"/>
              <a:gd name="connsiteX11" fmla="*/ 2161310 w 3981797"/>
              <a:gd name="connsiteY11" fmla="*/ 8312 h 315883"/>
              <a:gd name="connsiteX12" fmla="*/ 2410691 w 3981797"/>
              <a:gd name="connsiteY12" fmla="*/ 0 h 315883"/>
              <a:gd name="connsiteX13" fmla="*/ 2535382 w 3981797"/>
              <a:gd name="connsiteY13" fmla="*/ 0 h 315883"/>
              <a:gd name="connsiteX14" fmla="*/ 2776451 w 3981797"/>
              <a:gd name="connsiteY14" fmla="*/ 8312 h 315883"/>
              <a:gd name="connsiteX15" fmla="*/ 2951019 w 3981797"/>
              <a:gd name="connsiteY15" fmla="*/ 0 h 315883"/>
              <a:gd name="connsiteX16" fmla="*/ 3117273 w 3981797"/>
              <a:gd name="connsiteY16" fmla="*/ 24938 h 315883"/>
              <a:gd name="connsiteX17" fmla="*/ 3275215 w 3981797"/>
              <a:gd name="connsiteY17" fmla="*/ 16625 h 315883"/>
              <a:gd name="connsiteX18" fmla="*/ 3474720 w 3981797"/>
              <a:gd name="connsiteY18" fmla="*/ 8312 h 315883"/>
              <a:gd name="connsiteX19" fmla="*/ 3657600 w 3981797"/>
              <a:gd name="connsiteY19" fmla="*/ 8312 h 315883"/>
              <a:gd name="connsiteX20" fmla="*/ 3906982 w 3981797"/>
              <a:gd name="connsiteY20" fmla="*/ 8312 h 315883"/>
              <a:gd name="connsiteX21" fmla="*/ 3981797 w 3981797"/>
              <a:gd name="connsiteY21" fmla="*/ 16625 h 315883"/>
              <a:gd name="connsiteX0" fmla="*/ 1 w 3823856"/>
              <a:gd name="connsiteY0" fmla="*/ 290945 h 290945"/>
              <a:gd name="connsiteX1" fmla="*/ 315885 w 3823856"/>
              <a:gd name="connsiteY1" fmla="*/ 207818 h 290945"/>
              <a:gd name="connsiteX2" fmla="*/ 523703 w 3823856"/>
              <a:gd name="connsiteY2" fmla="*/ 141316 h 290945"/>
              <a:gd name="connsiteX3" fmla="*/ 889463 w 3823856"/>
              <a:gd name="connsiteY3" fmla="*/ 91440 h 290945"/>
              <a:gd name="connsiteX4" fmla="*/ 1030779 w 3823856"/>
              <a:gd name="connsiteY4" fmla="*/ 49876 h 290945"/>
              <a:gd name="connsiteX5" fmla="*/ 1255223 w 3823856"/>
              <a:gd name="connsiteY5" fmla="*/ 24938 h 290945"/>
              <a:gd name="connsiteX6" fmla="*/ 1463041 w 3823856"/>
              <a:gd name="connsiteY6" fmla="*/ 16625 h 290945"/>
              <a:gd name="connsiteX7" fmla="*/ 1629296 w 3823856"/>
              <a:gd name="connsiteY7" fmla="*/ 8312 h 290945"/>
              <a:gd name="connsiteX8" fmla="*/ 1662547 w 3823856"/>
              <a:gd name="connsiteY8" fmla="*/ 33250 h 290945"/>
              <a:gd name="connsiteX9" fmla="*/ 1837114 w 3823856"/>
              <a:gd name="connsiteY9" fmla="*/ 0 h 290945"/>
              <a:gd name="connsiteX10" fmla="*/ 2003369 w 3823856"/>
              <a:gd name="connsiteY10" fmla="*/ 8312 h 290945"/>
              <a:gd name="connsiteX11" fmla="*/ 2252750 w 3823856"/>
              <a:gd name="connsiteY11" fmla="*/ 0 h 290945"/>
              <a:gd name="connsiteX12" fmla="*/ 2377441 w 3823856"/>
              <a:gd name="connsiteY12" fmla="*/ 0 h 290945"/>
              <a:gd name="connsiteX13" fmla="*/ 2618510 w 3823856"/>
              <a:gd name="connsiteY13" fmla="*/ 8312 h 290945"/>
              <a:gd name="connsiteX14" fmla="*/ 2793078 w 3823856"/>
              <a:gd name="connsiteY14" fmla="*/ 0 h 290945"/>
              <a:gd name="connsiteX15" fmla="*/ 2959332 w 3823856"/>
              <a:gd name="connsiteY15" fmla="*/ 24938 h 290945"/>
              <a:gd name="connsiteX16" fmla="*/ 3117274 w 3823856"/>
              <a:gd name="connsiteY16" fmla="*/ 16625 h 290945"/>
              <a:gd name="connsiteX17" fmla="*/ 3316779 w 3823856"/>
              <a:gd name="connsiteY17" fmla="*/ 8312 h 290945"/>
              <a:gd name="connsiteX18" fmla="*/ 3499659 w 3823856"/>
              <a:gd name="connsiteY18" fmla="*/ 8312 h 290945"/>
              <a:gd name="connsiteX19" fmla="*/ 3749041 w 3823856"/>
              <a:gd name="connsiteY19" fmla="*/ 8312 h 290945"/>
              <a:gd name="connsiteX20" fmla="*/ 3823856 w 3823856"/>
              <a:gd name="connsiteY20" fmla="*/ 16625 h 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23856" h="290945">
                <a:moveTo>
                  <a:pt x="1" y="290945"/>
                </a:moveTo>
                <a:lnTo>
                  <a:pt x="315885" y="207818"/>
                </a:lnTo>
                <a:lnTo>
                  <a:pt x="523703" y="141316"/>
                </a:lnTo>
                <a:lnTo>
                  <a:pt x="889463" y="91440"/>
                </a:lnTo>
                <a:lnTo>
                  <a:pt x="1030779" y="49876"/>
                </a:lnTo>
                <a:lnTo>
                  <a:pt x="1255223" y="24938"/>
                </a:lnTo>
                <a:lnTo>
                  <a:pt x="1463041" y="16625"/>
                </a:lnTo>
                <a:lnTo>
                  <a:pt x="1629296" y="8312"/>
                </a:lnTo>
                <a:lnTo>
                  <a:pt x="1662547" y="33250"/>
                </a:lnTo>
                <a:lnTo>
                  <a:pt x="1837114" y="0"/>
                </a:lnTo>
                <a:lnTo>
                  <a:pt x="2003369" y="8312"/>
                </a:lnTo>
                <a:lnTo>
                  <a:pt x="2252750" y="0"/>
                </a:lnTo>
                <a:lnTo>
                  <a:pt x="2377441" y="0"/>
                </a:lnTo>
                <a:lnTo>
                  <a:pt x="2618510" y="8312"/>
                </a:lnTo>
                <a:lnTo>
                  <a:pt x="2793078" y="0"/>
                </a:lnTo>
                <a:lnTo>
                  <a:pt x="2959332" y="24938"/>
                </a:lnTo>
                <a:lnTo>
                  <a:pt x="3117274" y="16625"/>
                </a:lnTo>
                <a:lnTo>
                  <a:pt x="3316779" y="8312"/>
                </a:lnTo>
                <a:lnTo>
                  <a:pt x="3499659" y="8312"/>
                </a:lnTo>
                <a:lnTo>
                  <a:pt x="3749041" y="8312"/>
                </a:lnTo>
                <a:lnTo>
                  <a:pt x="3823856" y="16625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4" name="Forme libre 85">
            <a:extLst>
              <a:ext uri="{FF2B5EF4-FFF2-40B4-BE49-F238E27FC236}">
                <a16:creationId xmlns:a16="http://schemas.microsoft.com/office/drawing/2014/main" id="{BE33ED91-242C-415F-9D32-F2F170885D2C}"/>
              </a:ext>
            </a:extLst>
          </p:cNvPr>
          <p:cNvSpPr/>
          <p:nvPr/>
        </p:nvSpPr>
        <p:spPr>
          <a:xfrm>
            <a:off x="2601965" y="4954095"/>
            <a:ext cx="2791574" cy="826427"/>
          </a:xfrm>
          <a:custGeom>
            <a:avLst/>
            <a:gdLst>
              <a:gd name="connsiteX0" fmla="*/ 0 w 2460567"/>
              <a:gd name="connsiteY0" fmla="*/ 282633 h 706582"/>
              <a:gd name="connsiteX1" fmla="*/ 116378 w 2460567"/>
              <a:gd name="connsiteY1" fmla="*/ 299258 h 706582"/>
              <a:gd name="connsiteX2" fmla="*/ 174567 w 2460567"/>
              <a:gd name="connsiteY2" fmla="*/ 307571 h 706582"/>
              <a:gd name="connsiteX3" fmla="*/ 249381 w 2460567"/>
              <a:gd name="connsiteY3" fmla="*/ 315884 h 706582"/>
              <a:gd name="connsiteX4" fmla="*/ 274320 w 2460567"/>
              <a:gd name="connsiteY4" fmla="*/ 307571 h 706582"/>
              <a:gd name="connsiteX5" fmla="*/ 324196 w 2460567"/>
              <a:gd name="connsiteY5" fmla="*/ 282633 h 706582"/>
              <a:gd name="connsiteX6" fmla="*/ 423949 w 2460567"/>
              <a:gd name="connsiteY6" fmla="*/ 290946 h 706582"/>
              <a:gd name="connsiteX7" fmla="*/ 473825 w 2460567"/>
              <a:gd name="connsiteY7" fmla="*/ 266008 h 706582"/>
              <a:gd name="connsiteX8" fmla="*/ 548640 w 2460567"/>
              <a:gd name="connsiteY8" fmla="*/ 332509 h 706582"/>
              <a:gd name="connsiteX9" fmla="*/ 598516 w 2460567"/>
              <a:gd name="connsiteY9" fmla="*/ 349135 h 706582"/>
              <a:gd name="connsiteX10" fmla="*/ 640080 w 2460567"/>
              <a:gd name="connsiteY10" fmla="*/ 407324 h 706582"/>
              <a:gd name="connsiteX11" fmla="*/ 706581 w 2460567"/>
              <a:gd name="connsiteY11" fmla="*/ 382386 h 706582"/>
              <a:gd name="connsiteX12" fmla="*/ 798021 w 2460567"/>
              <a:gd name="connsiteY12" fmla="*/ 390698 h 706582"/>
              <a:gd name="connsiteX13" fmla="*/ 955963 w 2460567"/>
              <a:gd name="connsiteY13" fmla="*/ 332509 h 706582"/>
              <a:gd name="connsiteX14" fmla="*/ 1022465 w 2460567"/>
              <a:gd name="connsiteY14" fmla="*/ 324197 h 706582"/>
              <a:gd name="connsiteX15" fmla="*/ 1097280 w 2460567"/>
              <a:gd name="connsiteY15" fmla="*/ 324197 h 706582"/>
              <a:gd name="connsiteX16" fmla="*/ 1172094 w 2460567"/>
              <a:gd name="connsiteY16" fmla="*/ 299258 h 706582"/>
              <a:gd name="connsiteX17" fmla="*/ 1246909 w 2460567"/>
              <a:gd name="connsiteY17" fmla="*/ 299258 h 706582"/>
              <a:gd name="connsiteX18" fmla="*/ 1280160 w 2460567"/>
              <a:gd name="connsiteY18" fmla="*/ 257695 h 706582"/>
              <a:gd name="connsiteX19" fmla="*/ 1363287 w 2460567"/>
              <a:gd name="connsiteY19" fmla="*/ 249382 h 706582"/>
              <a:gd name="connsiteX20" fmla="*/ 1363287 w 2460567"/>
              <a:gd name="connsiteY20" fmla="*/ 249382 h 706582"/>
              <a:gd name="connsiteX21" fmla="*/ 1471352 w 2460567"/>
              <a:gd name="connsiteY21" fmla="*/ 315884 h 706582"/>
              <a:gd name="connsiteX22" fmla="*/ 1571105 w 2460567"/>
              <a:gd name="connsiteY22" fmla="*/ 274320 h 706582"/>
              <a:gd name="connsiteX23" fmla="*/ 1629294 w 2460567"/>
              <a:gd name="connsiteY23" fmla="*/ 290946 h 706582"/>
              <a:gd name="connsiteX24" fmla="*/ 1629294 w 2460567"/>
              <a:gd name="connsiteY24" fmla="*/ 257695 h 706582"/>
              <a:gd name="connsiteX25" fmla="*/ 1712421 w 2460567"/>
              <a:gd name="connsiteY25" fmla="*/ 224444 h 706582"/>
              <a:gd name="connsiteX26" fmla="*/ 1787236 w 2460567"/>
              <a:gd name="connsiteY26" fmla="*/ 174568 h 706582"/>
              <a:gd name="connsiteX27" fmla="*/ 1828800 w 2460567"/>
              <a:gd name="connsiteY27" fmla="*/ 207818 h 706582"/>
              <a:gd name="connsiteX28" fmla="*/ 1878676 w 2460567"/>
              <a:gd name="connsiteY28" fmla="*/ 299258 h 706582"/>
              <a:gd name="connsiteX29" fmla="*/ 1911927 w 2460567"/>
              <a:gd name="connsiteY29" fmla="*/ 257695 h 706582"/>
              <a:gd name="connsiteX30" fmla="*/ 2011680 w 2460567"/>
              <a:gd name="connsiteY30" fmla="*/ 232757 h 706582"/>
              <a:gd name="connsiteX31" fmla="*/ 2103120 w 2460567"/>
              <a:gd name="connsiteY31" fmla="*/ 133004 h 706582"/>
              <a:gd name="connsiteX32" fmla="*/ 2136370 w 2460567"/>
              <a:gd name="connsiteY32" fmla="*/ 141317 h 706582"/>
              <a:gd name="connsiteX33" fmla="*/ 2211185 w 2460567"/>
              <a:gd name="connsiteY33" fmla="*/ 108066 h 706582"/>
              <a:gd name="connsiteX34" fmla="*/ 2269374 w 2460567"/>
              <a:gd name="connsiteY34" fmla="*/ 74815 h 706582"/>
              <a:gd name="connsiteX35" fmla="*/ 2377440 w 2460567"/>
              <a:gd name="connsiteY35" fmla="*/ 33251 h 706582"/>
              <a:gd name="connsiteX36" fmla="*/ 2460567 w 2460567"/>
              <a:gd name="connsiteY36" fmla="*/ 0 h 706582"/>
              <a:gd name="connsiteX37" fmla="*/ 2460567 w 2460567"/>
              <a:gd name="connsiteY37" fmla="*/ 199506 h 706582"/>
              <a:gd name="connsiteX38" fmla="*/ 2385752 w 2460567"/>
              <a:gd name="connsiteY38" fmla="*/ 199506 h 706582"/>
              <a:gd name="connsiteX39" fmla="*/ 2294312 w 2460567"/>
              <a:gd name="connsiteY39" fmla="*/ 191193 h 706582"/>
              <a:gd name="connsiteX40" fmla="*/ 2227810 w 2460567"/>
              <a:gd name="connsiteY40" fmla="*/ 249382 h 706582"/>
              <a:gd name="connsiteX41" fmla="*/ 2177934 w 2460567"/>
              <a:gd name="connsiteY41" fmla="*/ 282633 h 706582"/>
              <a:gd name="connsiteX42" fmla="*/ 2144683 w 2460567"/>
              <a:gd name="connsiteY42" fmla="*/ 282633 h 706582"/>
              <a:gd name="connsiteX43" fmla="*/ 1995054 w 2460567"/>
              <a:gd name="connsiteY43" fmla="*/ 390698 h 706582"/>
              <a:gd name="connsiteX44" fmla="*/ 1936865 w 2460567"/>
              <a:gd name="connsiteY44" fmla="*/ 448888 h 706582"/>
              <a:gd name="connsiteX45" fmla="*/ 1886989 w 2460567"/>
              <a:gd name="connsiteY45" fmla="*/ 515389 h 706582"/>
              <a:gd name="connsiteX46" fmla="*/ 1820487 w 2460567"/>
              <a:gd name="connsiteY46" fmla="*/ 390698 h 706582"/>
              <a:gd name="connsiteX47" fmla="*/ 1762298 w 2460567"/>
              <a:gd name="connsiteY47" fmla="*/ 374073 h 706582"/>
              <a:gd name="connsiteX48" fmla="*/ 1629294 w 2460567"/>
              <a:gd name="connsiteY48" fmla="*/ 423949 h 706582"/>
              <a:gd name="connsiteX49" fmla="*/ 1554480 w 2460567"/>
              <a:gd name="connsiteY49" fmla="*/ 482138 h 706582"/>
              <a:gd name="connsiteX50" fmla="*/ 1479665 w 2460567"/>
              <a:gd name="connsiteY50" fmla="*/ 540328 h 706582"/>
              <a:gd name="connsiteX51" fmla="*/ 1404850 w 2460567"/>
              <a:gd name="connsiteY51" fmla="*/ 457200 h 706582"/>
              <a:gd name="connsiteX52" fmla="*/ 1313410 w 2460567"/>
              <a:gd name="connsiteY52" fmla="*/ 507077 h 706582"/>
              <a:gd name="connsiteX53" fmla="*/ 1230283 w 2460567"/>
              <a:gd name="connsiteY53" fmla="*/ 507077 h 706582"/>
              <a:gd name="connsiteX54" fmla="*/ 1180407 w 2460567"/>
              <a:gd name="connsiteY54" fmla="*/ 573578 h 706582"/>
              <a:gd name="connsiteX55" fmla="*/ 1113905 w 2460567"/>
              <a:gd name="connsiteY55" fmla="*/ 565266 h 706582"/>
              <a:gd name="connsiteX56" fmla="*/ 1113905 w 2460567"/>
              <a:gd name="connsiteY56" fmla="*/ 565266 h 706582"/>
              <a:gd name="connsiteX57" fmla="*/ 1014152 w 2460567"/>
              <a:gd name="connsiteY57" fmla="*/ 573578 h 706582"/>
              <a:gd name="connsiteX58" fmla="*/ 964276 w 2460567"/>
              <a:gd name="connsiteY58" fmla="*/ 573578 h 706582"/>
              <a:gd name="connsiteX59" fmla="*/ 889461 w 2460567"/>
              <a:gd name="connsiteY59" fmla="*/ 640080 h 706582"/>
              <a:gd name="connsiteX60" fmla="*/ 789709 w 2460567"/>
              <a:gd name="connsiteY60" fmla="*/ 640080 h 706582"/>
              <a:gd name="connsiteX61" fmla="*/ 640080 w 2460567"/>
              <a:gd name="connsiteY61" fmla="*/ 706582 h 706582"/>
              <a:gd name="connsiteX62" fmla="*/ 556952 w 2460567"/>
              <a:gd name="connsiteY62" fmla="*/ 598517 h 706582"/>
              <a:gd name="connsiteX63" fmla="*/ 498763 w 2460567"/>
              <a:gd name="connsiteY63" fmla="*/ 598517 h 706582"/>
              <a:gd name="connsiteX64" fmla="*/ 382385 w 2460567"/>
              <a:gd name="connsiteY64" fmla="*/ 615142 h 706582"/>
              <a:gd name="connsiteX65" fmla="*/ 290945 w 2460567"/>
              <a:gd name="connsiteY65" fmla="*/ 615142 h 706582"/>
              <a:gd name="connsiteX66" fmla="*/ 241069 w 2460567"/>
              <a:gd name="connsiteY66" fmla="*/ 606829 h 706582"/>
              <a:gd name="connsiteX67" fmla="*/ 241069 w 2460567"/>
              <a:gd name="connsiteY67" fmla="*/ 606829 h 706582"/>
              <a:gd name="connsiteX68" fmla="*/ 24938 w 2460567"/>
              <a:gd name="connsiteY68" fmla="*/ 631768 h 706582"/>
              <a:gd name="connsiteX69" fmla="*/ 0 w 2460567"/>
              <a:gd name="connsiteY69" fmla="*/ 282633 h 706582"/>
              <a:gd name="connsiteX0" fmla="*/ 0 w 2460567"/>
              <a:gd name="connsiteY0" fmla="*/ 282633 h 706582"/>
              <a:gd name="connsiteX1" fmla="*/ 116378 w 2460567"/>
              <a:gd name="connsiteY1" fmla="*/ 299258 h 706582"/>
              <a:gd name="connsiteX2" fmla="*/ 174567 w 2460567"/>
              <a:gd name="connsiteY2" fmla="*/ 307571 h 706582"/>
              <a:gd name="connsiteX3" fmla="*/ 249381 w 2460567"/>
              <a:gd name="connsiteY3" fmla="*/ 315884 h 706582"/>
              <a:gd name="connsiteX4" fmla="*/ 274320 w 2460567"/>
              <a:gd name="connsiteY4" fmla="*/ 307571 h 706582"/>
              <a:gd name="connsiteX5" fmla="*/ 324196 w 2460567"/>
              <a:gd name="connsiteY5" fmla="*/ 282633 h 706582"/>
              <a:gd name="connsiteX6" fmla="*/ 423949 w 2460567"/>
              <a:gd name="connsiteY6" fmla="*/ 290946 h 706582"/>
              <a:gd name="connsiteX7" fmla="*/ 473825 w 2460567"/>
              <a:gd name="connsiteY7" fmla="*/ 266008 h 706582"/>
              <a:gd name="connsiteX8" fmla="*/ 548640 w 2460567"/>
              <a:gd name="connsiteY8" fmla="*/ 332509 h 706582"/>
              <a:gd name="connsiteX9" fmla="*/ 598516 w 2460567"/>
              <a:gd name="connsiteY9" fmla="*/ 349135 h 706582"/>
              <a:gd name="connsiteX10" fmla="*/ 640080 w 2460567"/>
              <a:gd name="connsiteY10" fmla="*/ 407324 h 706582"/>
              <a:gd name="connsiteX11" fmla="*/ 706581 w 2460567"/>
              <a:gd name="connsiteY11" fmla="*/ 382386 h 706582"/>
              <a:gd name="connsiteX12" fmla="*/ 798021 w 2460567"/>
              <a:gd name="connsiteY12" fmla="*/ 390698 h 706582"/>
              <a:gd name="connsiteX13" fmla="*/ 955963 w 2460567"/>
              <a:gd name="connsiteY13" fmla="*/ 332509 h 706582"/>
              <a:gd name="connsiteX14" fmla="*/ 1022465 w 2460567"/>
              <a:gd name="connsiteY14" fmla="*/ 324197 h 706582"/>
              <a:gd name="connsiteX15" fmla="*/ 1097280 w 2460567"/>
              <a:gd name="connsiteY15" fmla="*/ 324197 h 706582"/>
              <a:gd name="connsiteX16" fmla="*/ 1172094 w 2460567"/>
              <a:gd name="connsiteY16" fmla="*/ 299258 h 706582"/>
              <a:gd name="connsiteX17" fmla="*/ 1246909 w 2460567"/>
              <a:gd name="connsiteY17" fmla="*/ 299258 h 706582"/>
              <a:gd name="connsiteX18" fmla="*/ 1280160 w 2460567"/>
              <a:gd name="connsiteY18" fmla="*/ 257695 h 706582"/>
              <a:gd name="connsiteX19" fmla="*/ 1363287 w 2460567"/>
              <a:gd name="connsiteY19" fmla="*/ 249382 h 706582"/>
              <a:gd name="connsiteX20" fmla="*/ 1363287 w 2460567"/>
              <a:gd name="connsiteY20" fmla="*/ 249382 h 706582"/>
              <a:gd name="connsiteX21" fmla="*/ 1471352 w 2460567"/>
              <a:gd name="connsiteY21" fmla="*/ 315884 h 706582"/>
              <a:gd name="connsiteX22" fmla="*/ 1571105 w 2460567"/>
              <a:gd name="connsiteY22" fmla="*/ 274320 h 706582"/>
              <a:gd name="connsiteX23" fmla="*/ 1629294 w 2460567"/>
              <a:gd name="connsiteY23" fmla="*/ 290946 h 706582"/>
              <a:gd name="connsiteX24" fmla="*/ 1629294 w 2460567"/>
              <a:gd name="connsiteY24" fmla="*/ 257695 h 706582"/>
              <a:gd name="connsiteX25" fmla="*/ 1712421 w 2460567"/>
              <a:gd name="connsiteY25" fmla="*/ 224444 h 706582"/>
              <a:gd name="connsiteX26" fmla="*/ 1787236 w 2460567"/>
              <a:gd name="connsiteY26" fmla="*/ 174568 h 706582"/>
              <a:gd name="connsiteX27" fmla="*/ 1828800 w 2460567"/>
              <a:gd name="connsiteY27" fmla="*/ 207818 h 706582"/>
              <a:gd name="connsiteX28" fmla="*/ 1878676 w 2460567"/>
              <a:gd name="connsiteY28" fmla="*/ 299258 h 706582"/>
              <a:gd name="connsiteX29" fmla="*/ 1911927 w 2460567"/>
              <a:gd name="connsiteY29" fmla="*/ 257695 h 706582"/>
              <a:gd name="connsiteX30" fmla="*/ 2011680 w 2460567"/>
              <a:gd name="connsiteY30" fmla="*/ 232757 h 706582"/>
              <a:gd name="connsiteX31" fmla="*/ 2103120 w 2460567"/>
              <a:gd name="connsiteY31" fmla="*/ 133004 h 706582"/>
              <a:gd name="connsiteX32" fmla="*/ 2136370 w 2460567"/>
              <a:gd name="connsiteY32" fmla="*/ 141317 h 706582"/>
              <a:gd name="connsiteX33" fmla="*/ 2211185 w 2460567"/>
              <a:gd name="connsiteY33" fmla="*/ 108066 h 706582"/>
              <a:gd name="connsiteX34" fmla="*/ 2269374 w 2460567"/>
              <a:gd name="connsiteY34" fmla="*/ 74815 h 706582"/>
              <a:gd name="connsiteX35" fmla="*/ 2377440 w 2460567"/>
              <a:gd name="connsiteY35" fmla="*/ 33251 h 706582"/>
              <a:gd name="connsiteX36" fmla="*/ 2426881 w 2460567"/>
              <a:gd name="connsiteY36" fmla="*/ 9277 h 706582"/>
              <a:gd name="connsiteX37" fmla="*/ 2460567 w 2460567"/>
              <a:gd name="connsiteY37" fmla="*/ 0 h 706582"/>
              <a:gd name="connsiteX38" fmla="*/ 2460567 w 2460567"/>
              <a:gd name="connsiteY38" fmla="*/ 199506 h 706582"/>
              <a:gd name="connsiteX39" fmla="*/ 2385752 w 2460567"/>
              <a:gd name="connsiteY39" fmla="*/ 199506 h 706582"/>
              <a:gd name="connsiteX40" fmla="*/ 2294312 w 2460567"/>
              <a:gd name="connsiteY40" fmla="*/ 191193 h 706582"/>
              <a:gd name="connsiteX41" fmla="*/ 2227810 w 2460567"/>
              <a:gd name="connsiteY41" fmla="*/ 249382 h 706582"/>
              <a:gd name="connsiteX42" fmla="*/ 2177934 w 2460567"/>
              <a:gd name="connsiteY42" fmla="*/ 282633 h 706582"/>
              <a:gd name="connsiteX43" fmla="*/ 2144683 w 2460567"/>
              <a:gd name="connsiteY43" fmla="*/ 282633 h 706582"/>
              <a:gd name="connsiteX44" fmla="*/ 1995054 w 2460567"/>
              <a:gd name="connsiteY44" fmla="*/ 390698 h 706582"/>
              <a:gd name="connsiteX45" fmla="*/ 1936865 w 2460567"/>
              <a:gd name="connsiteY45" fmla="*/ 448888 h 706582"/>
              <a:gd name="connsiteX46" fmla="*/ 1886989 w 2460567"/>
              <a:gd name="connsiteY46" fmla="*/ 515389 h 706582"/>
              <a:gd name="connsiteX47" fmla="*/ 1820487 w 2460567"/>
              <a:gd name="connsiteY47" fmla="*/ 390698 h 706582"/>
              <a:gd name="connsiteX48" fmla="*/ 1762298 w 2460567"/>
              <a:gd name="connsiteY48" fmla="*/ 374073 h 706582"/>
              <a:gd name="connsiteX49" fmla="*/ 1629294 w 2460567"/>
              <a:gd name="connsiteY49" fmla="*/ 423949 h 706582"/>
              <a:gd name="connsiteX50" fmla="*/ 1554480 w 2460567"/>
              <a:gd name="connsiteY50" fmla="*/ 482138 h 706582"/>
              <a:gd name="connsiteX51" fmla="*/ 1479665 w 2460567"/>
              <a:gd name="connsiteY51" fmla="*/ 540328 h 706582"/>
              <a:gd name="connsiteX52" fmla="*/ 1404850 w 2460567"/>
              <a:gd name="connsiteY52" fmla="*/ 457200 h 706582"/>
              <a:gd name="connsiteX53" fmla="*/ 1313410 w 2460567"/>
              <a:gd name="connsiteY53" fmla="*/ 507077 h 706582"/>
              <a:gd name="connsiteX54" fmla="*/ 1230283 w 2460567"/>
              <a:gd name="connsiteY54" fmla="*/ 507077 h 706582"/>
              <a:gd name="connsiteX55" fmla="*/ 1180407 w 2460567"/>
              <a:gd name="connsiteY55" fmla="*/ 573578 h 706582"/>
              <a:gd name="connsiteX56" fmla="*/ 1113905 w 2460567"/>
              <a:gd name="connsiteY56" fmla="*/ 565266 h 706582"/>
              <a:gd name="connsiteX57" fmla="*/ 1113905 w 2460567"/>
              <a:gd name="connsiteY57" fmla="*/ 565266 h 706582"/>
              <a:gd name="connsiteX58" fmla="*/ 1014152 w 2460567"/>
              <a:gd name="connsiteY58" fmla="*/ 573578 h 706582"/>
              <a:gd name="connsiteX59" fmla="*/ 964276 w 2460567"/>
              <a:gd name="connsiteY59" fmla="*/ 573578 h 706582"/>
              <a:gd name="connsiteX60" fmla="*/ 889461 w 2460567"/>
              <a:gd name="connsiteY60" fmla="*/ 640080 h 706582"/>
              <a:gd name="connsiteX61" fmla="*/ 789709 w 2460567"/>
              <a:gd name="connsiteY61" fmla="*/ 640080 h 706582"/>
              <a:gd name="connsiteX62" fmla="*/ 640080 w 2460567"/>
              <a:gd name="connsiteY62" fmla="*/ 706582 h 706582"/>
              <a:gd name="connsiteX63" fmla="*/ 556952 w 2460567"/>
              <a:gd name="connsiteY63" fmla="*/ 598517 h 706582"/>
              <a:gd name="connsiteX64" fmla="*/ 498763 w 2460567"/>
              <a:gd name="connsiteY64" fmla="*/ 598517 h 706582"/>
              <a:gd name="connsiteX65" fmla="*/ 382385 w 2460567"/>
              <a:gd name="connsiteY65" fmla="*/ 615142 h 706582"/>
              <a:gd name="connsiteX66" fmla="*/ 290945 w 2460567"/>
              <a:gd name="connsiteY66" fmla="*/ 615142 h 706582"/>
              <a:gd name="connsiteX67" fmla="*/ 241069 w 2460567"/>
              <a:gd name="connsiteY67" fmla="*/ 606829 h 706582"/>
              <a:gd name="connsiteX68" fmla="*/ 241069 w 2460567"/>
              <a:gd name="connsiteY68" fmla="*/ 606829 h 706582"/>
              <a:gd name="connsiteX69" fmla="*/ 24938 w 2460567"/>
              <a:gd name="connsiteY69" fmla="*/ 631768 h 706582"/>
              <a:gd name="connsiteX70" fmla="*/ 0 w 2460567"/>
              <a:gd name="connsiteY70" fmla="*/ 282633 h 706582"/>
              <a:gd name="connsiteX0" fmla="*/ 0 w 2460567"/>
              <a:gd name="connsiteY0" fmla="*/ 282633 h 706582"/>
              <a:gd name="connsiteX1" fmla="*/ 116378 w 2460567"/>
              <a:gd name="connsiteY1" fmla="*/ 299258 h 706582"/>
              <a:gd name="connsiteX2" fmla="*/ 174567 w 2460567"/>
              <a:gd name="connsiteY2" fmla="*/ 307571 h 706582"/>
              <a:gd name="connsiteX3" fmla="*/ 249381 w 2460567"/>
              <a:gd name="connsiteY3" fmla="*/ 315884 h 706582"/>
              <a:gd name="connsiteX4" fmla="*/ 274320 w 2460567"/>
              <a:gd name="connsiteY4" fmla="*/ 307571 h 706582"/>
              <a:gd name="connsiteX5" fmla="*/ 324196 w 2460567"/>
              <a:gd name="connsiteY5" fmla="*/ 282633 h 706582"/>
              <a:gd name="connsiteX6" fmla="*/ 423949 w 2460567"/>
              <a:gd name="connsiteY6" fmla="*/ 290946 h 706582"/>
              <a:gd name="connsiteX7" fmla="*/ 473825 w 2460567"/>
              <a:gd name="connsiteY7" fmla="*/ 266008 h 706582"/>
              <a:gd name="connsiteX8" fmla="*/ 548640 w 2460567"/>
              <a:gd name="connsiteY8" fmla="*/ 332509 h 706582"/>
              <a:gd name="connsiteX9" fmla="*/ 598516 w 2460567"/>
              <a:gd name="connsiteY9" fmla="*/ 349135 h 706582"/>
              <a:gd name="connsiteX10" fmla="*/ 640080 w 2460567"/>
              <a:gd name="connsiteY10" fmla="*/ 407324 h 706582"/>
              <a:gd name="connsiteX11" fmla="*/ 706581 w 2460567"/>
              <a:gd name="connsiteY11" fmla="*/ 382386 h 706582"/>
              <a:gd name="connsiteX12" fmla="*/ 798021 w 2460567"/>
              <a:gd name="connsiteY12" fmla="*/ 390698 h 706582"/>
              <a:gd name="connsiteX13" fmla="*/ 955963 w 2460567"/>
              <a:gd name="connsiteY13" fmla="*/ 332509 h 706582"/>
              <a:gd name="connsiteX14" fmla="*/ 1022465 w 2460567"/>
              <a:gd name="connsiteY14" fmla="*/ 324197 h 706582"/>
              <a:gd name="connsiteX15" fmla="*/ 1097280 w 2460567"/>
              <a:gd name="connsiteY15" fmla="*/ 324197 h 706582"/>
              <a:gd name="connsiteX16" fmla="*/ 1172094 w 2460567"/>
              <a:gd name="connsiteY16" fmla="*/ 299258 h 706582"/>
              <a:gd name="connsiteX17" fmla="*/ 1246909 w 2460567"/>
              <a:gd name="connsiteY17" fmla="*/ 299258 h 706582"/>
              <a:gd name="connsiteX18" fmla="*/ 1280160 w 2460567"/>
              <a:gd name="connsiteY18" fmla="*/ 257695 h 706582"/>
              <a:gd name="connsiteX19" fmla="*/ 1363287 w 2460567"/>
              <a:gd name="connsiteY19" fmla="*/ 249382 h 706582"/>
              <a:gd name="connsiteX20" fmla="*/ 1363287 w 2460567"/>
              <a:gd name="connsiteY20" fmla="*/ 249382 h 706582"/>
              <a:gd name="connsiteX21" fmla="*/ 1471352 w 2460567"/>
              <a:gd name="connsiteY21" fmla="*/ 315884 h 706582"/>
              <a:gd name="connsiteX22" fmla="*/ 1571105 w 2460567"/>
              <a:gd name="connsiteY22" fmla="*/ 274320 h 706582"/>
              <a:gd name="connsiteX23" fmla="*/ 1629294 w 2460567"/>
              <a:gd name="connsiteY23" fmla="*/ 290946 h 706582"/>
              <a:gd name="connsiteX24" fmla="*/ 1629294 w 2460567"/>
              <a:gd name="connsiteY24" fmla="*/ 257695 h 706582"/>
              <a:gd name="connsiteX25" fmla="*/ 1712421 w 2460567"/>
              <a:gd name="connsiteY25" fmla="*/ 224444 h 706582"/>
              <a:gd name="connsiteX26" fmla="*/ 1787236 w 2460567"/>
              <a:gd name="connsiteY26" fmla="*/ 174568 h 706582"/>
              <a:gd name="connsiteX27" fmla="*/ 1828800 w 2460567"/>
              <a:gd name="connsiteY27" fmla="*/ 207818 h 706582"/>
              <a:gd name="connsiteX28" fmla="*/ 1878676 w 2460567"/>
              <a:gd name="connsiteY28" fmla="*/ 299258 h 706582"/>
              <a:gd name="connsiteX29" fmla="*/ 1911927 w 2460567"/>
              <a:gd name="connsiteY29" fmla="*/ 257695 h 706582"/>
              <a:gd name="connsiteX30" fmla="*/ 2011680 w 2460567"/>
              <a:gd name="connsiteY30" fmla="*/ 232757 h 706582"/>
              <a:gd name="connsiteX31" fmla="*/ 2103120 w 2460567"/>
              <a:gd name="connsiteY31" fmla="*/ 133004 h 706582"/>
              <a:gd name="connsiteX32" fmla="*/ 2136370 w 2460567"/>
              <a:gd name="connsiteY32" fmla="*/ 141317 h 706582"/>
              <a:gd name="connsiteX33" fmla="*/ 2211185 w 2460567"/>
              <a:gd name="connsiteY33" fmla="*/ 108066 h 706582"/>
              <a:gd name="connsiteX34" fmla="*/ 2269374 w 2460567"/>
              <a:gd name="connsiteY34" fmla="*/ 74815 h 706582"/>
              <a:gd name="connsiteX35" fmla="*/ 2377440 w 2460567"/>
              <a:gd name="connsiteY35" fmla="*/ 33251 h 706582"/>
              <a:gd name="connsiteX36" fmla="*/ 2426881 w 2460567"/>
              <a:gd name="connsiteY36" fmla="*/ 9277 h 706582"/>
              <a:gd name="connsiteX37" fmla="*/ 2460567 w 2460567"/>
              <a:gd name="connsiteY37" fmla="*/ 0 h 706582"/>
              <a:gd name="connsiteX38" fmla="*/ 2460567 w 2460567"/>
              <a:gd name="connsiteY38" fmla="*/ 199506 h 706582"/>
              <a:gd name="connsiteX39" fmla="*/ 2426881 w 2460567"/>
              <a:gd name="connsiteY39" fmla="*/ 203643 h 706582"/>
              <a:gd name="connsiteX40" fmla="*/ 2385752 w 2460567"/>
              <a:gd name="connsiteY40" fmla="*/ 199506 h 706582"/>
              <a:gd name="connsiteX41" fmla="*/ 2294312 w 2460567"/>
              <a:gd name="connsiteY41" fmla="*/ 191193 h 706582"/>
              <a:gd name="connsiteX42" fmla="*/ 2227810 w 2460567"/>
              <a:gd name="connsiteY42" fmla="*/ 249382 h 706582"/>
              <a:gd name="connsiteX43" fmla="*/ 2177934 w 2460567"/>
              <a:gd name="connsiteY43" fmla="*/ 282633 h 706582"/>
              <a:gd name="connsiteX44" fmla="*/ 2144683 w 2460567"/>
              <a:gd name="connsiteY44" fmla="*/ 282633 h 706582"/>
              <a:gd name="connsiteX45" fmla="*/ 1995054 w 2460567"/>
              <a:gd name="connsiteY45" fmla="*/ 390698 h 706582"/>
              <a:gd name="connsiteX46" fmla="*/ 1936865 w 2460567"/>
              <a:gd name="connsiteY46" fmla="*/ 448888 h 706582"/>
              <a:gd name="connsiteX47" fmla="*/ 1886989 w 2460567"/>
              <a:gd name="connsiteY47" fmla="*/ 515389 h 706582"/>
              <a:gd name="connsiteX48" fmla="*/ 1820487 w 2460567"/>
              <a:gd name="connsiteY48" fmla="*/ 390698 h 706582"/>
              <a:gd name="connsiteX49" fmla="*/ 1762298 w 2460567"/>
              <a:gd name="connsiteY49" fmla="*/ 374073 h 706582"/>
              <a:gd name="connsiteX50" fmla="*/ 1629294 w 2460567"/>
              <a:gd name="connsiteY50" fmla="*/ 423949 h 706582"/>
              <a:gd name="connsiteX51" fmla="*/ 1554480 w 2460567"/>
              <a:gd name="connsiteY51" fmla="*/ 482138 h 706582"/>
              <a:gd name="connsiteX52" fmla="*/ 1479665 w 2460567"/>
              <a:gd name="connsiteY52" fmla="*/ 540328 h 706582"/>
              <a:gd name="connsiteX53" fmla="*/ 1404850 w 2460567"/>
              <a:gd name="connsiteY53" fmla="*/ 457200 h 706582"/>
              <a:gd name="connsiteX54" fmla="*/ 1313410 w 2460567"/>
              <a:gd name="connsiteY54" fmla="*/ 507077 h 706582"/>
              <a:gd name="connsiteX55" fmla="*/ 1230283 w 2460567"/>
              <a:gd name="connsiteY55" fmla="*/ 507077 h 706582"/>
              <a:gd name="connsiteX56" fmla="*/ 1180407 w 2460567"/>
              <a:gd name="connsiteY56" fmla="*/ 573578 h 706582"/>
              <a:gd name="connsiteX57" fmla="*/ 1113905 w 2460567"/>
              <a:gd name="connsiteY57" fmla="*/ 565266 h 706582"/>
              <a:gd name="connsiteX58" fmla="*/ 1113905 w 2460567"/>
              <a:gd name="connsiteY58" fmla="*/ 565266 h 706582"/>
              <a:gd name="connsiteX59" fmla="*/ 1014152 w 2460567"/>
              <a:gd name="connsiteY59" fmla="*/ 573578 h 706582"/>
              <a:gd name="connsiteX60" fmla="*/ 964276 w 2460567"/>
              <a:gd name="connsiteY60" fmla="*/ 573578 h 706582"/>
              <a:gd name="connsiteX61" fmla="*/ 889461 w 2460567"/>
              <a:gd name="connsiteY61" fmla="*/ 640080 h 706582"/>
              <a:gd name="connsiteX62" fmla="*/ 789709 w 2460567"/>
              <a:gd name="connsiteY62" fmla="*/ 640080 h 706582"/>
              <a:gd name="connsiteX63" fmla="*/ 640080 w 2460567"/>
              <a:gd name="connsiteY63" fmla="*/ 706582 h 706582"/>
              <a:gd name="connsiteX64" fmla="*/ 556952 w 2460567"/>
              <a:gd name="connsiteY64" fmla="*/ 598517 h 706582"/>
              <a:gd name="connsiteX65" fmla="*/ 498763 w 2460567"/>
              <a:gd name="connsiteY65" fmla="*/ 598517 h 706582"/>
              <a:gd name="connsiteX66" fmla="*/ 382385 w 2460567"/>
              <a:gd name="connsiteY66" fmla="*/ 615142 h 706582"/>
              <a:gd name="connsiteX67" fmla="*/ 290945 w 2460567"/>
              <a:gd name="connsiteY67" fmla="*/ 615142 h 706582"/>
              <a:gd name="connsiteX68" fmla="*/ 241069 w 2460567"/>
              <a:gd name="connsiteY68" fmla="*/ 606829 h 706582"/>
              <a:gd name="connsiteX69" fmla="*/ 241069 w 2460567"/>
              <a:gd name="connsiteY69" fmla="*/ 606829 h 706582"/>
              <a:gd name="connsiteX70" fmla="*/ 24938 w 2460567"/>
              <a:gd name="connsiteY70" fmla="*/ 631768 h 706582"/>
              <a:gd name="connsiteX71" fmla="*/ 0 w 2460567"/>
              <a:gd name="connsiteY71" fmla="*/ 282633 h 706582"/>
              <a:gd name="connsiteX0" fmla="*/ 0 w 2857749"/>
              <a:gd name="connsiteY0" fmla="*/ 422069 h 846018"/>
              <a:gd name="connsiteX1" fmla="*/ 116378 w 2857749"/>
              <a:gd name="connsiteY1" fmla="*/ 438694 h 846018"/>
              <a:gd name="connsiteX2" fmla="*/ 174567 w 2857749"/>
              <a:gd name="connsiteY2" fmla="*/ 447007 h 846018"/>
              <a:gd name="connsiteX3" fmla="*/ 249381 w 2857749"/>
              <a:gd name="connsiteY3" fmla="*/ 455320 h 846018"/>
              <a:gd name="connsiteX4" fmla="*/ 274320 w 2857749"/>
              <a:gd name="connsiteY4" fmla="*/ 447007 h 846018"/>
              <a:gd name="connsiteX5" fmla="*/ 324196 w 2857749"/>
              <a:gd name="connsiteY5" fmla="*/ 422069 h 846018"/>
              <a:gd name="connsiteX6" fmla="*/ 423949 w 2857749"/>
              <a:gd name="connsiteY6" fmla="*/ 430382 h 846018"/>
              <a:gd name="connsiteX7" fmla="*/ 473825 w 2857749"/>
              <a:gd name="connsiteY7" fmla="*/ 405444 h 846018"/>
              <a:gd name="connsiteX8" fmla="*/ 548640 w 2857749"/>
              <a:gd name="connsiteY8" fmla="*/ 471945 h 846018"/>
              <a:gd name="connsiteX9" fmla="*/ 598516 w 2857749"/>
              <a:gd name="connsiteY9" fmla="*/ 488571 h 846018"/>
              <a:gd name="connsiteX10" fmla="*/ 640080 w 2857749"/>
              <a:gd name="connsiteY10" fmla="*/ 546760 h 846018"/>
              <a:gd name="connsiteX11" fmla="*/ 706581 w 2857749"/>
              <a:gd name="connsiteY11" fmla="*/ 521822 h 846018"/>
              <a:gd name="connsiteX12" fmla="*/ 798021 w 2857749"/>
              <a:gd name="connsiteY12" fmla="*/ 530134 h 846018"/>
              <a:gd name="connsiteX13" fmla="*/ 955963 w 2857749"/>
              <a:gd name="connsiteY13" fmla="*/ 471945 h 846018"/>
              <a:gd name="connsiteX14" fmla="*/ 1022465 w 2857749"/>
              <a:gd name="connsiteY14" fmla="*/ 463633 h 846018"/>
              <a:gd name="connsiteX15" fmla="*/ 1097280 w 2857749"/>
              <a:gd name="connsiteY15" fmla="*/ 463633 h 846018"/>
              <a:gd name="connsiteX16" fmla="*/ 1172094 w 2857749"/>
              <a:gd name="connsiteY16" fmla="*/ 438694 h 846018"/>
              <a:gd name="connsiteX17" fmla="*/ 1246909 w 2857749"/>
              <a:gd name="connsiteY17" fmla="*/ 438694 h 846018"/>
              <a:gd name="connsiteX18" fmla="*/ 1280160 w 2857749"/>
              <a:gd name="connsiteY18" fmla="*/ 397131 h 846018"/>
              <a:gd name="connsiteX19" fmla="*/ 1363287 w 2857749"/>
              <a:gd name="connsiteY19" fmla="*/ 388818 h 846018"/>
              <a:gd name="connsiteX20" fmla="*/ 1363287 w 2857749"/>
              <a:gd name="connsiteY20" fmla="*/ 388818 h 846018"/>
              <a:gd name="connsiteX21" fmla="*/ 1471352 w 2857749"/>
              <a:gd name="connsiteY21" fmla="*/ 455320 h 846018"/>
              <a:gd name="connsiteX22" fmla="*/ 1571105 w 2857749"/>
              <a:gd name="connsiteY22" fmla="*/ 413756 h 846018"/>
              <a:gd name="connsiteX23" fmla="*/ 1629294 w 2857749"/>
              <a:gd name="connsiteY23" fmla="*/ 430382 h 846018"/>
              <a:gd name="connsiteX24" fmla="*/ 1629294 w 2857749"/>
              <a:gd name="connsiteY24" fmla="*/ 397131 h 846018"/>
              <a:gd name="connsiteX25" fmla="*/ 1712421 w 2857749"/>
              <a:gd name="connsiteY25" fmla="*/ 363880 h 846018"/>
              <a:gd name="connsiteX26" fmla="*/ 1787236 w 2857749"/>
              <a:gd name="connsiteY26" fmla="*/ 314004 h 846018"/>
              <a:gd name="connsiteX27" fmla="*/ 1828800 w 2857749"/>
              <a:gd name="connsiteY27" fmla="*/ 347254 h 846018"/>
              <a:gd name="connsiteX28" fmla="*/ 1878676 w 2857749"/>
              <a:gd name="connsiteY28" fmla="*/ 438694 h 846018"/>
              <a:gd name="connsiteX29" fmla="*/ 1911927 w 2857749"/>
              <a:gd name="connsiteY29" fmla="*/ 397131 h 846018"/>
              <a:gd name="connsiteX30" fmla="*/ 2011680 w 2857749"/>
              <a:gd name="connsiteY30" fmla="*/ 372193 h 846018"/>
              <a:gd name="connsiteX31" fmla="*/ 2103120 w 2857749"/>
              <a:gd name="connsiteY31" fmla="*/ 272440 h 846018"/>
              <a:gd name="connsiteX32" fmla="*/ 2136370 w 2857749"/>
              <a:gd name="connsiteY32" fmla="*/ 280753 h 846018"/>
              <a:gd name="connsiteX33" fmla="*/ 2211185 w 2857749"/>
              <a:gd name="connsiteY33" fmla="*/ 247502 h 846018"/>
              <a:gd name="connsiteX34" fmla="*/ 2269374 w 2857749"/>
              <a:gd name="connsiteY34" fmla="*/ 214251 h 846018"/>
              <a:gd name="connsiteX35" fmla="*/ 2377440 w 2857749"/>
              <a:gd name="connsiteY35" fmla="*/ 172687 h 846018"/>
              <a:gd name="connsiteX36" fmla="*/ 2426881 w 2857749"/>
              <a:gd name="connsiteY36" fmla="*/ 148713 h 846018"/>
              <a:gd name="connsiteX37" fmla="*/ 2857749 w 2857749"/>
              <a:gd name="connsiteY37" fmla="*/ 0 h 846018"/>
              <a:gd name="connsiteX38" fmla="*/ 2460567 w 2857749"/>
              <a:gd name="connsiteY38" fmla="*/ 338942 h 846018"/>
              <a:gd name="connsiteX39" fmla="*/ 2426881 w 2857749"/>
              <a:gd name="connsiteY39" fmla="*/ 343079 h 846018"/>
              <a:gd name="connsiteX40" fmla="*/ 2385752 w 2857749"/>
              <a:gd name="connsiteY40" fmla="*/ 338942 h 846018"/>
              <a:gd name="connsiteX41" fmla="*/ 2294312 w 2857749"/>
              <a:gd name="connsiteY41" fmla="*/ 330629 h 846018"/>
              <a:gd name="connsiteX42" fmla="*/ 2227810 w 2857749"/>
              <a:gd name="connsiteY42" fmla="*/ 388818 h 846018"/>
              <a:gd name="connsiteX43" fmla="*/ 2177934 w 2857749"/>
              <a:gd name="connsiteY43" fmla="*/ 422069 h 846018"/>
              <a:gd name="connsiteX44" fmla="*/ 2144683 w 2857749"/>
              <a:gd name="connsiteY44" fmla="*/ 422069 h 846018"/>
              <a:gd name="connsiteX45" fmla="*/ 1995054 w 2857749"/>
              <a:gd name="connsiteY45" fmla="*/ 530134 h 846018"/>
              <a:gd name="connsiteX46" fmla="*/ 1936865 w 2857749"/>
              <a:gd name="connsiteY46" fmla="*/ 588324 h 846018"/>
              <a:gd name="connsiteX47" fmla="*/ 1886989 w 2857749"/>
              <a:gd name="connsiteY47" fmla="*/ 654825 h 846018"/>
              <a:gd name="connsiteX48" fmla="*/ 1820487 w 2857749"/>
              <a:gd name="connsiteY48" fmla="*/ 530134 h 846018"/>
              <a:gd name="connsiteX49" fmla="*/ 1762298 w 2857749"/>
              <a:gd name="connsiteY49" fmla="*/ 513509 h 846018"/>
              <a:gd name="connsiteX50" fmla="*/ 1629294 w 2857749"/>
              <a:gd name="connsiteY50" fmla="*/ 563385 h 846018"/>
              <a:gd name="connsiteX51" fmla="*/ 1554480 w 2857749"/>
              <a:gd name="connsiteY51" fmla="*/ 621574 h 846018"/>
              <a:gd name="connsiteX52" fmla="*/ 1479665 w 2857749"/>
              <a:gd name="connsiteY52" fmla="*/ 679764 h 846018"/>
              <a:gd name="connsiteX53" fmla="*/ 1404850 w 2857749"/>
              <a:gd name="connsiteY53" fmla="*/ 596636 h 846018"/>
              <a:gd name="connsiteX54" fmla="*/ 1313410 w 2857749"/>
              <a:gd name="connsiteY54" fmla="*/ 646513 h 846018"/>
              <a:gd name="connsiteX55" fmla="*/ 1230283 w 2857749"/>
              <a:gd name="connsiteY55" fmla="*/ 646513 h 846018"/>
              <a:gd name="connsiteX56" fmla="*/ 1180407 w 2857749"/>
              <a:gd name="connsiteY56" fmla="*/ 713014 h 846018"/>
              <a:gd name="connsiteX57" fmla="*/ 1113905 w 2857749"/>
              <a:gd name="connsiteY57" fmla="*/ 704702 h 846018"/>
              <a:gd name="connsiteX58" fmla="*/ 1113905 w 2857749"/>
              <a:gd name="connsiteY58" fmla="*/ 704702 h 846018"/>
              <a:gd name="connsiteX59" fmla="*/ 1014152 w 2857749"/>
              <a:gd name="connsiteY59" fmla="*/ 713014 h 846018"/>
              <a:gd name="connsiteX60" fmla="*/ 964276 w 2857749"/>
              <a:gd name="connsiteY60" fmla="*/ 713014 h 846018"/>
              <a:gd name="connsiteX61" fmla="*/ 889461 w 2857749"/>
              <a:gd name="connsiteY61" fmla="*/ 779516 h 846018"/>
              <a:gd name="connsiteX62" fmla="*/ 789709 w 2857749"/>
              <a:gd name="connsiteY62" fmla="*/ 779516 h 846018"/>
              <a:gd name="connsiteX63" fmla="*/ 640080 w 2857749"/>
              <a:gd name="connsiteY63" fmla="*/ 846018 h 846018"/>
              <a:gd name="connsiteX64" fmla="*/ 556952 w 2857749"/>
              <a:gd name="connsiteY64" fmla="*/ 737953 h 846018"/>
              <a:gd name="connsiteX65" fmla="*/ 498763 w 2857749"/>
              <a:gd name="connsiteY65" fmla="*/ 737953 h 846018"/>
              <a:gd name="connsiteX66" fmla="*/ 382385 w 2857749"/>
              <a:gd name="connsiteY66" fmla="*/ 754578 h 846018"/>
              <a:gd name="connsiteX67" fmla="*/ 290945 w 2857749"/>
              <a:gd name="connsiteY67" fmla="*/ 754578 h 846018"/>
              <a:gd name="connsiteX68" fmla="*/ 241069 w 2857749"/>
              <a:gd name="connsiteY68" fmla="*/ 746265 h 846018"/>
              <a:gd name="connsiteX69" fmla="*/ 241069 w 2857749"/>
              <a:gd name="connsiteY69" fmla="*/ 746265 h 846018"/>
              <a:gd name="connsiteX70" fmla="*/ 24938 w 2857749"/>
              <a:gd name="connsiteY70" fmla="*/ 771204 h 846018"/>
              <a:gd name="connsiteX71" fmla="*/ 0 w 2857749"/>
              <a:gd name="connsiteY71" fmla="*/ 422069 h 846018"/>
              <a:gd name="connsiteX0" fmla="*/ 0 w 2857749"/>
              <a:gd name="connsiteY0" fmla="*/ 422069 h 846018"/>
              <a:gd name="connsiteX1" fmla="*/ 116378 w 2857749"/>
              <a:gd name="connsiteY1" fmla="*/ 438694 h 846018"/>
              <a:gd name="connsiteX2" fmla="*/ 174567 w 2857749"/>
              <a:gd name="connsiteY2" fmla="*/ 447007 h 846018"/>
              <a:gd name="connsiteX3" fmla="*/ 249381 w 2857749"/>
              <a:gd name="connsiteY3" fmla="*/ 455320 h 846018"/>
              <a:gd name="connsiteX4" fmla="*/ 274320 w 2857749"/>
              <a:gd name="connsiteY4" fmla="*/ 447007 h 846018"/>
              <a:gd name="connsiteX5" fmla="*/ 324196 w 2857749"/>
              <a:gd name="connsiteY5" fmla="*/ 422069 h 846018"/>
              <a:gd name="connsiteX6" fmla="*/ 423949 w 2857749"/>
              <a:gd name="connsiteY6" fmla="*/ 430382 h 846018"/>
              <a:gd name="connsiteX7" fmla="*/ 473825 w 2857749"/>
              <a:gd name="connsiteY7" fmla="*/ 405444 h 846018"/>
              <a:gd name="connsiteX8" fmla="*/ 548640 w 2857749"/>
              <a:gd name="connsiteY8" fmla="*/ 471945 h 846018"/>
              <a:gd name="connsiteX9" fmla="*/ 598516 w 2857749"/>
              <a:gd name="connsiteY9" fmla="*/ 488571 h 846018"/>
              <a:gd name="connsiteX10" fmla="*/ 640080 w 2857749"/>
              <a:gd name="connsiteY10" fmla="*/ 546760 h 846018"/>
              <a:gd name="connsiteX11" fmla="*/ 706581 w 2857749"/>
              <a:gd name="connsiteY11" fmla="*/ 521822 h 846018"/>
              <a:gd name="connsiteX12" fmla="*/ 798021 w 2857749"/>
              <a:gd name="connsiteY12" fmla="*/ 530134 h 846018"/>
              <a:gd name="connsiteX13" fmla="*/ 955963 w 2857749"/>
              <a:gd name="connsiteY13" fmla="*/ 471945 h 846018"/>
              <a:gd name="connsiteX14" fmla="*/ 1022465 w 2857749"/>
              <a:gd name="connsiteY14" fmla="*/ 463633 h 846018"/>
              <a:gd name="connsiteX15" fmla="*/ 1097280 w 2857749"/>
              <a:gd name="connsiteY15" fmla="*/ 463633 h 846018"/>
              <a:gd name="connsiteX16" fmla="*/ 1172094 w 2857749"/>
              <a:gd name="connsiteY16" fmla="*/ 438694 h 846018"/>
              <a:gd name="connsiteX17" fmla="*/ 1246909 w 2857749"/>
              <a:gd name="connsiteY17" fmla="*/ 438694 h 846018"/>
              <a:gd name="connsiteX18" fmla="*/ 1280160 w 2857749"/>
              <a:gd name="connsiteY18" fmla="*/ 397131 h 846018"/>
              <a:gd name="connsiteX19" fmla="*/ 1363287 w 2857749"/>
              <a:gd name="connsiteY19" fmla="*/ 388818 h 846018"/>
              <a:gd name="connsiteX20" fmla="*/ 1363287 w 2857749"/>
              <a:gd name="connsiteY20" fmla="*/ 388818 h 846018"/>
              <a:gd name="connsiteX21" fmla="*/ 1471352 w 2857749"/>
              <a:gd name="connsiteY21" fmla="*/ 455320 h 846018"/>
              <a:gd name="connsiteX22" fmla="*/ 1571105 w 2857749"/>
              <a:gd name="connsiteY22" fmla="*/ 413756 h 846018"/>
              <a:gd name="connsiteX23" fmla="*/ 1629294 w 2857749"/>
              <a:gd name="connsiteY23" fmla="*/ 430382 h 846018"/>
              <a:gd name="connsiteX24" fmla="*/ 1629294 w 2857749"/>
              <a:gd name="connsiteY24" fmla="*/ 397131 h 846018"/>
              <a:gd name="connsiteX25" fmla="*/ 1712421 w 2857749"/>
              <a:gd name="connsiteY25" fmla="*/ 363880 h 846018"/>
              <a:gd name="connsiteX26" fmla="*/ 1787236 w 2857749"/>
              <a:gd name="connsiteY26" fmla="*/ 314004 h 846018"/>
              <a:gd name="connsiteX27" fmla="*/ 1828800 w 2857749"/>
              <a:gd name="connsiteY27" fmla="*/ 347254 h 846018"/>
              <a:gd name="connsiteX28" fmla="*/ 1878676 w 2857749"/>
              <a:gd name="connsiteY28" fmla="*/ 438694 h 846018"/>
              <a:gd name="connsiteX29" fmla="*/ 1911927 w 2857749"/>
              <a:gd name="connsiteY29" fmla="*/ 397131 h 846018"/>
              <a:gd name="connsiteX30" fmla="*/ 2011680 w 2857749"/>
              <a:gd name="connsiteY30" fmla="*/ 372193 h 846018"/>
              <a:gd name="connsiteX31" fmla="*/ 2103120 w 2857749"/>
              <a:gd name="connsiteY31" fmla="*/ 272440 h 846018"/>
              <a:gd name="connsiteX32" fmla="*/ 2136370 w 2857749"/>
              <a:gd name="connsiteY32" fmla="*/ 280753 h 846018"/>
              <a:gd name="connsiteX33" fmla="*/ 2211185 w 2857749"/>
              <a:gd name="connsiteY33" fmla="*/ 247502 h 846018"/>
              <a:gd name="connsiteX34" fmla="*/ 2269374 w 2857749"/>
              <a:gd name="connsiteY34" fmla="*/ 214251 h 846018"/>
              <a:gd name="connsiteX35" fmla="*/ 2377440 w 2857749"/>
              <a:gd name="connsiteY35" fmla="*/ 172687 h 846018"/>
              <a:gd name="connsiteX36" fmla="*/ 2426881 w 2857749"/>
              <a:gd name="connsiteY36" fmla="*/ 148713 h 846018"/>
              <a:gd name="connsiteX37" fmla="*/ 2857749 w 2857749"/>
              <a:gd name="connsiteY37" fmla="*/ 0 h 846018"/>
              <a:gd name="connsiteX38" fmla="*/ 2836622 w 2857749"/>
              <a:gd name="connsiteY38" fmla="*/ 258660 h 846018"/>
              <a:gd name="connsiteX39" fmla="*/ 2426881 w 2857749"/>
              <a:gd name="connsiteY39" fmla="*/ 343079 h 846018"/>
              <a:gd name="connsiteX40" fmla="*/ 2385752 w 2857749"/>
              <a:gd name="connsiteY40" fmla="*/ 338942 h 846018"/>
              <a:gd name="connsiteX41" fmla="*/ 2294312 w 2857749"/>
              <a:gd name="connsiteY41" fmla="*/ 330629 h 846018"/>
              <a:gd name="connsiteX42" fmla="*/ 2227810 w 2857749"/>
              <a:gd name="connsiteY42" fmla="*/ 388818 h 846018"/>
              <a:gd name="connsiteX43" fmla="*/ 2177934 w 2857749"/>
              <a:gd name="connsiteY43" fmla="*/ 422069 h 846018"/>
              <a:gd name="connsiteX44" fmla="*/ 2144683 w 2857749"/>
              <a:gd name="connsiteY44" fmla="*/ 422069 h 846018"/>
              <a:gd name="connsiteX45" fmla="*/ 1995054 w 2857749"/>
              <a:gd name="connsiteY45" fmla="*/ 530134 h 846018"/>
              <a:gd name="connsiteX46" fmla="*/ 1936865 w 2857749"/>
              <a:gd name="connsiteY46" fmla="*/ 588324 h 846018"/>
              <a:gd name="connsiteX47" fmla="*/ 1886989 w 2857749"/>
              <a:gd name="connsiteY47" fmla="*/ 654825 h 846018"/>
              <a:gd name="connsiteX48" fmla="*/ 1820487 w 2857749"/>
              <a:gd name="connsiteY48" fmla="*/ 530134 h 846018"/>
              <a:gd name="connsiteX49" fmla="*/ 1762298 w 2857749"/>
              <a:gd name="connsiteY49" fmla="*/ 513509 h 846018"/>
              <a:gd name="connsiteX50" fmla="*/ 1629294 w 2857749"/>
              <a:gd name="connsiteY50" fmla="*/ 563385 h 846018"/>
              <a:gd name="connsiteX51" fmla="*/ 1554480 w 2857749"/>
              <a:gd name="connsiteY51" fmla="*/ 621574 h 846018"/>
              <a:gd name="connsiteX52" fmla="*/ 1479665 w 2857749"/>
              <a:gd name="connsiteY52" fmla="*/ 679764 h 846018"/>
              <a:gd name="connsiteX53" fmla="*/ 1404850 w 2857749"/>
              <a:gd name="connsiteY53" fmla="*/ 596636 h 846018"/>
              <a:gd name="connsiteX54" fmla="*/ 1313410 w 2857749"/>
              <a:gd name="connsiteY54" fmla="*/ 646513 h 846018"/>
              <a:gd name="connsiteX55" fmla="*/ 1230283 w 2857749"/>
              <a:gd name="connsiteY55" fmla="*/ 646513 h 846018"/>
              <a:gd name="connsiteX56" fmla="*/ 1180407 w 2857749"/>
              <a:gd name="connsiteY56" fmla="*/ 713014 h 846018"/>
              <a:gd name="connsiteX57" fmla="*/ 1113905 w 2857749"/>
              <a:gd name="connsiteY57" fmla="*/ 704702 h 846018"/>
              <a:gd name="connsiteX58" fmla="*/ 1113905 w 2857749"/>
              <a:gd name="connsiteY58" fmla="*/ 704702 h 846018"/>
              <a:gd name="connsiteX59" fmla="*/ 1014152 w 2857749"/>
              <a:gd name="connsiteY59" fmla="*/ 713014 h 846018"/>
              <a:gd name="connsiteX60" fmla="*/ 964276 w 2857749"/>
              <a:gd name="connsiteY60" fmla="*/ 713014 h 846018"/>
              <a:gd name="connsiteX61" fmla="*/ 889461 w 2857749"/>
              <a:gd name="connsiteY61" fmla="*/ 779516 h 846018"/>
              <a:gd name="connsiteX62" fmla="*/ 789709 w 2857749"/>
              <a:gd name="connsiteY62" fmla="*/ 779516 h 846018"/>
              <a:gd name="connsiteX63" fmla="*/ 640080 w 2857749"/>
              <a:gd name="connsiteY63" fmla="*/ 846018 h 846018"/>
              <a:gd name="connsiteX64" fmla="*/ 556952 w 2857749"/>
              <a:gd name="connsiteY64" fmla="*/ 737953 h 846018"/>
              <a:gd name="connsiteX65" fmla="*/ 498763 w 2857749"/>
              <a:gd name="connsiteY65" fmla="*/ 737953 h 846018"/>
              <a:gd name="connsiteX66" fmla="*/ 382385 w 2857749"/>
              <a:gd name="connsiteY66" fmla="*/ 754578 h 846018"/>
              <a:gd name="connsiteX67" fmla="*/ 290945 w 2857749"/>
              <a:gd name="connsiteY67" fmla="*/ 754578 h 846018"/>
              <a:gd name="connsiteX68" fmla="*/ 241069 w 2857749"/>
              <a:gd name="connsiteY68" fmla="*/ 746265 h 846018"/>
              <a:gd name="connsiteX69" fmla="*/ 241069 w 2857749"/>
              <a:gd name="connsiteY69" fmla="*/ 746265 h 846018"/>
              <a:gd name="connsiteX70" fmla="*/ 24938 w 2857749"/>
              <a:gd name="connsiteY70" fmla="*/ 771204 h 846018"/>
              <a:gd name="connsiteX71" fmla="*/ 0 w 2857749"/>
              <a:gd name="connsiteY71" fmla="*/ 422069 h 84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857749" h="846018">
                <a:moveTo>
                  <a:pt x="0" y="422069"/>
                </a:moveTo>
                <a:lnTo>
                  <a:pt x="116378" y="438694"/>
                </a:lnTo>
                <a:lnTo>
                  <a:pt x="174567" y="447007"/>
                </a:lnTo>
                <a:lnTo>
                  <a:pt x="249381" y="455320"/>
                </a:lnTo>
                <a:lnTo>
                  <a:pt x="274320" y="447007"/>
                </a:lnTo>
                <a:lnTo>
                  <a:pt x="324196" y="422069"/>
                </a:lnTo>
                <a:lnTo>
                  <a:pt x="423949" y="430382"/>
                </a:lnTo>
                <a:lnTo>
                  <a:pt x="473825" y="405444"/>
                </a:lnTo>
                <a:lnTo>
                  <a:pt x="548640" y="471945"/>
                </a:lnTo>
                <a:lnTo>
                  <a:pt x="598516" y="488571"/>
                </a:lnTo>
                <a:lnTo>
                  <a:pt x="640080" y="546760"/>
                </a:lnTo>
                <a:lnTo>
                  <a:pt x="706581" y="521822"/>
                </a:lnTo>
                <a:lnTo>
                  <a:pt x="798021" y="530134"/>
                </a:lnTo>
                <a:lnTo>
                  <a:pt x="955963" y="471945"/>
                </a:lnTo>
                <a:lnTo>
                  <a:pt x="1022465" y="463633"/>
                </a:lnTo>
                <a:lnTo>
                  <a:pt x="1097280" y="463633"/>
                </a:lnTo>
                <a:lnTo>
                  <a:pt x="1172094" y="438694"/>
                </a:lnTo>
                <a:lnTo>
                  <a:pt x="1246909" y="438694"/>
                </a:lnTo>
                <a:lnTo>
                  <a:pt x="1280160" y="397131"/>
                </a:lnTo>
                <a:lnTo>
                  <a:pt x="1363287" y="388818"/>
                </a:lnTo>
                <a:lnTo>
                  <a:pt x="1363287" y="388818"/>
                </a:lnTo>
                <a:lnTo>
                  <a:pt x="1471352" y="455320"/>
                </a:lnTo>
                <a:lnTo>
                  <a:pt x="1571105" y="413756"/>
                </a:lnTo>
                <a:lnTo>
                  <a:pt x="1629294" y="430382"/>
                </a:lnTo>
                <a:lnTo>
                  <a:pt x="1629294" y="397131"/>
                </a:lnTo>
                <a:lnTo>
                  <a:pt x="1712421" y="363880"/>
                </a:lnTo>
                <a:lnTo>
                  <a:pt x="1787236" y="314004"/>
                </a:lnTo>
                <a:lnTo>
                  <a:pt x="1828800" y="347254"/>
                </a:lnTo>
                <a:lnTo>
                  <a:pt x="1878676" y="438694"/>
                </a:lnTo>
                <a:lnTo>
                  <a:pt x="1911927" y="397131"/>
                </a:lnTo>
                <a:lnTo>
                  <a:pt x="2011680" y="372193"/>
                </a:lnTo>
                <a:lnTo>
                  <a:pt x="2103120" y="272440"/>
                </a:lnTo>
                <a:lnTo>
                  <a:pt x="2136370" y="280753"/>
                </a:lnTo>
                <a:lnTo>
                  <a:pt x="2211185" y="247502"/>
                </a:lnTo>
                <a:lnTo>
                  <a:pt x="2269374" y="214251"/>
                </a:lnTo>
                <a:lnTo>
                  <a:pt x="2377440" y="172687"/>
                </a:lnTo>
                <a:lnTo>
                  <a:pt x="2426881" y="148713"/>
                </a:lnTo>
                <a:lnTo>
                  <a:pt x="2857749" y="0"/>
                </a:lnTo>
                <a:lnTo>
                  <a:pt x="2836622" y="258660"/>
                </a:lnTo>
                <a:lnTo>
                  <a:pt x="2426881" y="343079"/>
                </a:lnTo>
                <a:lnTo>
                  <a:pt x="2385752" y="338942"/>
                </a:lnTo>
                <a:lnTo>
                  <a:pt x="2294312" y="330629"/>
                </a:lnTo>
                <a:lnTo>
                  <a:pt x="2227810" y="388818"/>
                </a:lnTo>
                <a:lnTo>
                  <a:pt x="2177934" y="422069"/>
                </a:lnTo>
                <a:lnTo>
                  <a:pt x="2144683" y="422069"/>
                </a:lnTo>
                <a:lnTo>
                  <a:pt x="1995054" y="530134"/>
                </a:lnTo>
                <a:lnTo>
                  <a:pt x="1936865" y="588324"/>
                </a:lnTo>
                <a:lnTo>
                  <a:pt x="1886989" y="654825"/>
                </a:lnTo>
                <a:lnTo>
                  <a:pt x="1820487" y="530134"/>
                </a:lnTo>
                <a:lnTo>
                  <a:pt x="1762298" y="513509"/>
                </a:lnTo>
                <a:lnTo>
                  <a:pt x="1629294" y="563385"/>
                </a:lnTo>
                <a:lnTo>
                  <a:pt x="1554480" y="621574"/>
                </a:lnTo>
                <a:lnTo>
                  <a:pt x="1479665" y="679764"/>
                </a:lnTo>
                <a:lnTo>
                  <a:pt x="1404850" y="596636"/>
                </a:lnTo>
                <a:lnTo>
                  <a:pt x="1313410" y="646513"/>
                </a:lnTo>
                <a:lnTo>
                  <a:pt x="1230283" y="646513"/>
                </a:lnTo>
                <a:lnTo>
                  <a:pt x="1180407" y="713014"/>
                </a:lnTo>
                <a:lnTo>
                  <a:pt x="1113905" y="704702"/>
                </a:lnTo>
                <a:lnTo>
                  <a:pt x="1113905" y="704702"/>
                </a:lnTo>
                <a:lnTo>
                  <a:pt x="1014152" y="713014"/>
                </a:lnTo>
                <a:lnTo>
                  <a:pt x="964276" y="713014"/>
                </a:lnTo>
                <a:lnTo>
                  <a:pt x="889461" y="779516"/>
                </a:lnTo>
                <a:lnTo>
                  <a:pt x="789709" y="779516"/>
                </a:lnTo>
                <a:lnTo>
                  <a:pt x="640080" y="846018"/>
                </a:lnTo>
                <a:lnTo>
                  <a:pt x="556952" y="737953"/>
                </a:lnTo>
                <a:lnTo>
                  <a:pt x="498763" y="737953"/>
                </a:lnTo>
                <a:lnTo>
                  <a:pt x="382385" y="754578"/>
                </a:lnTo>
                <a:lnTo>
                  <a:pt x="290945" y="754578"/>
                </a:lnTo>
                <a:lnTo>
                  <a:pt x="241069" y="746265"/>
                </a:lnTo>
                <a:lnTo>
                  <a:pt x="241069" y="746265"/>
                </a:lnTo>
                <a:lnTo>
                  <a:pt x="24938" y="771204"/>
                </a:lnTo>
                <a:lnTo>
                  <a:pt x="0" y="422069"/>
                </a:lnTo>
                <a:close/>
              </a:path>
            </a:pathLst>
          </a:custGeom>
          <a:solidFill>
            <a:srgbClr val="000000">
              <a:alpha val="4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85" name="Connecteur droit 184">
            <a:extLst>
              <a:ext uri="{FF2B5EF4-FFF2-40B4-BE49-F238E27FC236}">
                <a16:creationId xmlns:a16="http://schemas.microsoft.com/office/drawing/2014/main" id="{AB6D5BCB-0801-4C0E-963D-C91281AE609D}"/>
              </a:ext>
            </a:extLst>
          </p:cNvPr>
          <p:cNvCxnSpPr/>
          <p:nvPr/>
        </p:nvCxnSpPr>
        <p:spPr>
          <a:xfrm>
            <a:off x="2614088" y="1907625"/>
            <a:ext cx="0" cy="4518904"/>
          </a:xfrm>
          <a:prstGeom prst="line">
            <a:avLst/>
          </a:prstGeom>
          <a:ln w="19050">
            <a:solidFill>
              <a:srgbClr val="32405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>
            <a:extLst>
              <a:ext uri="{FF2B5EF4-FFF2-40B4-BE49-F238E27FC236}">
                <a16:creationId xmlns:a16="http://schemas.microsoft.com/office/drawing/2014/main" id="{CE964932-A5FE-42D0-B014-E535EE9DDE93}"/>
              </a:ext>
            </a:extLst>
          </p:cNvPr>
          <p:cNvCxnSpPr>
            <a:cxnSpLocks/>
          </p:cNvCxnSpPr>
          <p:nvPr/>
        </p:nvCxnSpPr>
        <p:spPr>
          <a:xfrm>
            <a:off x="2569428" y="6372178"/>
            <a:ext cx="6940852" cy="0"/>
          </a:xfrm>
          <a:prstGeom prst="line">
            <a:avLst/>
          </a:prstGeom>
          <a:ln w="19050">
            <a:solidFill>
              <a:srgbClr val="32405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ZoneTexte 186">
            <a:extLst>
              <a:ext uri="{FF2B5EF4-FFF2-40B4-BE49-F238E27FC236}">
                <a16:creationId xmlns:a16="http://schemas.microsoft.com/office/drawing/2014/main" id="{6FEF3E49-EF8E-431A-AE07-C0AD2638D156}"/>
              </a:ext>
            </a:extLst>
          </p:cNvPr>
          <p:cNvSpPr txBox="1"/>
          <p:nvPr/>
        </p:nvSpPr>
        <p:spPr>
          <a:xfrm>
            <a:off x="1997410" y="6227891"/>
            <a:ext cx="606311" cy="270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-2 °C</a:t>
            </a:r>
          </a:p>
        </p:txBody>
      </p:sp>
      <p:sp>
        <p:nvSpPr>
          <p:cNvPr id="188" name="ZoneTexte 187">
            <a:extLst>
              <a:ext uri="{FF2B5EF4-FFF2-40B4-BE49-F238E27FC236}">
                <a16:creationId xmlns:a16="http://schemas.microsoft.com/office/drawing/2014/main" id="{97915F6A-E07B-4047-99BB-9E50C79847A7}"/>
              </a:ext>
            </a:extLst>
          </p:cNvPr>
          <p:cNvSpPr txBox="1"/>
          <p:nvPr/>
        </p:nvSpPr>
        <p:spPr>
          <a:xfrm>
            <a:off x="2315664" y="6450890"/>
            <a:ext cx="606310" cy="270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1950</a:t>
            </a:r>
          </a:p>
        </p:txBody>
      </p:sp>
      <p:cxnSp>
        <p:nvCxnSpPr>
          <p:cNvPr id="189" name="Connecteur droit 188">
            <a:extLst>
              <a:ext uri="{FF2B5EF4-FFF2-40B4-BE49-F238E27FC236}">
                <a16:creationId xmlns:a16="http://schemas.microsoft.com/office/drawing/2014/main" id="{95201EAC-8140-45CD-9AB4-8670010FD15D}"/>
              </a:ext>
            </a:extLst>
          </p:cNvPr>
          <p:cNvCxnSpPr>
            <a:cxnSpLocks/>
          </p:cNvCxnSpPr>
          <p:nvPr/>
        </p:nvCxnSpPr>
        <p:spPr>
          <a:xfrm>
            <a:off x="2569428" y="4292419"/>
            <a:ext cx="44660" cy="0"/>
          </a:xfrm>
          <a:prstGeom prst="line">
            <a:avLst/>
          </a:prstGeom>
          <a:ln>
            <a:solidFill>
              <a:srgbClr val="32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189">
            <a:extLst>
              <a:ext uri="{FF2B5EF4-FFF2-40B4-BE49-F238E27FC236}">
                <a16:creationId xmlns:a16="http://schemas.microsoft.com/office/drawing/2014/main" id="{63ABC7AC-0A52-493E-91CF-22353F7496C2}"/>
              </a:ext>
            </a:extLst>
          </p:cNvPr>
          <p:cNvCxnSpPr>
            <a:cxnSpLocks/>
          </p:cNvCxnSpPr>
          <p:nvPr/>
        </p:nvCxnSpPr>
        <p:spPr>
          <a:xfrm>
            <a:off x="2569428" y="3270249"/>
            <a:ext cx="44660" cy="0"/>
          </a:xfrm>
          <a:prstGeom prst="line">
            <a:avLst/>
          </a:prstGeom>
          <a:ln>
            <a:solidFill>
              <a:srgbClr val="32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6959A9F8-3797-419E-A361-C90F741BC9BA}"/>
              </a:ext>
            </a:extLst>
          </p:cNvPr>
          <p:cNvCxnSpPr>
            <a:cxnSpLocks/>
          </p:cNvCxnSpPr>
          <p:nvPr/>
        </p:nvCxnSpPr>
        <p:spPr>
          <a:xfrm>
            <a:off x="2569428" y="2230859"/>
            <a:ext cx="44660" cy="0"/>
          </a:xfrm>
          <a:prstGeom prst="line">
            <a:avLst/>
          </a:prstGeom>
          <a:ln>
            <a:solidFill>
              <a:srgbClr val="32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ZoneTexte 191">
            <a:extLst>
              <a:ext uri="{FF2B5EF4-FFF2-40B4-BE49-F238E27FC236}">
                <a16:creationId xmlns:a16="http://schemas.microsoft.com/office/drawing/2014/main" id="{F6144EFF-5814-4C39-8EDB-5D732F8BAB61}"/>
              </a:ext>
            </a:extLst>
          </p:cNvPr>
          <p:cNvSpPr txBox="1"/>
          <p:nvPr/>
        </p:nvSpPr>
        <p:spPr>
          <a:xfrm>
            <a:off x="2069442" y="5172258"/>
            <a:ext cx="534281" cy="270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 °C</a:t>
            </a:r>
          </a:p>
        </p:txBody>
      </p:sp>
      <p:sp>
        <p:nvSpPr>
          <p:cNvPr id="193" name="ZoneTexte 192">
            <a:extLst>
              <a:ext uri="{FF2B5EF4-FFF2-40B4-BE49-F238E27FC236}">
                <a16:creationId xmlns:a16="http://schemas.microsoft.com/office/drawing/2014/main" id="{61F34BE7-50DC-4ED2-9844-8869B82F3FC5}"/>
              </a:ext>
            </a:extLst>
          </p:cNvPr>
          <p:cNvSpPr txBox="1"/>
          <p:nvPr/>
        </p:nvSpPr>
        <p:spPr>
          <a:xfrm>
            <a:off x="1939477" y="4149107"/>
            <a:ext cx="664247" cy="270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+2 °C</a:t>
            </a:r>
          </a:p>
        </p:txBody>
      </p:sp>
      <p:sp>
        <p:nvSpPr>
          <p:cNvPr id="194" name="ZoneTexte 193">
            <a:extLst>
              <a:ext uri="{FF2B5EF4-FFF2-40B4-BE49-F238E27FC236}">
                <a16:creationId xmlns:a16="http://schemas.microsoft.com/office/drawing/2014/main" id="{8BAEDD47-1A70-4384-86AF-36553AFAEFE6}"/>
              </a:ext>
            </a:extLst>
          </p:cNvPr>
          <p:cNvSpPr txBox="1"/>
          <p:nvPr/>
        </p:nvSpPr>
        <p:spPr>
          <a:xfrm>
            <a:off x="1939477" y="3125959"/>
            <a:ext cx="664247" cy="270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+4 °C</a:t>
            </a:r>
          </a:p>
        </p:txBody>
      </p:sp>
      <p:sp>
        <p:nvSpPr>
          <p:cNvPr id="195" name="ZoneTexte 194">
            <a:extLst>
              <a:ext uri="{FF2B5EF4-FFF2-40B4-BE49-F238E27FC236}">
                <a16:creationId xmlns:a16="http://schemas.microsoft.com/office/drawing/2014/main" id="{FE21F0C2-D6D6-4CF8-B1C7-14CBE772E52B}"/>
              </a:ext>
            </a:extLst>
          </p:cNvPr>
          <p:cNvSpPr txBox="1"/>
          <p:nvPr/>
        </p:nvSpPr>
        <p:spPr>
          <a:xfrm>
            <a:off x="1939474" y="2092023"/>
            <a:ext cx="664247" cy="270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+6 °C</a:t>
            </a:r>
          </a:p>
        </p:txBody>
      </p:sp>
      <p:cxnSp>
        <p:nvCxnSpPr>
          <p:cNvPr id="196" name="Connecteur droit 195">
            <a:extLst>
              <a:ext uri="{FF2B5EF4-FFF2-40B4-BE49-F238E27FC236}">
                <a16:creationId xmlns:a16="http://schemas.microsoft.com/office/drawing/2014/main" id="{9F45F7CD-A266-44CD-B91E-D4AB6D5F2B7E}"/>
              </a:ext>
            </a:extLst>
          </p:cNvPr>
          <p:cNvCxnSpPr/>
          <p:nvPr/>
        </p:nvCxnSpPr>
        <p:spPr>
          <a:xfrm>
            <a:off x="4782190" y="6372178"/>
            <a:ext cx="0" cy="54350"/>
          </a:xfrm>
          <a:prstGeom prst="line">
            <a:avLst/>
          </a:prstGeom>
          <a:ln>
            <a:solidFill>
              <a:srgbClr val="32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 droit 197">
            <a:extLst>
              <a:ext uri="{FF2B5EF4-FFF2-40B4-BE49-F238E27FC236}">
                <a16:creationId xmlns:a16="http://schemas.microsoft.com/office/drawing/2014/main" id="{D8032E15-5294-4B4D-BFE5-D2AD6FAAF3A4}"/>
              </a:ext>
            </a:extLst>
          </p:cNvPr>
          <p:cNvCxnSpPr/>
          <p:nvPr/>
        </p:nvCxnSpPr>
        <p:spPr>
          <a:xfrm>
            <a:off x="9113667" y="6372178"/>
            <a:ext cx="0" cy="54350"/>
          </a:xfrm>
          <a:prstGeom prst="line">
            <a:avLst/>
          </a:prstGeom>
          <a:ln>
            <a:solidFill>
              <a:srgbClr val="32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ZoneTexte 198">
            <a:extLst>
              <a:ext uri="{FF2B5EF4-FFF2-40B4-BE49-F238E27FC236}">
                <a16:creationId xmlns:a16="http://schemas.microsoft.com/office/drawing/2014/main" id="{9AC8B626-7B00-4941-97D9-6791AEAB6508}"/>
              </a:ext>
            </a:extLst>
          </p:cNvPr>
          <p:cNvSpPr txBox="1"/>
          <p:nvPr/>
        </p:nvSpPr>
        <p:spPr>
          <a:xfrm>
            <a:off x="4473418" y="6450890"/>
            <a:ext cx="606310" cy="270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2000</a:t>
            </a:r>
          </a:p>
        </p:txBody>
      </p:sp>
      <p:sp>
        <p:nvSpPr>
          <p:cNvPr id="201" name="ZoneTexte 200">
            <a:extLst>
              <a:ext uri="{FF2B5EF4-FFF2-40B4-BE49-F238E27FC236}">
                <a16:creationId xmlns:a16="http://schemas.microsoft.com/office/drawing/2014/main" id="{19DC936E-A3BC-4357-910B-835A78F7E1C1}"/>
              </a:ext>
            </a:extLst>
          </p:cNvPr>
          <p:cNvSpPr txBox="1"/>
          <p:nvPr/>
        </p:nvSpPr>
        <p:spPr>
          <a:xfrm>
            <a:off x="8809867" y="6450890"/>
            <a:ext cx="606310" cy="270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2100</a:t>
            </a:r>
          </a:p>
        </p:txBody>
      </p:sp>
      <p:sp>
        <p:nvSpPr>
          <p:cNvPr id="202" name="Forme libre 84">
            <a:extLst>
              <a:ext uri="{FF2B5EF4-FFF2-40B4-BE49-F238E27FC236}">
                <a16:creationId xmlns:a16="http://schemas.microsoft.com/office/drawing/2014/main" id="{E1C13775-4912-4A5A-89B3-876149087910}"/>
              </a:ext>
            </a:extLst>
          </p:cNvPr>
          <p:cNvSpPr/>
          <p:nvPr/>
        </p:nvSpPr>
        <p:spPr>
          <a:xfrm>
            <a:off x="2618206" y="5076304"/>
            <a:ext cx="2783723" cy="558055"/>
          </a:xfrm>
          <a:custGeom>
            <a:avLst/>
            <a:gdLst>
              <a:gd name="connsiteX0" fmla="*/ 0 w 2435629"/>
              <a:gd name="connsiteY0" fmla="*/ 357447 h 457200"/>
              <a:gd name="connsiteX1" fmla="*/ 99753 w 2435629"/>
              <a:gd name="connsiteY1" fmla="*/ 374073 h 457200"/>
              <a:gd name="connsiteX2" fmla="*/ 399011 w 2435629"/>
              <a:gd name="connsiteY2" fmla="*/ 349135 h 457200"/>
              <a:gd name="connsiteX3" fmla="*/ 457200 w 2435629"/>
              <a:gd name="connsiteY3" fmla="*/ 349135 h 457200"/>
              <a:gd name="connsiteX4" fmla="*/ 590204 w 2435629"/>
              <a:gd name="connsiteY4" fmla="*/ 390698 h 457200"/>
              <a:gd name="connsiteX5" fmla="*/ 623455 w 2435629"/>
              <a:gd name="connsiteY5" fmla="*/ 457200 h 457200"/>
              <a:gd name="connsiteX6" fmla="*/ 764771 w 2435629"/>
              <a:gd name="connsiteY6" fmla="*/ 407324 h 457200"/>
              <a:gd name="connsiteX7" fmla="*/ 872836 w 2435629"/>
              <a:gd name="connsiteY7" fmla="*/ 407324 h 457200"/>
              <a:gd name="connsiteX8" fmla="*/ 980902 w 2435629"/>
              <a:gd name="connsiteY8" fmla="*/ 357447 h 457200"/>
              <a:gd name="connsiteX9" fmla="*/ 1172095 w 2435629"/>
              <a:gd name="connsiteY9" fmla="*/ 349135 h 457200"/>
              <a:gd name="connsiteX10" fmla="*/ 1379913 w 2435629"/>
              <a:gd name="connsiteY10" fmla="*/ 257695 h 457200"/>
              <a:gd name="connsiteX11" fmla="*/ 1471353 w 2435629"/>
              <a:gd name="connsiteY11" fmla="*/ 332509 h 457200"/>
              <a:gd name="connsiteX12" fmla="*/ 1745673 w 2435629"/>
              <a:gd name="connsiteY12" fmla="*/ 191193 h 457200"/>
              <a:gd name="connsiteX13" fmla="*/ 1770611 w 2435629"/>
              <a:gd name="connsiteY13" fmla="*/ 166255 h 457200"/>
              <a:gd name="connsiteX14" fmla="*/ 1837113 w 2435629"/>
              <a:gd name="connsiteY14" fmla="*/ 207818 h 457200"/>
              <a:gd name="connsiteX15" fmla="*/ 1870364 w 2435629"/>
              <a:gd name="connsiteY15" fmla="*/ 299258 h 457200"/>
              <a:gd name="connsiteX16" fmla="*/ 2019993 w 2435629"/>
              <a:gd name="connsiteY16" fmla="*/ 191193 h 457200"/>
              <a:gd name="connsiteX17" fmla="*/ 2078182 w 2435629"/>
              <a:gd name="connsiteY17" fmla="*/ 124691 h 457200"/>
              <a:gd name="connsiteX18" fmla="*/ 2219498 w 2435629"/>
              <a:gd name="connsiteY18" fmla="*/ 91440 h 457200"/>
              <a:gd name="connsiteX19" fmla="*/ 2261062 w 2435629"/>
              <a:gd name="connsiteY19" fmla="*/ 33251 h 457200"/>
              <a:gd name="connsiteX20" fmla="*/ 2344189 w 2435629"/>
              <a:gd name="connsiteY20" fmla="*/ 24938 h 457200"/>
              <a:gd name="connsiteX21" fmla="*/ 2435629 w 2435629"/>
              <a:gd name="connsiteY21" fmla="*/ 0 h 457200"/>
              <a:gd name="connsiteX0" fmla="*/ 0 w 2435629"/>
              <a:gd name="connsiteY0" fmla="*/ 357447 h 457200"/>
              <a:gd name="connsiteX1" fmla="*/ 99753 w 2435629"/>
              <a:gd name="connsiteY1" fmla="*/ 374073 h 457200"/>
              <a:gd name="connsiteX2" fmla="*/ 399011 w 2435629"/>
              <a:gd name="connsiteY2" fmla="*/ 349135 h 457200"/>
              <a:gd name="connsiteX3" fmla="*/ 457200 w 2435629"/>
              <a:gd name="connsiteY3" fmla="*/ 349135 h 457200"/>
              <a:gd name="connsiteX4" fmla="*/ 590204 w 2435629"/>
              <a:gd name="connsiteY4" fmla="*/ 390698 h 457200"/>
              <a:gd name="connsiteX5" fmla="*/ 623455 w 2435629"/>
              <a:gd name="connsiteY5" fmla="*/ 457200 h 457200"/>
              <a:gd name="connsiteX6" fmla="*/ 764771 w 2435629"/>
              <a:gd name="connsiteY6" fmla="*/ 407324 h 457200"/>
              <a:gd name="connsiteX7" fmla="*/ 872836 w 2435629"/>
              <a:gd name="connsiteY7" fmla="*/ 407324 h 457200"/>
              <a:gd name="connsiteX8" fmla="*/ 980902 w 2435629"/>
              <a:gd name="connsiteY8" fmla="*/ 357447 h 457200"/>
              <a:gd name="connsiteX9" fmla="*/ 1172095 w 2435629"/>
              <a:gd name="connsiteY9" fmla="*/ 349135 h 457200"/>
              <a:gd name="connsiteX10" fmla="*/ 1379913 w 2435629"/>
              <a:gd name="connsiteY10" fmla="*/ 257695 h 457200"/>
              <a:gd name="connsiteX11" fmla="*/ 1471353 w 2435629"/>
              <a:gd name="connsiteY11" fmla="*/ 332509 h 457200"/>
              <a:gd name="connsiteX12" fmla="*/ 1745673 w 2435629"/>
              <a:gd name="connsiteY12" fmla="*/ 191193 h 457200"/>
              <a:gd name="connsiteX13" fmla="*/ 1770611 w 2435629"/>
              <a:gd name="connsiteY13" fmla="*/ 166255 h 457200"/>
              <a:gd name="connsiteX14" fmla="*/ 1837113 w 2435629"/>
              <a:gd name="connsiteY14" fmla="*/ 207818 h 457200"/>
              <a:gd name="connsiteX15" fmla="*/ 1870364 w 2435629"/>
              <a:gd name="connsiteY15" fmla="*/ 299258 h 457200"/>
              <a:gd name="connsiteX16" fmla="*/ 2019993 w 2435629"/>
              <a:gd name="connsiteY16" fmla="*/ 191193 h 457200"/>
              <a:gd name="connsiteX17" fmla="*/ 2078182 w 2435629"/>
              <a:gd name="connsiteY17" fmla="*/ 124691 h 457200"/>
              <a:gd name="connsiteX18" fmla="*/ 2219498 w 2435629"/>
              <a:gd name="connsiteY18" fmla="*/ 91440 h 457200"/>
              <a:gd name="connsiteX19" fmla="*/ 2261062 w 2435629"/>
              <a:gd name="connsiteY19" fmla="*/ 33251 h 457200"/>
              <a:gd name="connsiteX20" fmla="*/ 2344189 w 2435629"/>
              <a:gd name="connsiteY20" fmla="*/ 24938 h 457200"/>
              <a:gd name="connsiteX21" fmla="*/ 2397581 w 2435629"/>
              <a:gd name="connsiteY21" fmla="*/ 2482 h 457200"/>
              <a:gd name="connsiteX22" fmla="*/ 2435629 w 2435629"/>
              <a:gd name="connsiteY22" fmla="*/ 0 h 457200"/>
              <a:gd name="connsiteX0" fmla="*/ 0 w 2820135"/>
              <a:gd name="connsiteY0" fmla="*/ 458855 h 558608"/>
              <a:gd name="connsiteX1" fmla="*/ 99753 w 2820135"/>
              <a:gd name="connsiteY1" fmla="*/ 475481 h 558608"/>
              <a:gd name="connsiteX2" fmla="*/ 399011 w 2820135"/>
              <a:gd name="connsiteY2" fmla="*/ 450543 h 558608"/>
              <a:gd name="connsiteX3" fmla="*/ 457200 w 2820135"/>
              <a:gd name="connsiteY3" fmla="*/ 450543 h 558608"/>
              <a:gd name="connsiteX4" fmla="*/ 590204 w 2820135"/>
              <a:gd name="connsiteY4" fmla="*/ 492106 h 558608"/>
              <a:gd name="connsiteX5" fmla="*/ 623455 w 2820135"/>
              <a:gd name="connsiteY5" fmla="*/ 558608 h 558608"/>
              <a:gd name="connsiteX6" fmla="*/ 764771 w 2820135"/>
              <a:gd name="connsiteY6" fmla="*/ 508732 h 558608"/>
              <a:gd name="connsiteX7" fmla="*/ 872836 w 2820135"/>
              <a:gd name="connsiteY7" fmla="*/ 508732 h 558608"/>
              <a:gd name="connsiteX8" fmla="*/ 980902 w 2820135"/>
              <a:gd name="connsiteY8" fmla="*/ 458855 h 558608"/>
              <a:gd name="connsiteX9" fmla="*/ 1172095 w 2820135"/>
              <a:gd name="connsiteY9" fmla="*/ 450543 h 558608"/>
              <a:gd name="connsiteX10" fmla="*/ 1379913 w 2820135"/>
              <a:gd name="connsiteY10" fmla="*/ 359103 h 558608"/>
              <a:gd name="connsiteX11" fmla="*/ 1471353 w 2820135"/>
              <a:gd name="connsiteY11" fmla="*/ 433917 h 558608"/>
              <a:gd name="connsiteX12" fmla="*/ 1745673 w 2820135"/>
              <a:gd name="connsiteY12" fmla="*/ 292601 h 558608"/>
              <a:gd name="connsiteX13" fmla="*/ 1770611 w 2820135"/>
              <a:gd name="connsiteY13" fmla="*/ 267663 h 558608"/>
              <a:gd name="connsiteX14" fmla="*/ 1837113 w 2820135"/>
              <a:gd name="connsiteY14" fmla="*/ 309226 h 558608"/>
              <a:gd name="connsiteX15" fmla="*/ 1870364 w 2820135"/>
              <a:gd name="connsiteY15" fmla="*/ 400666 h 558608"/>
              <a:gd name="connsiteX16" fmla="*/ 2019993 w 2820135"/>
              <a:gd name="connsiteY16" fmla="*/ 292601 h 558608"/>
              <a:gd name="connsiteX17" fmla="*/ 2078182 w 2820135"/>
              <a:gd name="connsiteY17" fmla="*/ 226099 h 558608"/>
              <a:gd name="connsiteX18" fmla="*/ 2219498 w 2820135"/>
              <a:gd name="connsiteY18" fmla="*/ 192848 h 558608"/>
              <a:gd name="connsiteX19" fmla="*/ 2261062 w 2820135"/>
              <a:gd name="connsiteY19" fmla="*/ 134659 h 558608"/>
              <a:gd name="connsiteX20" fmla="*/ 2344189 w 2820135"/>
              <a:gd name="connsiteY20" fmla="*/ 126346 h 558608"/>
              <a:gd name="connsiteX21" fmla="*/ 2397581 w 2820135"/>
              <a:gd name="connsiteY21" fmla="*/ 103890 h 558608"/>
              <a:gd name="connsiteX22" fmla="*/ 2820135 w 2820135"/>
              <a:gd name="connsiteY22" fmla="*/ 0 h 558608"/>
              <a:gd name="connsiteX0" fmla="*/ 0 w 2849712"/>
              <a:gd name="connsiteY0" fmla="*/ 471531 h 571284"/>
              <a:gd name="connsiteX1" fmla="*/ 99753 w 2849712"/>
              <a:gd name="connsiteY1" fmla="*/ 488157 h 571284"/>
              <a:gd name="connsiteX2" fmla="*/ 399011 w 2849712"/>
              <a:gd name="connsiteY2" fmla="*/ 463219 h 571284"/>
              <a:gd name="connsiteX3" fmla="*/ 457200 w 2849712"/>
              <a:gd name="connsiteY3" fmla="*/ 463219 h 571284"/>
              <a:gd name="connsiteX4" fmla="*/ 590204 w 2849712"/>
              <a:gd name="connsiteY4" fmla="*/ 504782 h 571284"/>
              <a:gd name="connsiteX5" fmla="*/ 623455 w 2849712"/>
              <a:gd name="connsiteY5" fmla="*/ 571284 h 571284"/>
              <a:gd name="connsiteX6" fmla="*/ 764771 w 2849712"/>
              <a:gd name="connsiteY6" fmla="*/ 521408 h 571284"/>
              <a:gd name="connsiteX7" fmla="*/ 872836 w 2849712"/>
              <a:gd name="connsiteY7" fmla="*/ 521408 h 571284"/>
              <a:gd name="connsiteX8" fmla="*/ 980902 w 2849712"/>
              <a:gd name="connsiteY8" fmla="*/ 471531 h 571284"/>
              <a:gd name="connsiteX9" fmla="*/ 1172095 w 2849712"/>
              <a:gd name="connsiteY9" fmla="*/ 463219 h 571284"/>
              <a:gd name="connsiteX10" fmla="*/ 1379913 w 2849712"/>
              <a:gd name="connsiteY10" fmla="*/ 371779 h 571284"/>
              <a:gd name="connsiteX11" fmla="*/ 1471353 w 2849712"/>
              <a:gd name="connsiteY11" fmla="*/ 446593 h 571284"/>
              <a:gd name="connsiteX12" fmla="*/ 1745673 w 2849712"/>
              <a:gd name="connsiteY12" fmla="*/ 305277 h 571284"/>
              <a:gd name="connsiteX13" fmla="*/ 1770611 w 2849712"/>
              <a:gd name="connsiteY13" fmla="*/ 280339 h 571284"/>
              <a:gd name="connsiteX14" fmla="*/ 1837113 w 2849712"/>
              <a:gd name="connsiteY14" fmla="*/ 321902 h 571284"/>
              <a:gd name="connsiteX15" fmla="*/ 1870364 w 2849712"/>
              <a:gd name="connsiteY15" fmla="*/ 413342 h 571284"/>
              <a:gd name="connsiteX16" fmla="*/ 2019993 w 2849712"/>
              <a:gd name="connsiteY16" fmla="*/ 305277 h 571284"/>
              <a:gd name="connsiteX17" fmla="*/ 2078182 w 2849712"/>
              <a:gd name="connsiteY17" fmla="*/ 238775 h 571284"/>
              <a:gd name="connsiteX18" fmla="*/ 2219498 w 2849712"/>
              <a:gd name="connsiteY18" fmla="*/ 205524 h 571284"/>
              <a:gd name="connsiteX19" fmla="*/ 2261062 w 2849712"/>
              <a:gd name="connsiteY19" fmla="*/ 147335 h 571284"/>
              <a:gd name="connsiteX20" fmla="*/ 2344189 w 2849712"/>
              <a:gd name="connsiteY20" fmla="*/ 139022 h 571284"/>
              <a:gd name="connsiteX21" fmla="*/ 2397581 w 2849712"/>
              <a:gd name="connsiteY21" fmla="*/ 116566 h 571284"/>
              <a:gd name="connsiteX22" fmla="*/ 2849712 w 2849712"/>
              <a:gd name="connsiteY22" fmla="*/ 0 h 571284"/>
              <a:gd name="connsiteX0" fmla="*/ 0 w 2849712"/>
              <a:gd name="connsiteY0" fmla="*/ 471531 h 571284"/>
              <a:gd name="connsiteX1" fmla="*/ 99753 w 2849712"/>
              <a:gd name="connsiteY1" fmla="*/ 488157 h 571284"/>
              <a:gd name="connsiteX2" fmla="*/ 399011 w 2849712"/>
              <a:gd name="connsiteY2" fmla="*/ 463219 h 571284"/>
              <a:gd name="connsiteX3" fmla="*/ 457200 w 2849712"/>
              <a:gd name="connsiteY3" fmla="*/ 463219 h 571284"/>
              <a:gd name="connsiteX4" fmla="*/ 590204 w 2849712"/>
              <a:gd name="connsiteY4" fmla="*/ 504782 h 571284"/>
              <a:gd name="connsiteX5" fmla="*/ 623455 w 2849712"/>
              <a:gd name="connsiteY5" fmla="*/ 571284 h 571284"/>
              <a:gd name="connsiteX6" fmla="*/ 764771 w 2849712"/>
              <a:gd name="connsiteY6" fmla="*/ 521408 h 571284"/>
              <a:gd name="connsiteX7" fmla="*/ 872836 w 2849712"/>
              <a:gd name="connsiteY7" fmla="*/ 521408 h 571284"/>
              <a:gd name="connsiteX8" fmla="*/ 980902 w 2849712"/>
              <a:gd name="connsiteY8" fmla="*/ 471531 h 571284"/>
              <a:gd name="connsiteX9" fmla="*/ 1172095 w 2849712"/>
              <a:gd name="connsiteY9" fmla="*/ 463219 h 571284"/>
              <a:gd name="connsiteX10" fmla="*/ 1379913 w 2849712"/>
              <a:gd name="connsiteY10" fmla="*/ 371779 h 571284"/>
              <a:gd name="connsiteX11" fmla="*/ 1471353 w 2849712"/>
              <a:gd name="connsiteY11" fmla="*/ 446593 h 571284"/>
              <a:gd name="connsiteX12" fmla="*/ 1745673 w 2849712"/>
              <a:gd name="connsiteY12" fmla="*/ 305277 h 571284"/>
              <a:gd name="connsiteX13" fmla="*/ 1770611 w 2849712"/>
              <a:gd name="connsiteY13" fmla="*/ 280339 h 571284"/>
              <a:gd name="connsiteX14" fmla="*/ 1837113 w 2849712"/>
              <a:gd name="connsiteY14" fmla="*/ 321902 h 571284"/>
              <a:gd name="connsiteX15" fmla="*/ 1870364 w 2849712"/>
              <a:gd name="connsiteY15" fmla="*/ 413342 h 571284"/>
              <a:gd name="connsiteX16" fmla="*/ 2019993 w 2849712"/>
              <a:gd name="connsiteY16" fmla="*/ 305277 h 571284"/>
              <a:gd name="connsiteX17" fmla="*/ 2078182 w 2849712"/>
              <a:gd name="connsiteY17" fmla="*/ 238775 h 571284"/>
              <a:gd name="connsiteX18" fmla="*/ 2219498 w 2849712"/>
              <a:gd name="connsiteY18" fmla="*/ 205524 h 571284"/>
              <a:gd name="connsiteX19" fmla="*/ 2261062 w 2849712"/>
              <a:gd name="connsiteY19" fmla="*/ 147335 h 571284"/>
              <a:gd name="connsiteX20" fmla="*/ 2344189 w 2849712"/>
              <a:gd name="connsiteY20" fmla="*/ 139022 h 571284"/>
              <a:gd name="connsiteX21" fmla="*/ 2397581 w 2849712"/>
              <a:gd name="connsiteY21" fmla="*/ 116566 h 571284"/>
              <a:gd name="connsiteX22" fmla="*/ 2532790 w 2849712"/>
              <a:gd name="connsiteY22" fmla="*/ 70089 h 571284"/>
              <a:gd name="connsiteX23" fmla="*/ 2849712 w 2849712"/>
              <a:gd name="connsiteY23" fmla="*/ 0 h 571284"/>
              <a:gd name="connsiteX0" fmla="*/ 0 w 2849712"/>
              <a:gd name="connsiteY0" fmla="*/ 471531 h 571284"/>
              <a:gd name="connsiteX1" fmla="*/ 99753 w 2849712"/>
              <a:gd name="connsiteY1" fmla="*/ 488157 h 571284"/>
              <a:gd name="connsiteX2" fmla="*/ 399011 w 2849712"/>
              <a:gd name="connsiteY2" fmla="*/ 463219 h 571284"/>
              <a:gd name="connsiteX3" fmla="*/ 457200 w 2849712"/>
              <a:gd name="connsiteY3" fmla="*/ 463219 h 571284"/>
              <a:gd name="connsiteX4" fmla="*/ 590204 w 2849712"/>
              <a:gd name="connsiteY4" fmla="*/ 504782 h 571284"/>
              <a:gd name="connsiteX5" fmla="*/ 623455 w 2849712"/>
              <a:gd name="connsiteY5" fmla="*/ 571284 h 571284"/>
              <a:gd name="connsiteX6" fmla="*/ 764771 w 2849712"/>
              <a:gd name="connsiteY6" fmla="*/ 521408 h 571284"/>
              <a:gd name="connsiteX7" fmla="*/ 872836 w 2849712"/>
              <a:gd name="connsiteY7" fmla="*/ 521408 h 571284"/>
              <a:gd name="connsiteX8" fmla="*/ 980902 w 2849712"/>
              <a:gd name="connsiteY8" fmla="*/ 471531 h 571284"/>
              <a:gd name="connsiteX9" fmla="*/ 1172095 w 2849712"/>
              <a:gd name="connsiteY9" fmla="*/ 463219 h 571284"/>
              <a:gd name="connsiteX10" fmla="*/ 1379913 w 2849712"/>
              <a:gd name="connsiteY10" fmla="*/ 371779 h 571284"/>
              <a:gd name="connsiteX11" fmla="*/ 1471353 w 2849712"/>
              <a:gd name="connsiteY11" fmla="*/ 446593 h 571284"/>
              <a:gd name="connsiteX12" fmla="*/ 1745673 w 2849712"/>
              <a:gd name="connsiteY12" fmla="*/ 305277 h 571284"/>
              <a:gd name="connsiteX13" fmla="*/ 1770611 w 2849712"/>
              <a:gd name="connsiteY13" fmla="*/ 280339 h 571284"/>
              <a:gd name="connsiteX14" fmla="*/ 1837113 w 2849712"/>
              <a:gd name="connsiteY14" fmla="*/ 321902 h 571284"/>
              <a:gd name="connsiteX15" fmla="*/ 1870364 w 2849712"/>
              <a:gd name="connsiteY15" fmla="*/ 413342 h 571284"/>
              <a:gd name="connsiteX16" fmla="*/ 2019993 w 2849712"/>
              <a:gd name="connsiteY16" fmla="*/ 305277 h 571284"/>
              <a:gd name="connsiteX17" fmla="*/ 2078182 w 2849712"/>
              <a:gd name="connsiteY17" fmla="*/ 238775 h 571284"/>
              <a:gd name="connsiteX18" fmla="*/ 2219498 w 2849712"/>
              <a:gd name="connsiteY18" fmla="*/ 205524 h 571284"/>
              <a:gd name="connsiteX19" fmla="*/ 2261062 w 2849712"/>
              <a:gd name="connsiteY19" fmla="*/ 147335 h 571284"/>
              <a:gd name="connsiteX20" fmla="*/ 2344189 w 2849712"/>
              <a:gd name="connsiteY20" fmla="*/ 139022 h 571284"/>
              <a:gd name="connsiteX21" fmla="*/ 2397581 w 2849712"/>
              <a:gd name="connsiteY21" fmla="*/ 116566 h 571284"/>
              <a:gd name="connsiteX22" fmla="*/ 2545466 w 2849712"/>
              <a:gd name="connsiteY22" fmla="*/ 78540 h 571284"/>
              <a:gd name="connsiteX23" fmla="*/ 2849712 w 2849712"/>
              <a:gd name="connsiteY23" fmla="*/ 0 h 571284"/>
              <a:gd name="connsiteX0" fmla="*/ 0 w 2849712"/>
              <a:gd name="connsiteY0" fmla="*/ 471531 h 571284"/>
              <a:gd name="connsiteX1" fmla="*/ 99753 w 2849712"/>
              <a:gd name="connsiteY1" fmla="*/ 488157 h 571284"/>
              <a:gd name="connsiteX2" fmla="*/ 399011 w 2849712"/>
              <a:gd name="connsiteY2" fmla="*/ 463219 h 571284"/>
              <a:gd name="connsiteX3" fmla="*/ 457200 w 2849712"/>
              <a:gd name="connsiteY3" fmla="*/ 463219 h 571284"/>
              <a:gd name="connsiteX4" fmla="*/ 590204 w 2849712"/>
              <a:gd name="connsiteY4" fmla="*/ 504782 h 571284"/>
              <a:gd name="connsiteX5" fmla="*/ 623455 w 2849712"/>
              <a:gd name="connsiteY5" fmla="*/ 571284 h 571284"/>
              <a:gd name="connsiteX6" fmla="*/ 764771 w 2849712"/>
              <a:gd name="connsiteY6" fmla="*/ 521408 h 571284"/>
              <a:gd name="connsiteX7" fmla="*/ 872836 w 2849712"/>
              <a:gd name="connsiteY7" fmla="*/ 521408 h 571284"/>
              <a:gd name="connsiteX8" fmla="*/ 980902 w 2849712"/>
              <a:gd name="connsiteY8" fmla="*/ 471531 h 571284"/>
              <a:gd name="connsiteX9" fmla="*/ 1172095 w 2849712"/>
              <a:gd name="connsiteY9" fmla="*/ 463219 h 571284"/>
              <a:gd name="connsiteX10" fmla="*/ 1379913 w 2849712"/>
              <a:gd name="connsiteY10" fmla="*/ 371779 h 571284"/>
              <a:gd name="connsiteX11" fmla="*/ 1471353 w 2849712"/>
              <a:gd name="connsiteY11" fmla="*/ 446593 h 571284"/>
              <a:gd name="connsiteX12" fmla="*/ 1745673 w 2849712"/>
              <a:gd name="connsiteY12" fmla="*/ 305277 h 571284"/>
              <a:gd name="connsiteX13" fmla="*/ 1770611 w 2849712"/>
              <a:gd name="connsiteY13" fmla="*/ 280339 h 571284"/>
              <a:gd name="connsiteX14" fmla="*/ 1837113 w 2849712"/>
              <a:gd name="connsiteY14" fmla="*/ 321902 h 571284"/>
              <a:gd name="connsiteX15" fmla="*/ 1870364 w 2849712"/>
              <a:gd name="connsiteY15" fmla="*/ 413342 h 571284"/>
              <a:gd name="connsiteX16" fmla="*/ 2019993 w 2849712"/>
              <a:gd name="connsiteY16" fmla="*/ 305277 h 571284"/>
              <a:gd name="connsiteX17" fmla="*/ 2078182 w 2849712"/>
              <a:gd name="connsiteY17" fmla="*/ 238775 h 571284"/>
              <a:gd name="connsiteX18" fmla="*/ 2219498 w 2849712"/>
              <a:gd name="connsiteY18" fmla="*/ 205524 h 571284"/>
              <a:gd name="connsiteX19" fmla="*/ 2261062 w 2849712"/>
              <a:gd name="connsiteY19" fmla="*/ 147335 h 571284"/>
              <a:gd name="connsiteX20" fmla="*/ 2344189 w 2849712"/>
              <a:gd name="connsiteY20" fmla="*/ 139022 h 571284"/>
              <a:gd name="connsiteX21" fmla="*/ 2397581 w 2849712"/>
              <a:gd name="connsiteY21" fmla="*/ 116566 h 571284"/>
              <a:gd name="connsiteX22" fmla="*/ 2545466 w 2849712"/>
              <a:gd name="connsiteY22" fmla="*/ 78540 h 571284"/>
              <a:gd name="connsiteX23" fmla="*/ 2689128 w 2849712"/>
              <a:gd name="connsiteY23" fmla="*/ 40511 h 571284"/>
              <a:gd name="connsiteX24" fmla="*/ 2849712 w 2849712"/>
              <a:gd name="connsiteY24" fmla="*/ 0 h 571284"/>
              <a:gd name="connsiteX0" fmla="*/ 0 w 2849712"/>
              <a:gd name="connsiteY0" fmla="*/ 471531 h 571284"/>
              <a:gd name="connsiteX1" fmla="*/ 99753 w 2849712"/>
              <a:gd name="connsiteY1" fmla="*/ 488157 h 571284"/>
              <a:gd name="connsiteX2" fmla="*/ 399011 w 2849712"/>
              <a:gd name="connsiteY2" fmla="*/ 463219 h 571284"/>
              <a:gd name="connsiteX3" fmla="*/ 457200 w 2849712"/>
              <a:gd name="connsiteY3" fmla="*/ 463219 h 571284"/>
              <a:gd name="connsiteX4" fmla="*/ 590204 w 2849712"/>
              <a:gd name="connsiteY4" fmla="*/ 504782 h 571284"/>
              <a:gd name="connsiteX5" fmla="*/ 623455 w 2849712"/>
              <a:gd name="connsiteY5" fmla="*/ 571284 h 571284"/>
              <a:gd name="connsiteX6" fmla="*/ 764771 w 2849712"/>
              <a:gd name="connsiteY6" fmla="*/ 521408 h 571284"/>
              <a:gd name="connsiteX7" fmla="*/ 872836 w 2849712"/>
              <a:gd name="connsiteY7" fmla="*/ 521408 h 571284"/>
              <a:gd name="connsiteX8" fmla="*/ 980902 w 2849712"/>
              <a:gd name="connsiteY8" fmla="*/ 471531 h 571284"/>
              <a:gd name="connsiteX9" fmla="*/ 1172095 w 2849712"/>
              <a:gd name="connsiteY9" fmla="*/ 463219 h 571284"/>
              <a:gd name="connsiteX10" fmla="*/ 1379913 w 2849712"/>
              <a:gd name="connsiteY10" fmla="*/ 371779 h 571284"/>
              <a:gd name="connsiteX11" fmla="*/ 1471353 w 2849712"/>
              <a:gd name="connsiteY11" fmla="*/ 446593 h 571284"/>
              <a:gd name="connsiteX12" fmla="*/ 1745673 w 2849712"/>
              <a:gd name="connsiteY12" fmla="*/ 305277 h 571284"/>
              <a:gd name="connsiteX13" fmla="*/ 1770611 w 2849712"/>
              <a:gd name="connsiteY13" fmla="*/ 280339 h 571284"/>
              <a:gd name="connsiteX14" fmla="*/ 1837113 w 2849712"/>
              <a:gd name="connsiteY14" fmla="*/ 321902 h 571284"/>
              <a:gd name="connsiteX15" fmla="*/ 1870364 w 2849712"/>
              <a:gd name="connsiteY15" fmla="*/ 413342 h 571284"/>
              <a:gd name="connsiteX16" fmla="*/ 2019993 w 2849712"/>
              <a:gd name="connsiteY16" fmla="*/ 305277 h 571284"/>
              <a:gd name="connsiteX17" fmla="*/ 2078182 w 2849712"/>
              <a:gd name="connsiteY17" fmla="*/ 238775 h 571284"/>
              <a:gd name="connsiteX18" fmla="*/ 2219498 w 2849712"/>
              <a:gd name="connsiteY18" fmla="*/ 205524 h 571284"/>
              <a:gd name="connsiteX19" fmla="*/ 2261062 w 2849712"/>
              <a:gd name="connsiteY19" fmla="*/ 147335 h 571284"/>
              <a:gd name="connsiteX20" fmla="*/ 2344189 w 2849712"/>
              <a:gd name="connsiteY20" fmla="*/ 139022 h 571284"/>
              <a:gd name="connsiteX21" fmla="*/ 2397581 w 2849712"/>
              <a:gd name="connsiteY21" fmla="*/ 116566 h 571284"/>
              <a:gd name="connsiteX22" fmla="*/ 2545466 w 2849712"/>
              <a:gd name="connsiteY22" fmla="*/ 78540 h 571284"/>
              <a:gd name="connsiteX23" fmla="*/ 2684902 w 2849712"/>
              <a:gd name="connsiteY23" fmla="*/ 23610 h 571284"/>
              <a:gd name="connsiteX24" fmla="*/ 2849712 w 2849712"/>
              <a:gd name="connsiteY24" fmla="*/ 0 h 57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49712" h="571284">
                <a:moveTo>
                  <a:pt x="0" y="471531"/>
                </a:moveTo>
                <a:lnTo>
                  <a:pt x="99753" y="488157"/>
                </a:lnTo>
                <a:lnTo>
                  <a:pt x="399011" y="463219"/>
                </a:lnTo>
                <a:lnTo>
                  <a:pt x="457200" y="463219"/>
                </a:lnTo>
                <a:lnTo>
                  <a:pt x="590204" y="504782"/>
                </a:lnTo>
                <a:lnTo>
                  <a:pt x="623455" y="571284"/>
                </a:lnTo>
                <a:lnTo>
                  <a:pt x="764771" y="521408"/>
                </a:lnTo>
                <a:lnTo>
                  <a:pt x="872836" y="521408"/>
                </a:lnTo>
                <a:lnTo>
                  <a:pt x="980902" y="471531"/>
                </a:lnTo>
                <a:lnTo>
                  <a:pt x="1172095" y="463219"/>
                </a:lnTo>
                <a:lnTo>
                  <a:pt x="1379913" y="371779"/>
                </a:lnTo>
                <a:lnTo>
                  <a:pt x="1471353" y="446593"/>
                </a:lnTo>
                <a:lnTo>
                  <a:pt x="1745673" y="305277"/>
                </a:lnTo>
                <a:lnTo>
                  <a:pt x="1770611" y="280339"/>
                </a:lnTo>
                <a:lnTo>
                  <a:pt x="1837113" y="321902"/>
                </a:lnTo>
                <a:lnTo>
                  <a:pt x="1870364" y="413342"/>
                </a:lnTo>
                <a:lnTo>
                  <a:pt x="2019993" y="305277"/>
                </a:lnTo>
                <a:lnTo>
                  <a:pt x="2078182" y="238775"/>
                </a:lnTo>
                <a:lnTo>
                  <a:pt x="2219498" y="205524"/>
                </a:lnTo>
                <a:lnTo>
                  <a:pt x="2261062" y="147335"/>
                </a:lnTo>
                <a:lnTo>
                  <a:pt x="2344189" y="139022"/>
                </a:lnTo>
                <a:lnTo>
                  <a:pt x="2397581" y="116566"/>
                </a:lnTo>
                <a:lnTo>
                  <a:pt x="2545466" y="78540"/>
                </a:lnTo>
                <a:lnTo>
                  <a:pt x="2684902" y="23610"/>
                </a:lnTo>
                <a:lnTo>
                  <a:pt x="2849712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6FDEC952-D234-4CF4-AAE3-92FDD37B267C}"/>
              </a:ext>
            </a:extLst>
          </p:cNvPr>
          <p:cNvCxnSpPr/>
          <p:nvPr/>
        </p:nvCxnSpPr>
        <p:spPr>
          <a:xfrm>
            <a:off x="5390735" y="1907625"/>
            <a:ext cx="0" cy="4464553"/>
          </a:xfrm>
          <a:prstGeom prst="line">
            <a:avLst/>
          </a:prstGeom>
          <a:ln w="19050">
            <a:solidFill>
              <a:srgbClr val="324055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ZoneTexte 203">
            <a:extLst>
              <a:ext uri="{FF2B5EF4-FFF2-40B4-BE49-F238E27FC236}">
                <a16:creationId xmlns:a16="http://schemas.microsoft.com/office/drawing/2014/main" id="{5A3E7CA6-F86C-44CD-934B-C5A175B40358}"/>
              </a:ext>
            </a:extLst>
          </p:cNvPr>
          <p:cNvSpPr txBox="1"/>
          <p:nvPr/>
        </p:nvSpPr>
        <p:spPr>
          <a:xfrm>
            <a:off x="2325973" y="1438209"/>
            <a:ext cx="7015333" cy="45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Elévation de la température moyenne globale</a:t>
            </a:r>
          </a:p>
        </p:txBody>
      </p:sp>
      <p:cxnSp>
        <p:nvCxnSpPr>
          <p:cNvPr id="205" name="Connecteur droit 204">
            <a:extLst>
              <a:ext uri="{FF2B5EF4-FFF2-40B4-BE49-F238E27FC236}">
                <a16:creationId xmlns:a16="http://schemas.microsoft.com/office/drawing/2014/main" id="{9F32EA4B-D1D0-442D-9162-35A4C07152E8}"/>
              </a:ext>
            </a:extLst>
          </p:cNvPr>
          <p:cNvCxnSpPr/>
          <p:nvPr/>
        </p:nvCxnSpPr>
        <p:spPr>
          <a:xfrm>
            <a:off x="9108265" y="1907625"/>
            <a:ext cx="0" cy="4518904"/>
          </a:xfrm>
          <a:prstGeom prst="line">
            <a:avLst/>
          </a:prstGeom>
          <a:ln w="19050">
            <a:solidFill>
              <a:srgbClr val="32405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Forme libre : forme 1">
            <a:extLst>
              <a:ext uri="{FF2B5EF4-FFF2-40B4-BE49-F238E27FC236}">
                <a16:creationId xmlns:a16="http://schemas.microsoft.com/office/drawing/2014/main" id="{F48DBA46-87B2-445C-A3A6-6785FF168777}"/>
              </a:ext>
            </a:extLst>
          </p:cNvPr>
          <p:cNvSpPr/>
          <p:nvPr/>
        </p:nvSpPr>
        <p:spPr>
          <a:xfrm>
            <a:off x="5385398" y="4310456"/>
            <a:ext cx="3734256" cy="768273"/>
          </a:xfrm>
          <a:custGeom>
            <a:avLst/>
            <a:gdLst>
              <a:gd name="connsiteX0" fmla="*/ 0 w 4200525"/>
              <a:gd name="connsiteY0" fmla="*/ 923925 h 923925"/>
              <a:gd name="connsiteX1" fmla="*/ 200025 w 4200525"/>
              <a:gd name="connsiteY1" fmla="*/ 885825 h 923925"/>
              <a:gd name="connsiteX2" fmla="*/ 485775 w 4200525"/>
              <a:gd name="connsiteY2" fmla="*/ 800100 h 923925"/>
              <a:gd name="connsiteX3" fmla="*/ 771525 w 4200525"/>
              <a:gd name="connsiteY3" fmla="*/ 733425 h 923925"/>
              <a:gd name="connsiteX4" fmla="*/ 1314450 w 4200525"/>
              <a:gd name="connsiteY4" fmla="*/ 561975 h 923925"/>
              <a:gd name="connsiteX5" fmla="*/ 1876425 w 4200525"/>
              <a:gd name="connsiteY5" fmla="*/ 371475 h 923925"/>
              <a:gd name="connsiteX6" fmla="*/ 2667000 w 4200525"/>
              <a:gd name="connsiteY6" fmla="*/ 190500 h 923925"/>
              <a:gd name="connsiteX7" fmla="*/ 3476625 w 4200525"/>
              <a:gd name="connsiteY7" fmla="*/ 76200 h 923925"/>
              <a:gd name="connsiteX8" fmla="*/ 4200525 w 4200525"/>
              <a:gd name="connsiteY8" fmla="*/ 0 h 923925"/>
              <a:gd name="connsiteX0" fmla="*/ 0 w 4200525"/>
              <a:gd name="connsiteY0" fmla="*/ 923925 h 923925"/>
              <a:gd name="connsiteX1" fmla="*/ 200025 w 4200525"/>
              <a:gd name="connsiteY1" fmla="*/ 885825 h 923925"/>
              <a:gd name="connsiteX2" fmla="*/ 485775 w 4200525"/>
              <a:gd name="connsiteY2" fmla="*/ 800100 h 923925"/>
              <a:gd name="connsiteX3" fmla="*/ 771525 w 4200525"/>
              <a:gd name="connsiteY3" fmla="*/ 733425 h 923925"/>
              <a:gd name="connsiteX4" fmla="*/ 1314450 w 4200525"/>
              <a:gd name="connsiteY4" fmla="*/ 561975 h 923925"/>
              <a:gd name="connsiteX5" fmla="*/ 1876425 w 4200525"/>
              <a:gd name="connsiteY5" fmla="*/ 371475 h 923925"/>
              <a:gd name="connsiteX6" fmla="*/ 2695575 w 4200525"/>
              <a:gd name="connsiteY6" fmla="*/ 228600 h 923925"/>
              <a:gd name="connsiteX7" fmla="*/ 3476625 w 4200525"/>
              <a:gd name="connsiteY7" fmla="*/ 76200 h 923925"/>
              <a:gd name="connsiteX8" fmla="*/ 4200525 w 4200525"/>
              <a:gd name="connsiteY8" fmla="*/ 0 h 923925"/>
              <a:gd name="connsiteX0" fmla="*/ 0 w 4200525"/>
              <a:gd name="connsiteY0" fmla="*/ 923925 h 923925"/>
              <a:gd name="connsiteX1" fmla="*/ 200025 w 4200525"/>
              <a:gd name="connsiteY1" fmla="*/ 885825 h 923925"/>
              <a:gd name="connsiteX2" fmla="*/ 485775 w 4200525"/>
              <a:gd name="connsiteY2" fmla="*/ 800100 h 923925"/>
              <a:gd name="connsiteX3" fmla="*/ 771525 w 4200525"/>
              <a:gd name="connsiteY3" fmla="*/ 733425 h 923925"/>
              <a:gd name="connsiteX4" fmla="*/ 1314450 w 4200525"/>
              <a:gd name="connsiteY4" fmla="*/ 561975 h 923925"/>
              <a:gd name="connsiteX5" fmla="*/ 1876425 w 4200525"/>
              <a:gd name="connsiteY5" fmla="*/ 400050 h 923925"/>
              <a:gd name="connsiteX6" fmla="*/ 2695575 w 4200525"/>
              <a:gd name="connsiteY6" fmla="*/ 228600 h 923925"/>
              <a:gd name="connsiteX7" fmla="*/ 3476625 w 4200525"/>
              <a:gd name="connsiteY7" fmla="*/ 76200 h 923925"/>
              <a:gd name="connsiteX8" fmla="*/ 4200525 w 4200525"/>
              <a:gd name="connsiteY8" fmla="*/ 0 h 923925"/>
              <a:gd name="connsiteX0" fmla="*/ 0 w 4200525"/>
              <a:gd name="connsiteY0" fmla="*/ 923925 h 923925"/>
              <a:gd name="connsiteX1" fmla="*/ 200025 w 4200525"/>
              <a:gd name="connsiteY1" fmla="*/ 885825 h 923925"/>
              <a:gd name="connsiteX2" fmla="*/ 485775 w 4200525"/>
              <a:gd name="connsiteY2" fmla="*/ 800100 h 923925"/>
              <a:gd name="connsiteX3" fmla="*/ 771525 w 4200525"/>
              <a:gd name="connsiteY3" fmla="*/ 733425 h 923925"/>
              <a:gd name="connsiteX4" fmla="*/ 1314450 w 4200525"/>
              <a:gd name="connsiteY4" fmla="*/ 561975 h 923925"/>
              <a:gd name="connsiteX5" fmla="*/ 1876425 w 4200525"/>
              <a:gd name="connsiteY5" fmla="*/ 400050 h 923925"/>
              <a:gd name="connsiteX6" fmla="*/ 2695575 w 4200525"/>
              <a:gd name="connsiteY6" fmla="*/ 228600 h 923925"/>
              <a:gd name="connsiteX7" fmla="*/ 3486150 w 4200525"/>
              <a:gd name="connsiteY7" fmla="*/ 104775 h 923925"/>
              <a:gd name="connsiteX8" fmla="*/ 4200525 w 4200525"/>
              <a:gd name="connsiteY8" fmla="*/ 0 h 923925"/>
              <a:gd name="connsiteX0" fmla="*/ 0 w 4181475"/>
              <a:gd name="connsiteY0" fmla="*/ 885825 h 885825"/>
              <a:gd name="connsiteX1" fmla="*/ 200025 w 4181475"/>
              <a:gd name="connsiteY1" fmla="*/ 847725 h 885825"/>
              <a:gd name="connsiteX2" fmla="*/ 485775 w 4181475"/>
              <a:gd name="connsiteY2" fmla="*/ 762000 h 885825"/>
              <a:gd name="connsiteX3" fmla="*/ 771525 w 4181475"/>
              <a:gd name="connsiteY3" fmla="*/ 695325 h 885825"/>
              <a:gd name="connsiteX4" fmla="*/ 1314450 w 4181475"/>
              <a:gd name="connsiteY4" fmla="*/ 523875 h 885825"/>
              <a:gd name="connsiteX5" fmla="*/ 1876425 w 4181475"/>
              <a:gd name="connsiteY5" fmla="*/ 361950 h 885825"/>
              <a:gd name="connsiteX6" fmla="*/ 2695575 w 4181475"/>
              <a:gd name="connsiteY6" fmla="*/ 190500 h 885825"/>
              <a:gd name="connsiteX7" fmla="*/ 3486150 w 4181475"/>
              <a:gd name="connsiteY7" fmla="*/ 66675 h 885825"/>
              <a:gd name="connsiteX8" fmla="*/ 4181475 w 4181475"/>
              <a:gd name="connsiteY8" fmla="*/ 0 h 885825"/>
              <a:gd name="connsiteX0" fmla="*/ 0 w 4219575"/>
              <a:gd name="connsiteY0" fmla="*/ 885825 h 885825"/>
              <a:gd name="connsiteX1" fmla="*/ 200025 w 4219575"/>
              <a:gd name="connsiteY1" fmla="*/ 847725 h 885825"/>
              <a:gd name="connsiteX2" fmla="*/ 485775 w 4219575"/>
              <a:gd name="connsiteY2" fmla="*/ 762000 h 885825"/>
              <a:gd name="connsiteX3" fmla="*/ 771525 w 4219575"/>
              <a:gd name="connsiteY3" fmla="*/ 695325 h 885825"/>
              <a:gd name="connsiteX4" fmla="*/ 1314450 w 4219575"/>
              <a:gd name="connsiteY4" fmla="*/ 523875 h 885825"/>
              <a:gd name="connsiteX5" fmla="*/ 1876425 w 4219575"/>
              <a:gd name="connsiteY5" fmla="*/ 361950 h 885825"/>
              <a:gd name="connsiteX6" fmla="*/ 2695575 w 4219575"/>
              <a:gd name="connsiteY6" fmla="*/ 190500 h 885825"/>
              <a:gd name="connsiteX7" fmla="*/ 3486150 w 4219575"/>
              <a:gd name="connsiteY7" fmla="*/ 66675 h 885825"/>
              <a:gd name="connsiteX8" fmla="*/ 4219575 w 4219575"/>
              <a:gd name="connsiteY8" fmla="*/ 0 h 885825"/>
              <a:gd name="connsiteX0" fmla="*/ 0 w 4219575"/>
              <a:gd name="connsiteY0" fmla="*/ 885825 h 885825"/>
              <a:gd name="connsiteX1" fmla="*/ 200025 w 4219575"/>
              <a:gd name="connsiteY1" fmla="*/ 847725 h 885825"/>
              <a:gd name="connsiteX2" fmla="*/ 396797 w 4219575"/>
              <a:gd name="connsiteY2" fmla="*/ 786485 h 885825"/>
              <a:gd name="connsiteX3" fmla="*/ 485775 w 4219575"/>
              <a:gd name="connsiteY3" fmla="*/ 762000 h 885825"/>
              <a:gd name="connsiteX4" fmla="*/ 771525 w 4219575"/>
              <a:gd name="connsiteY4" fmla="*/ 695325 h 885825"/>
              <a:gd name="connsiteX5" fmla="*/ 1314450 w 4219575"/>
              <a:gd name="connsiteY5" fmla="*/ 523875 h 885825"/>
              <a:gd name="connsiteX6" fmla="*/ 1876425 w 4219575"/>
              <a:gd name="connsiteY6" fmla="*/ 361950 h 885825"/>
              <a:gd name="connsiteX7" fmla="*/ 2695575 w 4219575"/>
              <a:gd name="connsiteY7" fmla="*/ 190500 h 885825"/>
              <a:gd name="connsiteX8" fmla="*/ 3486150 w 4219575"/>
              <a:gd name="connsiteY8" fmla="*/ 66675 h 885825"/>
              <a:gd name="connsiteX9" fmla="*/ 4219575 w 4219575"/>
              <a:gd name="connsiteY9" fmla="*/ 0 h 885825"/>
              <a:gd name="connsiteX0" fmla="*/ 0 w 4219575"/>
              <a:gd name="connsiteY0" fmla="*/ 885825 h 885825"/>
              <a:gd name="connsiteX1" fmla="*/ 396797 w 4219575"/>
              <a:gd name="connsiteY1" fmla="*/ 786485 h 885825"/>
              <a:gd name="connsiteX2" fmla="*/ 485775 w 4219575"/>
              <a:gd name="connsiteY2" fmla="*/ 762000 h 885825"/>
              <a:gd name="connsiteX3" fmla="*/ 771525 w 4219575"/>
              <a:gd name="connsiteY3" fmla="*/ 695325 h 885825"/>
              <a:gd name="connsiteX4" fmla="*/ 1314450 w 4219575"/>
              <a:gd name="connsiteY4" fmla="*/ 523875 h 885825"/>
              <a:gd name="connsiteX5" fmla="*/ 1876425 w 4219575"/>
              <a:gd name="connsiteY5" fmla="*/ 361950 h 885825"/>
              <a:gd name="connsiteX6" fmla="*/ 2695575 w 4219575"/>
              <a:gd name="connsiteY6" fmla="*/ 190500 h 885825"/>
              <a:gd name="connsiteX7" fmla="*/ 3486150 w 4219575"/>
              <a:gd name="connsiteY7" fmla="*/ 66675 h 885825"/>
              <a:gd name="connsiteX8" fmla="*/ 4219575 w 4219575"/>
              <a:gd name="connsiteY8" fmla="*/ 0 h 885825"/>
              <a:gd name="connsiteX0" fmla="*/ 0 w 3822778"/>
              <a:gd name="connsiteY0" fmla="*/ 786485 h 786485"/>
              <a:gd name="connsiteX1" fmla="*/ 88978 w 3822778"/>
              <a:gd name="connsiteY1" fmla="*/ 762000 h 786485"/>
              <a:gd name="connsiteX2" fmla="*/ 374728 w 3822778"/>
              <a:gd name="connsiteY2" fmla="*/ 695325 h 786485"/>
              <a:gd name="connsiteX3" fmla="*/ 917653 w 3822778"/>
              <a:gd name="connsiteY3" fmla="*/ 523875 h 786485"/>
              <a:gd name="connsiteX4" fmla="*/ 1479628 w 3822778"/>
              <a:gd name="connsiteY4" fmla="*/ 361950 h 786485"/>
              <a:gd name="connsiteX5" fmla="*/ 2298778 w 3822778"/>
              <a:gd name="connsiteY5" fmla="*/ 190500 h 786485"/>
              <a:gd name="connsiteX6" fmla="*/ 3089353 w 3822778"/>
              <a:gd name="connsiteY6" fmla="*/ 66675 h 786485"/>
              <a:gd name="connsiteX7" fmla="*/ 3822778 w 3822778"/>
              <a:gd name="connsiteY7" fmla="*/ 0 h 78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22778" h="786485">
                <a:moveTo>
                  <a:pt x="0" y="786485"/>
                </a:moveTo>
                <a:lnTo>
                  <a:pt x="88978" y="762000"/>
                </a:lnTo>
                <a:lnTo>
                  <a:pt x="374728" y="695325"/>
                </a:lnTo>
                <a:lnTo>
                  <a:pt x="917653" y="523875"/>
                </a:lnTo>
                <a:lnTo>
                  <a:pt x="1479628" y="361950"/>
                </a:lnTo>
                <a:lnTo>
                  <a:pt x="2298778" y="190500"/>
                </a:lnTo>
                <a:lnTo>
                  <a:pt x="3089353" y="66675"/>
                </a:lnTo>
                <a:lnTo>
                  <a:pt x="3822778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7" name="Forme libre 86">
            <a:extLst>
              <a:ext uri="{FF2B5EF4-FFF2-40B4-BE49-F238E27FC236}">
                <a16:creationId xmlns:a16="http://schemas.microsoft.com/office/drawing/2014/main" id="{6072CD12-3252-4086-86E0-0E05D43B50F0}"/>
              </a:ext>
            </a:extLst>
          </p:cNvPr>
          <p:cNvSpPr/>
          <p:nvPr/>
        </p:nvSpPr>
        <p:spPr>
          <a:xfrm>
            <a:off x="5398376" y="3165807"/>
            <a:ext cx="3716017" cy="1904666"/>
          </a:xfrm>
          <a:custGeom>
            <a:avLst/>
            <a:gdLst>
              <a:gd name="connsiteX0" fmla="*/ 0 w 4214553"/>
              <a:gd name="connsiteY0" fmla="*/ 2061556 h 2061556"/>
              <a:gd name="connsiteX1" fmla="*/ 116378 w 4214553"/>
              <a:gd name="connsiteY1" fmla="*/ 2053244 h 2061556"/>
              <a:gd name="connsiteX2" fmla="*/ 199506 w 4214553"/>
              <a:gd name="connsiteY2" fmla="*/ 2003367 h 2061556"/>
              <a:gd name="connsiteX3" fmla="*/ 274320 w 4214553"/>
              <a:gd name="connsiteY3" fmla="*/ 2019993 h 2061556"/>
              <a:gd name="connsiteX4" fmla="*/ 473826 w 4214553"/>
              <a:gd name="connsiteY4" fmla="*/ 1920240 h 2061556"/>
              <a:gd name="connsiteX5" fmla="*/ 640080 w 4214553"/>
              <a:gd name="connsiteY5" fmla="*/ 1920240 h 2061556"/>
              <a:gd name="connsiteX6" fmla="*/ 764771 w 4214553"/>
              <a:gd name="connsiteY6" fmla="*/ 1828800 h 2061556"/>
              <a:gd name="connsiteX7" fmla="*/ 764771 w 4214553"/>
              <a:gd name="connsiteY7" fmla="*/ 1828800 h 2061556"/>
              <a:gd name="connsiteX8" fmla="*/ 856211 w 4214553"/>
              <a:gd name="connsiteY8" fmla="*/ 1820487 h 2061556"/>
              <a:gd name="connsiteX9" fmla="*/ 939338 w 4214553"/>
              <a:gd name="connsiteY9" fmla="*/ 1762298 h 2061556"/>
              <a:gd name="connsiteX10" fmla="*/ 1105593 w 4214553"/>
              <a:gd name="connsiteY10" fmla="*/ 1712422 h 2061556"/>
              <a:gd name="connsiteX11" fmla="*/ 1105593 w 4214553"/>
              <a:gd name="connsiteY11" fmla="*/ 1712422 h 2061556"/>
              <a:gd name="connsiteX12" fmla="*/ 1504604 w 4214553"/>
              <a:gd name="connsiteY12" fmla="*/ 1546167 h 2061556"/>
              <a:gd name="connsiteX13" fmla="*/ 1562793 w 4214553"/>
              <a:gd name="connsiteY13" fmla="*/ 1487978 h 2061556"/>
              <a:gd name="connsiteX14" fmla="*/ 1695796 w 4214553"/>
              <a:gd name="connsiteY14" fmla="*/ 1454727 h 2061556"/>
              <a:gd name="connsiteX15" fmla="*/ 1862051 w 4214553"/>
              <a:gd name="connsiteY15" fmla="*/ 1379913 h 2061556"/>
              <a:gd name="connsiteX16" fmla="*/ 1911927 w 4214553"/>
              <a:gd name="connsiteY16" fmla="*/ 1305098 h 2061556"/>
              <a:gd name="connsiteX17" fmla="*/ 2019993 w 4214553"/>
              <a:gd name="connsiteY17" fmla="*/ 1271847 h 2061556"/>
              <a:gd name="connsiteX18" fmla="*/ 2410691 w 4214553"/>
              <a:gd name="connsiteY18" fmla="*/ 1064029 h 2061556"/>
              <a:gd name="connsiteX19" fmla="*/ 2759826 w 4214553"/>
              <a:gd name="connsiteY19" fmla="*/ 856211 h 2061556"/>
              <a:gd name="connsiteX20" fmla="*/ 2942706 w 4214553"/>
              <a:gd name="connsiteY20" fmla="*/ 781396 h 2061556"/>
              <a:gd name="connsiteX21" fmla="*/ 3108960 w 4214553"/>
              <a:gd name="connsiteY21" fmla="*/ 656705 h 2061556"/>
              <a:gd name="connsiteX22" fmla="*/ 3458095 w 4214553"/>
              <a:gd name="connsiteY22" fmla="*/ 473825 h 2061556"/>
              <a:gd name="connsiteX23" fmla="*/ 3823855 w 4214553"/>
              <a:gd name="connsiteY23" fmla="*/ 249382 h 2061556"/>
              <a:gd name="connsiteX24" fmla="*/ 4214553 w 4214553"/>
              <a:gd name="connsiteY24" fmla="*/ 0 h 2061556"/>
              <a:gd name="connsiteX0" fmla="*/ 0 w 4202647"/>
              <a:gd name="connsiteY0" fmla="*/ 2068700 h 2068700"/>
              <a:gd name="connsiteX1" fmla="*/ 104472 w 4202647"/>
              <a:gd name="connsiteY1" fmla="*/ 2053244 h 2068700"/>
              <a:gd name="connsiteX2" fmla="*/ 187600 w 4202647"/>
              <a:gd name="connsiteY2" fmla="*/ 2003367 h 2068700"/>
              <a:gd name="connsiteX3" fmla="*/ 262414 w 4202647"/>
              <a:gd name="connsiteY3" fmla="*/ 2019993 h 2068700"/>
              <a:gd name="connsiteX4" fmla="*/ 461920 w 4202647"/>
              <a:gd name="connsiteY4" fmla="*/ 1920240 h 2068700"/>
              <a:gd name="connsiteX5" fmla="*/ 628174 w 4202647"/>
              <a:gd name="connsiteY5" fmla="*/ 1920240 h 2068700"/>
              <a:gd name="connsiteX6" fmla="*/ 752865 w 4202647"/>
              <a:gd name="connsiteY6" fmla="*/ 1828800 h 2068700"/>
              <a:gd name="connsiteX7" fmla="*/ 752865 w 4202647"/>
              <a:gd name="connsiteY7" fmla="*/ 1828800 h 2068700"/>
              <a:gd name="connsiteX8" fmla="*/ 844305 w 4202647"/>
              <a:gd name="connsiteY8" fmla="*/ 1820487 h 2068700"/>
              <a:gd name="connsiteX9" fmla="*/ 927432 w 4202647"/>
              <a:gd name="connsiteY9" fmla="*/ 1762298 h 2068700"/>
              <a:gd name="connsiteX10" fmla="*/ 1093687 w 4202647"/>
              <a:gd name="connsiteY10" fmla="*/ 1712422 h 2068700"/>
              <a:gd name="connsiteX11" fmla="*/ 1093687 w 4202647"/>
              <a:gd name="connsiteY11" fmla="*/ 1712422 h 2068700"/>
              <a:gd name="connsiteX12" fmla="*/ 1492698 w 4202647"/>
              <a:gd name="connsiteY12" fmla="*/ 1546167 h 2068700"/>
              <a:gd name="connsiteX13" fmla="*/ 1550887 w 4202647"/>
              <a:gd name="connsiteY13" fmla="*/ 1487978 h 2068700"/>
              <a:gd name="connsiteX14" fmla="*/ 1683890 w 4202647"/>
              <a:gd name="connsiteY14" fmla="*/ 1454727 h 2068700"/>
              <a:gd name="connsiteX15" fmla="*/ 1850145 w 4202647"/>
              <a:gd name="connsiteY15" fmla="*/ 1379913 h 2068700"/>
              <a:gd name="connsiteX16" fmla="*/ 1900021 w 4202647"/>
              <a:gd name="connsiteY16" fmla="*/ 1305098 h 2068700"/>
              <a:gd name="connsiteX17" fmla="*/ 2008087 w 4202647"/>
              <a:gd name="connsiteY17" fmla="*/ 1271847 h 2068700"/>
              <a:gd name="connsiteX18" fmla="*/ 2398785 w 4202647"/>
              <a:gd name="connsiteY18" fmla="*/ 1064029 h 2068700"/>
              <a:gd name="connsiteX19" fmla="*/ 2747920 w 4202647"/>
              <a:gd name="connsiteY19" fmla="*/ 856211 h 2068700"/>
              <a:gd name="connsiteX20" fmla="*/ 2930800 w 4202647"/>
              <a:gd name="connsiteY20" fmla="*/ 781396 h 2068700"/>
              <a:gd name="connsiteX21" fmla="*/ 3097054 w 4202647"/>
              <a:gd name="connsiteY21" fmla="*/ 656705 h 2068700"/>
              <a:gd name="connsiteX22" fmla="*/ 3446189 w 4202647"/>
              <a:gd name="connsiteY22" fmla="*/ 473825 h 2068700"/>
              <a:gd name="connsiteX23" fmla="*/ 3811949 w 4202647"/>
              <a:gd name="connsiteY23" fmla="*/ 249382 h 2068700"/>
              <a:gd name="connsiteX24" fmla="*/ 4202647 w 4202647"/>
              <a:gd name="connsiteY24" fmla="*/ 0 h 2068700"/>
              <a:gd name="connsiteX0" fmla="*/ 0 w 4202647"/>
              <a:gd name="connsiteY0" fmla="*/ 2068700 h 2068700"/>
              <a:gd name="connsiteX1" fmla="*/ 104472 w 4202647"/>
              <a:gd name="connsiteY1" fmla="*/ 2053244 h 2068700"/>
              <a:gd name="connsiteX2" fmla="*/ 187600 w 4202647"/>
              <a:gd name="connsiteY2" fmla="*/ 2003367 h 2068700"/>
              <a:gd name="connsiteX3" fmla="*/ 262414 w 4202647"/>
              <a:gd name="connsiteY3" fmla="*/ 2019993 h 2068700"/>
              <a:gd name="connsiteX4" fmla="*/ 398540 w 4202647"/>
              <a:gd name="connsiteY4" fmla="*/ 1949818 h 2068700"/>
              <a:gd name="connsiteX5" fmla="*/ 628174 w 4202647"/>
              <a:gd name="connsiteY5" fmla="*/ 1920240 h 2068700"/>
              <a:gd name="connsiteX6" fmla="*/ 752865 w 4202647"/>
              <a:gd name="connsiteY6" fmla="*/ 1828800 h 2068700"/>
              <a:gd name="connsiteX7" fmla="*/ 752865 w 4202647"/>
              <a:gd name="connsiteY7" fmla="*/ 1828800 h 2068700"/>
              <a:gd name="connsiteX8" fmla="*/ 844305 w 4202647"/>
              <a:gd name="connsiteY8" fmla="*/ 1820487 h 2068700"/>
              <a:gd name="connsiteX9" fmla="*/ 927432 w 4202647"/>
              <a:gd name="connsiteY9" fmla="*/ 1762298 h 2068700"/>
              <a:gd name="connsiteX10" fmla="*/ 1093687 w 4202647"/>
              <a:gd name="connsiteY10" fmla="*/ 1712422 h 2068700"/>
              <a:gd name="connsiteX11" fmla="*/ 1093687 w 4202647"/>
              <a:gd name="connsiteY11" fmla="*/ 1712422 h 2068700"/>
              <a:gd name="connsiteX12" fmla="*/ 1492698 w 4202647"/>
              <a:gd name="connsiteY12" fmla="*/ 1546167 h 2068700"/>
              <a:gd name="connsiteX13" fmla="*/ 1550887 w 4202647"/>
              <a:gd name="connsiteY13" fmla="*/ 1487978 h 2068700"/>
              <a:gd name="connsiteX14" fmla="*/ 1683890 w 4202647"/>
              <a:gd name="connsiteY14" fmla="*/ 1454727 h 2068700"/>
              <a:gd name="connsiteX15" fmla="*/ 1850145 w 4202647"/>
              <a:gd name="connsiteY15" fmla="*/ 1379913 h 2068700"/>
              <a:gd name="connsiteX16" fmla="*/ 1900021 w 4202647"/>
              <a:gd name="connsiteY16" fmla="*/ 1305098 h 2068700"/>
              <a:gd name="connsiteX17" fmla="*/ 2008087 w 4202647"/>
              <a:gd name="connsiteY17" fmla="*/ 1271847 h 2068700"/>
              <a:gd name="connsiteX18" fmla="*/ 2398785 w 4202647"/>
              <a:gd name="connsiteY18" fmla="*/ 1064029 h 2068700"/>
              <a:gd name="connsiteX19" fmla="*/ 2747920 w 4202647"/>
              <a:gd name="connsiteY19" fmla="*/ 856211 h 2068700"/>
              <a:gd name="connsiteX20" fmla="*/ 2930800 w 4202647"/>
              <a:gd name="connsiteY20" fmla="*/ 781396 h 2068700"/>
              <a:gd name="connsiteX21" fmla="*/ 3097054 w 4202647"/>
              <a:gd name="connsiteY21" fmla="*/ 656705 h 2068700"/>
              <a:gd name="connsiteX22" fmla="*/ 3446189 w 4202647"/>
              <a:gd name="connsiteY22" fmla="*/ 473825 h 2068700"/>
              <a:gd name="connsiteX23" fmla="*/ 3811949 w 4202647"/>
              <a:gd name="connsiteY23" fmla="*/ 249382 h 2068700"/>
              <a:gd name="connsiteX24" fmla="*/ 4202647 w 4202647"/>
              <a:gd name="connsiteY24" fmla="*/ 0 h 2068700"/>
              <a:gd name="connsiteX0" fmla="*/ 0 w 4098175"/>
              <a:gd name="connsiteY0" fmla="*/ 2053244 h 2053244"/>
              <a:gd name="connsiteX1" fmla="*/ 83128 w 4098175"/>
              <a:gd name="connsiteY1" fmla="*/ 2003367 h 2053244"/>
              <a:gd name="connsiteX2" fmla="*/ 157942 w 4098175"/>
              <a:gd name="connsiteY2" fmla="*/ 2019993 h 2053244"/>
              <a:gd name="connsiteX3" fmla="*/ 294068 w 4098175"/>
              <a:gd name="connsiteY3" fmla="*/ 1949818 h 2053244"/>
              <a:gd name="connsiteX4" fmla="*/ 523702 w 4098175"/>
              <a:gd name="connsiteY4" fmla="*/ 1920240 h 2053244"/>
              <a:gd name="connsiteX5" fmla="*/ 648393 w 4098175"/>
              <a:gd name="connsiteY5" fmla="*/ 1828800 h 2053244"/>
              <a:gd name="connsiteX6" fmla="*/ 648393 w 4098175"/>
              <a:gd name="connsiteY6" fmla="*/ 1828800 h 2053244"/>
              <a:gd name="connsiteX7" fmla="*/ 739833 w 4098175"/>
              <a:gd name="connsiteY7" fmla="*/ 1820487 h 2053244"/>
              <a:gd name="connsiteX8" fmla="*/ 822960 w 4098175"/>
              <a:gd name="connsiteY8" fmla="*/ 1762298 h 2053244"/>
              <a:gd name="connsiteX9" fmla="*/ 989215 w 4098175"/>
              <a:gd name="connsiteY9" fmla="*/ 1712422 h 2053244"/>
              <a:gd name="connsiteX10" fmla="*/ 989215 w 4098175"/>
              <a:gd name="connsiteY10" fmla="*/ 1712422 h 2053244"/>
              <a:gd name="connsiteX11" fmla="*/ 1388226 w 4098175"/>
              <a:gd name="connsiteY11" fmla="*/ 1546167 h 2053244"/>
              <a:gd name="connsiteX12" fmla="*/ 1446415 w 4098175"/>
              <a:gd name="connsiteY12" fmla="*/ 1487978 h 2053244"/>
              <a:gd name="connsiteX13" fmla="*/ 1579418 w 4098175"/>
              <a:gd name="connsiteY13" fmla="*/ 1454727 h 2053244"/>
              <a:gd name="connsiteX14" fmla="*/ 1745673 w 4098175"/>
              <a:gd name="connsiteY14" fmla="*/ 1379913 h 2053244"/>
              <a:gd name="connsiteX15" fmla="*/ 1795549 w 4098175"/>
              <a:gd name="connsiteY15" fmla="*/ 1305098 h 2053244"/>
              <a:gd name="connsiteX16" fmla="*/ 1903615 w 4098175"/>
              <a:gd name="connsiteY16" fmla="*/ 1271847 h 2053244"/>
              <a:gd name="connsiteX17" fmla="*/ 2294313 w 4098175"/>
              <a:gd name="connsiteY17" fmla="*/ 1064029 h 2053244"/>
              <a:gd name="connsiteX18" fmla="*/ 2643448 w 4098175"/>
              <a:gd name="connsiteY18" fmla="*/ 856211 h 2053244"/>
              <a:gd name="connsiteX19" fmla="*/ 2826328 w 4098175"/>
              <a:gd name="connsiteY19" fmla="*/ 781396 h 2053244"/>
              <a:gd name="connsiteX20" fmla="*/ 2992582 w 4098175"/>
              <a:gd name="connsiteY20" fmla="*/ 656705 h 2053244"/>
              <a:gd name="connsiteX21" fmla="*/ 3341717 w 4098175"/>
              <a:gd name="connsiteY21" fmla="*/ 473825 h 2053244"/>
              <a:gd name="connsiteX22" fmla="*/ 3707477 w 4098175"/>
              <a:gd name="connsiteY22" fmla="*/ 249382 h 2053244"/>
              <a:gd name="connsiteX23" fmla="*/ 4098175 w 4098175"/>
              <a:gd name="connsiteY23" fmla="*/ 0 h 2053244"/>
              <a:gd name="connsiteX0" fmla="*/ 0 w 4015047"/>
              <a:gd name="connsiteY0" fmla="*/ 2003367 h 2019994"/>
              <a:gd name="connsiteX1" fmla="*/ 74814 w 4015047"/>
              <a:gd name="connsiteY1" fmla="*/ 2019993 h 2019994"/>
              <a:gd name="connsiteX2" fmla="*/ 210940 w 4015047"/>
              <a:gd name="connsiteY2" fmla="*/ 1949818 h 2019994"/>
              <a:gd name="connsiteX3" fmla="*/ 440574 w 4015047"/>
              <a:gd name="connsiteY3" fmla="*/ 1920240 h 2019994"/>
              <a:gd name="connsiteX4" fmla="*/ 565265 w 4015047"/>
              <a:gd name="connsiteY4" fmla="*/ 1828800 h 2019994"/>
              <a:gd name="connsiteX5" fmla="*/ 565265 w 4015047"/>
              <a:gd name="connsiteY5" fmla="*/ 1828800 h 2019994"/>
              <a:gd name="connsiteX6" fmla="*/ 656705 w 4015047"/>
              <a:gd name="connsiteY6" fmla="*/ 1820487 h 2019994"/>
              <a:gd name="connsiteX7" fmla="*/ 739832 w 4015047"/>
              <a:gd name="connsiteY7" fmla="*/ 1762298 h 2019994"/>
              <a:gd name="connsiteX8" fmla="*/ 906087 w 4015047"/>
              <a:gd name="connsiteY8" fmla="*/ 1712422 h 2019994"/>
              <a:gd name="connsiteX9" fmla="*/ 906087 w 4015047"/>
              <a:gd name="connsiteY9" fmla="*/ 1712422 h 2019994"/>
              <a:gd name="connsiteX10" fmla="*/ 1305098 w 4015047"/>
              <a:gd name="connsiteY10" fmla="*/ 1546167 h 2019994"/>
              <a:gd name="connsiteX11" fmla="*/ 1363287 w 4015047"/>
              <a:gd name="connsiteY11" fmla="*/ 1487978 h 2019994"/>
              <a:gd name="connsiteX12" fmla="*/ 1496290 w 4015047"/>
              <a:gd name="connsiteY12" fmla="*/ 1454727 h 2019994"/>
              <a:gd name="connsiteX13" fmla="*/ 1662545 w 4015047"/>
              <a:gd name="connsiteY13" fmla="*/ 1379913 h 2019994"/>
              <a:gd name="connsiteX14" fmla="*/ 1712421 w 4015047"/>
              <a:gd name="connsiteY14" fmla="*/ 1305098 h 2019994"/>
              <a:gd name="connsiteX15" fmla="*/ 1820487 w 4015047"/>
              <a:gd name="connsiteY15" fmla="*/ 1271847 h 2019994"/>
              <a:gd name="connsiteX16" fmla="*/ 2211185 w 4015047"/>
              <a:gd name="connsiteY16" fmla="*/ 1064029 h 2019994"/>
              <a:gd name="connsiteX17" fmla="*/ 2560320 w 4015047"/>
              <a:gd name="connsiteY17" fmla="*/ 856211 h 2019994"/>
              <a:gd name="connsiteX18" fmla="*/ 2743200 w 4015047"/>
              <a:gd name="connsiteY18" fmla="*/ 781396 h 2019994"/>
              <a:gd name="connsiteX19" fmla="*/ 2909454 w 4015047"/>
              <a:gd name="connsiteY19" fmla="*/ 656705 h 2019994"/>
              <a:gd name="connsiteX20" fmla="*/ 3258589 w 4015047"/>
              <a:gd name="connsiteY20" fmla="*/ 473825 h 2019994"/>
              <a:gd name="connsiteX21" fmla="*/ 3624349 w 4015047"/>
              <a:gd name="connsiteY21" fmla="*/ 249382 h 2019994"/>
              <a:gd name="connsiteX22" fmla="*/ 4015047 w 4015047"/>
              <a:gd name="connsiteY22" fmla="*/ 0 h 2019994"/>
              <a:gd name="connsiteX0" fmla="*/ -1 w 3940232"/>
              <a:gd name="connsiteY0" fmla="*/ 2019993 h 2019993"/>
              <a:gd name="connsiteX1" fmla="*/ 136125 w 3940232"/>
              <a:gd name="connsiteY1" fmla="*/ 1949818 h 2019993"/>
              <a:gd name="connsiteX2" fmla="*/ 365759 w 3940232"/>
              <a:gd name="connsiteY2" fmla="*/ 1920240 h 2019993"/>
              <a:gd name="connsiteX3" fmla="*/ 490450 w 3940232"/>
              <a:gd name="connsiteY3" fmla="*/ 1828800 h 2019993"/>
              <a:gd name="connsiteX4" fmla="*/ 490450 w 3940232"/>
              <a:gd name="connsiteY4" fmla="*/ 1828800 h 2019993"/>
              <a:gd name="connsiteX5" fmla="*/ 581890 w 3940232"/>
              <a:gd name="connsiteY5" fmla="*/ 1820487 h 2019993"/>
              <a:gd name="connsiteX6" fmla="*/ 665017 w 3940232"/>
              <a:gd name="connsiteY6" fmla="*/ 1762298 h 2019993"/>
              <a:gd name="connsiteX7" fmla="*/ 831272 w 3940232"/>
              <a:gd name="connsiteY7" fmla="*/ 1712422 h 2019993"/>
              <a:gd name="connsiteX8" fmla="*/ 831272 w 3940232"/>
              <a:gd name="connsiteY8" fmla="*/ 1712422 h 2019993"/>
              <a:gd name="connsiteX9" fmla="*/ 1230283 w 3940232"/>
              <a:gd name="connsiteY9" fmla="*/ 1546167 h 2019993"/>
              <a:gd name="connsiteX10" fmla="*/ 1288472 w 3940232"/>
              <a:gd name="connsiteY10" fmla="*/ 1487978 h 2019993"/>
              <a:gd name="connsiteX11" fmla="*/ 1421475 w 3940232"/>
              <a:gd name="connsiteY11" fmla="*/ 1454727 h 2019993"/>
              <a:gd name="connsiteX12" fmla="*/ 1587730 w 3940232"/>
              <a:gd name="connsiteY12" fmla="*/ 1379913 h 2019993"/>
              <a:gd name="connsiteX13" fmla="*/ 1637606 w 3940232"/>
              <a:gd name="connsiteY13" fmla="*/ 1305098 h 2019993"/>
              <a:gd name="connsiteX14" fmla="*/ 1745672 w 3940232"/>
              <a:gd name="connsiteY14" fmla="*/ 1271847 h 2019993"/>
              <a:gd name="connsiteX15" fmla="*/ 2136370 w 3940232"/>
              <a:gd name="connsiteY15" fmla="*/ 1064029 h 2019993"/>
              <a:gd name="connsiteX16" fmla="*/ 2485505 w 3940232"/>
              <a:gd name="connsiteY16" fmla="*/ 856211 h 2019993"/>
              <a:gd name="connsiteX17" fmla="*/ 2668385 w 3940232"/>
              <a:gd name="connsiteY17" fmla="*/ 781396 h 2019993"/>
              <a:gd name="connsiteX18" fmla="*/ 2834639 w 3940232"/>
              <a:gd name="connsiteY18" fmla="*/ 656705 h 2019993"/>
              <a:gd name="connsiteX19" fmla="*/ 3183774 w 3940232"/>
              <a:gd name="connsiteY19" fmla="*/ 473825 h 2019993"/>
              <a:gd name="connsiteX20" fmla="*/ 3549534 w 3940232"/>
              <a:gd name="connsiteY20" fmla="*/ 249382 h 2019993"/>
              <a:gd name="connsiteX21" fmla="*/ 3940232 w 3940232"/>
              <a:gd name="connsiteY21" fmla="*/ 0 h 2019993"/>
              <a:gd name="connsiteX0" fmla="*/ 0 w 3804107"/>
              <a:gd name="connsiteY0" fmla="*/ 1949818 h 1949818"/>
              <a:gd name="connsiteX1" fmla="*/ 229634 w 3804107"/>
              <a:gd name="connsiteY1" fmla="*/ 1920240 h 1949818"/>
              <a:gd name="connsiteX2" fmla="*/ 354325 w 3804107"/>
              <a:gd name="connsiteY2" fmla="*/ 1828800 h 1949818"/>
              <a:gd name="connsiteX3" fmla="*/ 354325 w 3804107"/>
              <a:gd name="connsiteY3" fmla="*/ 1828800 h 1949818"/>
              <a:gd name="connsiteX4" fmla="*/ 445765 w 3804107"/>
              <a:gd name="connsiteY4" fmla="*/ 1820487 h 1949818"/>
              <a:gd name="connsiteX5" fmla="*/ 528892 w 3804107"/>
              <a:gd name="connsiteY5" fmla="*/ 1762298 h 1949818"/>
              <a:gd name="connsiteX6" fmla="*/ 695147 w 3804107"/>
              <a:gd name="connsiteY6" fmla="*/ 1712422 h 1949818"/>
              <a:gd name="connsiteX7" fmla="*/ 695147 w 3804107"/>
              <a:gd name="connsiteY7" fmla="*/ 1712422 h 1949818"/>
              <a:gd name="connsiteX8" fmla="*/ 1094158 w 3804107"/>
              <a:gd name="connsiteY8" fmla="*/ 1546167 h 1949818"/>
              <a:gd name="connsiteX9" fmla="*/ 1152347 w 3804107"/>
              <a:gd name="connsiteY9" fmla="*/ 1487978 h 1949818"/>
              <a:gd name="connsiteX10" fmla="*/ 1285350 w 3804107"/>
              <a:gd name="connsiteY10" fmla="*/ 1454727 h 1949818"/>
              <a:gd name="connsiteX11" fmla="*/ 1451605 w 3804107"/>
              <a:gd name="connsiteY11" fmla="*/ 1379913 h 1949818"/>
              <a:gd name="connsiteX12" fmla="*/ 1501481 w 3804107"/>
              <a:gd name="connsiteY12" fmla="*/ 1305098 h 1949818"/>
              <a:gd name="connsiteX13" fmla="*/ 1609547 w 3804107"/>
              <a:gd name="connsiteY13" fmla="*/ 1271847 h 1949818"/>
              <a:gd name="connsiteX14" fmla="*/ 2000245 w 3804107"/>
              <a:gd name="connsiteY14" fmla="*/ 1064029 h 1949818"/>
              <a:gd name="connsiteX15" fmla="*/ 2349380 w 3804107"/>
              <a:gd name="connsiteY15" fmla="*/ 856211 h 1949818"/>
              <a:gd name="connsiteX16" fmla="*/ 2532260 w 3804107"/>
              <a:gd name="connsiteY16" fmla="*/ 781396 h 1949818"/>
              <a:gd name="connsiteX17" fmla="*/ 2698514 w 3804107"/>
              <a:gd name="connsiteY17" fmla="*/ 656705 h 1949818"/>
              <a:gd name="connsiteX18" fmla="*/ 3047649 w 3804107"/>
              <a:gd name="connsiteY18" fmla="*/ 473825 h 1949818"/>
              <a:gd name="connsiteX19" fmla="*/ 3413409 w 3804107"/>
              <a:gd name="connsiteY19" fmla="*/ 249382 h 1949818"/>
              <a:gd name="connsiteX20" fmla="*/ 3804107 w 3804107"/>
              <a:gd name="connsiteY20" fmla="*/ 0 h 1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04107" h="1949818">
                <a:moveTo>
                  <a:pt x="0" y="1949818"/>
                </a:moveTo>
                <a:lnTo>
                  <a:pt x="229634" y="1920240"/>
                </a:lnTo>
                <a:lnTo>
                  <a:pt x="354325" y="1828800"/>
                </a:lnTo>
                <a:lnTo>
                  <a:pt x="354325" y="1828800"/>
                </a:lnTo>
                <a:lnTo>
                  <a:pt x="445765" y="1820487"/>
                </a:lnTo>
                <a:lnTo>
                  <a:pt x="528892" y="1762298"/>
                </a:lnTo>
                <a:lnTo>
                  <a:pt x="695147" y="1712422"/>
                </a:lnTo>
                <a:lnTo>
                  <a:pt x="695147" y="1712422"/>
                </a:lnTo>
                <a:lnTo>
                  <a:pt x="1094158" y="1546167"/>
                </a:lnTo>
                <a:lnTo>
                  <a:pt x="1152347" y="1487978"/>
                </a:lnTo>
                <a:lnTo>
                  <a:pt x="1285350" y="1454727"/>
                </a:lnTo>
                <a:lnTo>
                  <a:pt x="1451605" y="1379913"/>
                </a:lnTo>
                <a:lnTo>
                  <a:pt x="1501481" y="1305098"/>
                </a:lnTo>
                <a:lnTo>
                  <a:pt x="1609547" y="1271847"/>
                </a:lnTo>
                <a:lnTo>
                  <a:pt x="2000245" y="1064029"/>
                </a:lnTo>
                <a:lnTo>
                  <a:pt x="2349380" y="856211"/>
                </a:lnTo>
                <a:lnTo>
                  <a:pt x="2532260" y="781396"/>
                </a:lnTo>
                <a:lnTo>
                  <a:pt x="2698514" y="656705"/>
                </a:lnTo>
                <a:lnTo>
                  <a:pt x="3047649" y="473825"/>
                </a:lnTo>
                <a:lnTo>
                  <a:pt x="3413409" y="249382"/>
                </a:lnTo>
                <a:lnTo>
                  <a:pt x="3804107" y="0"/>
                </a:lnTo>
              </a:path>
            </a:pathLst>
          </a:cu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20C1C365-A4FD-4028-86E6-C314772DF637}"/>
              </a:ext>
            </a:extLst>
          </p:cNvPr>
          <p:cNvSpPr txBox="1"/>
          <p:nvPr/>
        </p:nvSpPr>
        <p:spPr>
          <a:xfrm>
            <a:off x="9107110" y="4652438"/>
            <a:ext cx="1113732" cy="360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sz="1200" b="1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RCP 2.6</a:t>
            </a:r>
          </a:p>
        </p:txBody>
      </p:sp>
      <p:sp>
        <p:nvSpPr>
          <p:cNvPr id="136" name="ZoneTexte 135">
            <a:extLst>
              <a:ext uri="{FF2B5EF4-FFF2-40B4-BE49-F238E27FC236}">
                <a16:creationId xmlns:a16="http://schemas.microsoft.com/office/drawing/2014/main" id="{20C1C365-A4FD-4028-86E6-C314772DF637}"/>
              </a:ext>
            </a:extLst>
          </p:cNvPr>
          <p:cNvSpPr txBox="1"/>
          <p:nvPr/>
        </p:nvSpPr>
        <p:spPr>
          <a:xfrm>
            <a:off x="9107110" y="3814586"/>
            <a:ext cx="1113733" cy="360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RCP 6.0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752476"/>
            <a:ext cx="11953875" cy="692783"/>
          </a:xfrm>
        </p:spPr>
        <p:txBody>
          <a:bodyPr/>
          <a:lstStyle/>
          <a:p>
            <a:r>
              <a:rPr lang="fr-FR" dirty="0"/>
              <a:t>Le site </a:t>
            </a:r>
            <a:r>
              <a:rPr lang="fr-FR" dirty="0" err="1"/>
              <a:t>Climessences</a:t>
            </a:r>
            <a:r>
              <a:rPr lang="fr-FR" dirty="0"/>
              <a:t> retient les quatre scénarios suivants :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15</a:t>
            </a:fld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scénarios climatiques</a:t>
            </a:r>
          </a:p>
        </p:txBody>
      </p:sp>
      <p:grpSp>
        <p:nvGrpSpPr>
          <p:cNvPr id="51" name="Groupe 50"/>
          <p:cNvGrpSpPr/>
          <p:nvPr/>
        </p:nvGrpSpPr>
        <p:grpSpPr>
          <a:xfrm>
            <a:off x="5389951" y="4131612"/>
            <a:ext cx="6606091" cy="950867"/>
            <a:chOff x="5549382" y="4728093"/>
            <a:chExt cx="5069764" cy="729731"/>
          </a:xfrm>
        </p:grpSpPr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20C1C365-A4FD-4028-86E6-C314772DF637}"/>
                </a:ext>
              </a:extLst>
            </p:cNvPr>
            <p:cNvSpPr txBox="1"/>
            <p:nvPr/>
          </p:nvSpPr>
          <p:spPr>
            <a:xfrm>
              <a:off x="8402070" y="4728093"/>
              <a:ext cx="2217076" cy="35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RCP 4.5, moyenne des modèles</a:t>
              </a:r>
            </a:p>
            <a:p>
              <a:r>
                <a:rPr lang="fr-FR" sz="12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     « scénario optimiste »</a:t>
              </a:r>
            </a:p>
          </p:txBody>
        </p:sp>
        <p:sp>
          <p:nvSpPr>
            <p:cNvPr id="46" name="Forme libre : forme 1">
              <a:extLst>
                <a:ext uri="{FF2B5EF4-FFF2-40B4-BE49-F238E27FC236}">
                  <a16:creationId xmlns:a16="http://schemas.microsoft.com/office/drawing/2014/main" id="{F48DBA46-87B2-445C-A3A6-6785FF168777}"/>
                </a:ext>
              </a:extLst>
            </p:cNvPr>
            <p:cNvSpPr/>
            <p:nvPr/>
          </p:nvSpPr>
          <p:spPr>
            <a:xfrm>
              <a:off x="5549382" y="4866845"/>
              <a:ext cx="2850574" cy="590979"/>
            </a:xfrm>
            <a:custGeom>
              <a:avLst/>
              <a:gdLst>
                <a:gd name="connsiteX0" fmla="*/ 0 w 4200525"/>
                <a:gd name="connsiteY0" fmla="*/ 923925 h 923925"/>
                <a:gd name="connsiteX1" fmla="*/ 200025 w 4200525"/>
                <a:gd name="connsiteY1" fmla="*/ 885825 h 923925"/>
                <a:gd name="connsiteX2" fmla="*/ 485775 w 4200525"/>
                <a:gd name="connsiteY2" fmla="*/ 800100 h 923925"/>
                <a:gd name="connsiteX3" fmla="*/ 771525 w 4200525"/>
                <a:gd name="connsiteY3" fmla="*/ 733425 h 923925"/>
                <a:gd name="connsiteX4" fmla="*/ 1314450 w 4200525"/>
                <a:gd name="connsiteY4" fmla="*/ 561975 h 923925"/>
                <a:gd name="connsiteX5" fmla="*/ 1876425 w 4200525"/>
                <a:gd name="connsiteY5" fmla="*/ 371475 h 923925"/>
                <a:gd name="connsiteX6" fmla="*/ 2667000 w 4200525"/>
                <a:gd name="connsiteY6" fmla="*/ 190500 h 923925"/>
                <a:gd name="connsiteX7" fmla="*/ 3476625 w 4200525"/>
                <a:gd name="connsiteY7" fmla="*/ 76200 h 923925"/>
                <a:gd name="connsiteX8" fmla="*/ 4200525 w 4200525"/>
                <a:gd name="connsiteY8" fmla="*/ 0 h 923925"/>
                <a:gd name="connsiteX0" fmla="*/ 0 w 4200525"/>
                <a:gd name="connsiteY0" fmla="*/ 923925 h 923925"/>
                <a:gd name="connsiteX1" fmla="*/ 200025 w 4200525"/>
                <a:gd name="connsiteY1" fmla="*/ 885825 h 923925"/>
                <a:gd name="connsiteX2" fmla="*/ 485775 w 4200525"/>
                <a:gd name="connsiteY2" fmla="*/ 800100 h 923925"/>
                <a:gd name="connsiteX3" fmla="*/ 771525 w 4200525"/>
                <a:gd name="connsiteY3" fmla="*/ 733425 h 923925"/>
                <a:gd name="connsiteX4" fmla="*/ 1314450 w 4200525"/>
                <a:gd name="connsiteY4" fmla="*/ 561975 h 923925"/>
                <a:gd name="connsiteX5" fmla="*/ 1876425 w 4200525"/>
                <a:gd name="connsiteY5" fmla="*/ 371475 h 923925"/>
                <a:gd name="connsiteX6" fmla="*/ 2695575 w 4200525"/>
                <a:gd name="connsiteY6" fmla="*/ 228600 h 923925"/>
                <a:gd name="connsiteX7" fmla="*/ 3476625 w 4200525"/>
                <a:gd name="connsiteY7" fmla="*/ 76200 h 923925"/>
                <a:gd name="connsiteX8" fmla="*/ 4200525 w 4200525"/>
                <a:gd name="connsiteY8" fmla="*/ 0 h 923925"/>
                <a:gd name="connsiteX0" fmla="*/ 0 w 4200525"/>
                <a:gd name="connsiteY0" fmla="*/ 923925 h 923925"/>
                <a:gd name="connsiteX1" fmla="*/ 200025 w 4200525"/>
                <a:gd name="connsiteY1" fmla="*/ 885825 h 923925"/>
                <a:gd name="connsiteX2" fmla="*/ 485775 w 4200525"/>
                <a:gd name="connsiteY2" fmla="*/ 800100 h 923925"/>
                <a:gd name="connsiteX3" fmla="*/ 771525 w 4200525"/>
                <a:gd name="connsiteY3" fmla="*/ 733425 h 923925"/>
                <a:gd name="connsiteX4" fmla="*/ 1314450 w 4200525"/>
                <a:gd name="connsiteY4" fmla="*/ 561975 h 923925"/>
                <a:gd name="connsiteX5" fmla="*/ 1876425 w 4200525"/>
                <a:gd name="connsiteY5" fmla="*/ 400050 h 923925"/>
                <a:gd name="connsiteX6" fmla="*/ 2695575 w 4200525"/>
                <a:gd name="connsiteY6" fmla="*/ 228600 h 923925"/>
                <a:gd name="connsiteX7" fmla="*/ 3476625 w 4200525"/>
                <a:gd name="connsiteY7" fmla="*/ 76200 h 923925"/>
                <a:gd name="connsiteX8" fmla="*/ 4200525 w 4200525"/>
                <a:gd name="connsiteY8" fmla="*/ 0 h 923925"/>
                <a:gd name="connsiteX0" fmla="*/ 0 w 4200525"/>
                <a:gd name="connsiteY0" fmla="*/ 923925 h 923925"/>
                <a:gd name="connsiteX1" fmla="*/ 200025 w 4200525"/>
                <a:gd name="connsiteY1" fmla="*/ 885825 h 923925"/>
                <a:gd name="connsiteX2" fmla="*/ 485775 w 4200525"/>
                <a:gd name="connsiteY2" fmla="*/ 800100 h 923925"/>
                <a:gd name="connsiteX3" fmla="*/ 771525 w 4200525"/>
                <a:gd name="connsiteY3" fmla="*/ 733425 h 923925"/>
                <a:gd name="connsiteX4" fmla="*/ 1314450 w 4200525"/>
                <a:gd name="connsiteY4" fmla="*/ 561975 h 923925"/>
                <a:gd name="connsiteX5" fmla="*/ 1876425 w 4200525"/>
                <a:gd name="connsiteY5" fmla="*/ 400050 h 923925"/>
                <a:gd name="connsiteX6" fmla="*/ 2695575 w 4200525"/>
                <a:gd name="connsiteY6" fmla="*/ 228600 h 923925"/>
                <a:gd name="connsiteX7" fmla="*/ 3486150 w 4200525"/>
                <a:gd name="connsiteY7" fmla="*/ 104775 h 923925"/>
                <a:gd name="connsiteX8" fmla="*/ 4200525 w 4200525"/>
                <a:gd name="connsiteY8" fmla="*/ 0 h 923925"/>
                <a:gd name="connsiteX0" fmla="*/ 0 w 4181475"/>
                <a:gd name="connsiteY0" fmla="*/ 885825 h 885825"/>
                <a:gd name="connsiteX1" fmla="*/ 200025 w 4181475"/>
                <a:gd name="connsiteY1" fmla="*/ 847725 h 885825"/>
                <a:gd name="connsiteX2" fmla="*/ 485775 w 4181475"/>
                <a:gd name="connsiteY2" fmla="*/ 762000 h 885825"/>
                <a:gd name="connsiteX3" fmla="*/ 771525 w 4181475"/>
                <a:gd name="connsiteY3" fmla="*/ 695325 h 885825"/>
                <a:gd name="connsiteX4" fmla="*/ 1314450 w 4181475"/>
                <a:gd name="connsiteY4" fmla="*/ 523875 h 885825"/>
                <a:gd name="connsiteX5" fmla="*/ 1876425 w 4181475"/>
                <a:gd name="connsiteY5" fmla="*/ 361950 h 885825"/>
                <a:gd name="connsiteX6" fmla="*/ 2695575 w 4181475"/>
                <a:gd name="connsiteY6" fmla="*/ 190500 h 885825"/>
                <a:gd name="connsiteX7" fmla="*/ 3486150 w 4181475"/>
                <a:gd name="connsiteY7" fmla="*/ 66675 h 885825"/>
                <a:gd name="connsiteX8" fmla="*/ 4181475 w 4181475"/>
                <a:gd name="connsiteY8" fmla="*/ 0 h 885825"/>
                <a:gd name="connsiteX0" fmla="*/ 0 w 4219575"/>
                <a:gd name="connsiteY0" fmla="*/ 885825 h 885825"/>
                <a:gd name="connsiteX1" fmla="*/ 200025 w 4219575"/>
                <a:gd name="connsiteY1" fmla="*/ 847725 h 885825"/>
                <a:gd name="connsiteX2" fmla="*/ 485775 w 4219575"/>
                <a:gd name="connsiteY2" fmla="*/ 762000 h 885825"/>
                <a:gd name="connsiteX3" fmla="*/ 771525 w 4219575"/>
                <a:gd name="connsiteY3" fmla="*/ 695325 h 885825"/>
                <a:gd name="connsiteX4" fmla="*/ 1314450 w 4219575"/>
                <a:gd name="connsiteY4" fmla="*/ 523875 h 885825"/>
                <a:gd name="connsiteX5" fmla="*/ 1876425 w 4219575"/>
                <a:gd name="connsiteY5" fmla="*/ 361950 h 885825"/>
                <a:gd name="connsiteX6" fmla="*/ 2695575 w 4219575"/>
                <a:gd name="connsiteY6" fmla="*/ 190500 h 885825"/>
                <a:gd name="connsiteX7" fmla="*/ 3486150 w 4219575"/>
                <a:gd name="connsiteY7" fmla="*/ 66675 h 885825"/>
                <a:gd name="connsiteX8" fmla="*/ 4219575 w 4219575"/>
                <a:gd name="connsiteY8" fmla="*/ 0 h 885825"/>
                <a:gd name="connsiteX0" fmla="*/ 0 w 4219575"/>
                <a:gd name="connsiteY0" fmla="*/ 885825 h 885825"/>
                <a:gd name="connsiteX1" fmla="*/ 200025 w 4219575"/>
                <a:gd name="connsiteY1" fmla="*/ 847725 h 885825"/>
                <a:gd name="connsiteX2" fmla="*/ 396797 w 4219575"/>
                <a:gd name="connsiteY2" fmla="*/ 786485 h 885825"/>
                <a:gd name="connsiteX3" fmla="*/ 485775 w 4219575"/>
                <a:gd name="connsiteY3" fmla="*/ 762000 h 885825"/>
                <a:gd name="connsiteX4" fmla="*/ 771525 w 4219575"/>
                <a:gd name="connsiteY4" fmla="*/ 695325 h 885825"/>
                <a:gd name="connsiteX5" fmla="*/ 1314450 w 4219575"/>
                <a:gd name="connsiteY5" fmla="*/ 523875 h 885825"/>
                <a:gd name="connsiteX6" fmla="*/ 1876425 w 4219575"/>
                <a:gd name="connsiteY6" fmla="*/ 361950 h 885825"/>
                <a:gd name="connsiteX7" fmla="*/ 2695575 w 4219575"/>
                <a:gd name="connsiteY7" fmla="*/ 190500 h 885825"/>
                <a:gd name="connsiteX8" fmla="*/ 3486150 w 4219575"/>
                <a:gd name="connsiteY8" fmla="*/ 66675 h 885825"/>
                <a:gd name="connsiteX9" fmla="*/ 4219575 w 4219575"/>
                <a:gd name="connsiteY9" fmla="*/ 0 h 885825"/>
                <a:gd name="connsiteX0" fmla="*/ 0 w 4219575"/>
                <a:gd name="connsiteY0" fmla="*/ 885825 h 885825"/>
                <a:gd name="connsiteX1" fmla="*/ 396797 w 4219575"/>
                <a:gd name="connsiteY1" fmla="*/ 786485 h 885825"/>
                <a:gd name="connsiteX2" fmla="*/ 485775 w 4219575"/>
                <a:gd name="connsiteY2" fmla="*/ 762000 h 885825"/>
                <a:gd name="connsiteX3" fmla="*/ 771525 w 4219575"/>
                <a:gd name="connsiteY3" fmla="*/ 695325 h 885825"/>
                <a:gd name="connsiteX4" fmla="*/ 1314450 w 4219575"/>
                <a:gd name="connsiteY4" fmla="*/ 523875 h 885825"/>
                <a:gd name="connsiteX5" fmla="*/ 1876425 w 4219575"/>
                <a:gd name="connsiteY5" fmla="*/ 361950 h 885825"/>
                <a:gd name="connsiteX6" fmla="*/ 2695575 w 4219575"/>
                <a:gd name="connsiteY6" fmla="*/ 190500 h 885825"/>
                <a:gd name="connsiteX7" fmla="*/ 3486150 w 4219575"/>
                <a:gd name="connsiteY7" fmla="*/ 66675 h 885825"/>
                <a:gd name="connsiteX8" fmla="*/ 4219575 w 4219575"/>
                <a:gd name="connsiteY8" fmla="*/ 0 h 885825"/>
                <a:gd name="connsiteX0" fmla="*/ 0 w 3822778"/>
                <a:gd name="connsiteY0" fmla="*/ 786485 h 786485"/>
                <a:gd name="connsiteX1" fmla="*/ 88978 w 3822778"/>
                <a:gd name="connsiteY1" fmla="*/ 762000 h 786485"/>
                <a:gd name="connsiteX2" fmla="*/ 374728 w 3822778"/>
                <a:gd name="connsiteY2" fmla="*/ 695325 h 786485"/>
                <a:gd name="connsiteX3" fmla="*/ 917653 w 3822778"/>
                <a:gd name="connsiteY3" fmla="*/ 523875 h 786485"/>
                <a:gd name="connsiteX4" fmla="*/ 1479628 w 3822778"/>
                <a:gd name="connsiteY4" fmla="*/ 361950 h 786485"/>
                <a:gd name="connsiteX5" fmla="*/ 2298778 w 3822778"/>
                <a:gd name="connsiteY5" fmla="*/ 190500 h 786485"/>
                <a:gd name="connsiteX6" fmla="*/ 3089353 w 3822778"/>
                <a:gd name="connsiteY6" fmla="*/ 66675 h 786485"/>
                <a:gd name="connsiteX7" fmla="*/ 3822778 w 3822778"/>
                <a:gd name="connsiteY7" fmla="*/ 0 h 786485"/>
                <a:gd name="connsiteX0" fmla="*/ 0 w 3793594"/>
                <a:gd name="connsiteY0" fmla="*/ 786485 h 786485"/>
                <a:gd name="connsiteX1" fmla="*/ 88978 w 3793594"/>
                <a:gd name="connsiteY1" fmla="*/ 762000 h 786485"/>
                <a:gd name="connsiteX2" fmla="*/ 374728 w 3793594"/>
                <a:gd name="connsiteY2" fmla="*/ 695325 h 786485"/>
                <a:gd name="connsiteX3" fmla="*/ 917653 w 3793594"/>
                <a:gd name="connsiteY3" fmla="*/ 523875 h 786485"/>
                <a:gd name="connsiteX4" fmla="*/ 1479628 w 3793594"/>
                <a:gd name="connsiteY4" fmla="*/ 361950 h 786485"/>
                <a:gd name="connsiteX5" fmla="*/ 2298778 w 3793594"/>
                <a:gd name="connsiteY5" fmla="*/ 190500 h 786485"/>
                <a:gd name="connsiteX6" fmla="*/ 3089353 w 3793594"/>
                <a:gd name="connsiteY6" fmla="*/ 66675 h 786485"/>
                <a:gd name="connsiteX7" fmla="*/ 3793594 w 3793594"/>
                <a:gd name="connsiteY7" fmla="*/ 0 h 78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93594" h="786485">
                  <a:moveTo>
                    <a:pt x="0" y="786485"/>
                  </a:moveTo>
                  <a:lnTo>
                    <a:pt x="88978" y="762000"/>
                  </a:lnTo>
                  <a:lnTo>
                    <a:pt x="374728" y="695325"/>
                  </a:lnTo>
                  <a:lnTo>
                    <a:pt x="917653" y="523875"/>
                  </a:lnTo>
                  <a:lnTo>
                    <a:pt x="1479628" y="361950"/>
                  </a:lnTo>
                  <a:lnTo>
                    <a:pt x="2298778" y="190500"/>
                  </a:lnTo>
                  <a:lnTo>
                    <a:pt x="3089353" y="66675"/>
                  </a:lnTo>
                  <a:lnTo>
                    <a:pt x="3793594" y="0"/>
                  </a:ln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5402960" y="2969137"/>
            <a:ext cx="6593078" cy="2105067"/>
            <a:chOff x="5559365" y="3835967"/>
            <a:chExt cx="5059778" cy="1615508"/>
          </a:xfrm>
        </p:grpSpPr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20C1C365-A4FD-4028-86E6-C314772DF637}"/>
                </a:ext>
              </a:extLst>
            </p:cNvPr>
            <p:cNvSpPr txBox="1"/>
            <p:nvPr/>
          </p:nvSpPr>
          <p:spPr>
            <a:xfrm>
              <a:off x="8402067" y="3835967"/>
              <a:ext cx="2217076" cy="35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RCP 8.5, moyenne des modèles</a:t>
              </a:r>
            </a:p>
            <a:p>
              <a:r>
                <a:rPr lang="fr-FR" sz="1200" b="1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 « scénario intermédiaire »</a:t>
              </a:r>
            </a:p>
          </p:txBody>
        </p:sp>
        <p:sp>
          <p:nvSpPr>
            <p:cNvPr id="48" name="Forme libre 86">
              <a:extLst>
                <a:ext uri="{FF2B5EF4-FFF2-40B4-BE49-F238E27FC236}">
                  <a16:creationId xmlns:a16="http://schemas.microsoft.com/office/drawing/2014/main" id="{6072CD12-3252-4086-86E0-0E05D43B50F0}"/>
                </a:ext>
              </a:extLst>
            </p:cNvPr>
            <p:cNvSpPr/>
            <p:nvPr/>
          </p:nvSpPr>
          <p:spPr>
            <a:xfrm>
              <a:off x="5559365" y="3993656"/>
              <a:ext cx="2847509" cy="1457819"/>
            </a:xfrm>
            <a:custGeom>
              <a:avLst/>
              <a:gdLst>
                <a:gd name="connsiteX0" fmla="*/ 0 w 4214553"/>
                <a:gd name="connsiteY0" fmla="*/ 2061556 h 2061556"/>
                <a:gd name="connsiteX1" fmla="*/ 116378 w 4214553"/>
                <a:gd name="connsiteY1" fmla="*/ 2053244 h 2061556"/>
                <a:gd name="connsiteX2" fmla="*/ 199506 w 4214553"/>
                <a:gd name="connsiteY2" fmla="*/ 2003367 h 2061556"/>
                <a:gd name="connsiteX3" fmla="*/ 274320 w 4214553"/>
                <a:gd name="connsiteY3" fmla="*/ 2019993 h 2061556"/>
                <a:gd name="connsiteX4" fmla="*/ 473826 w 4214553"/>
                <a:gd name="connsiteY4" fmla="*/ 1920240 h 2061556"/>
                <a:gd name="connsiteX5" fmla="*/ 640080 w 4214553"/>
                <a:gd name="connsiteY5" fmla="*/ 1920240 h 2061556"/>
                <a:gd name="connsiteX6" fmla="*/ 764771 w 4214553"/>
                <a:gd name="connsiteY6" fmla="*/ 1828800 h 2061556"/>
                <a:gd name="connsiteX7" fmla="*/ 764771 w 4214553"/>
                <a:gd name="connsiteY7" fmla="*/ 1828800 h 2061556"/>
                <a:gd name="connsiteX8" fmla="*/ 856211 w 4214553"/>
                <a:gd name="connsiteY8" fmla="*/ 1820487 h 2061556"/>
                <a:gd name="connsiteX9" fmla="*/ 939338 w 4214553"/>
                <a:gd name="connsiteY9" fmla="*/ 1762298 h 2061556"/>
                <a:gd name="connsiteX10" fmla="*/ 1105593 w 4214553"/>
                <a:gd name="connsiteY10" fmla="*/ 1712422 h 2061556"/>
                <a:gd name="connsiteX11" fmla="*/ 1105593 w 4214553"/>
                <a:gd name="connsiteY11" fmla="*/ 1712422 h 2061556"/>
                <a:gd name="connsiteX12" fmla="*/ 1504604 w 4214553"/>
                <a:gd name="connsiteY12" fmla="*/ 1546167 h 2061556"/>
                <a:gd name="connsiteX13" fmla="*/ 1562793 w 4214553"/>
                <a:gd name="connsiteY13" fmla="*/ 1487978 h 2061556"/>
                <a:gd name="connsiteX14" fmla="*/ 1695796 w 4214553"/>
                <a:gd name="connsiteY14" fmla="*/ 1454727 h 2061556"/>
                <a:gd name="connsiteX15" fmla="*/ 1862051 w 4214553"/>
                <a:gd name="connsiteY15" fmla="*/ 1379913 h 2061556"/>
                <a:gd name="connsiteX16" fmla="*/ 1911927 w 4214553"/>
                <a:gd name="connsiteY16" fmla="*/ 1305098 h 2061556"/>
                <a:gd name="connsiteX17" fmla="*/ 2019993 w 4214553"/>
                <a:gd name="connsiteY17" fmla="*/ 1271847 h 2061556"/>
                <a:gd name="connsiteX18" fmla="*/ 2410691 w 4214553"/>
                <a:gd name="connsiteY18" fmla="*/ 1064029 h 2061556"/>
                <a:gd name="connsiteX19" fmla="*/ 2759826 w 4214553"/>
                <a:gd name="connsiteY19" fmla="*/ 856211 h 2061556"/>
                <a:gd name="connsiteX20" fmla="*/ 2942706 w 4214553"/>
                <a:gd name="connsiteY20" fmla="*/ 781396 h 2061556"/>
                <a:gd name="connsiteX21" fmla="*/ 3108960 w 4214553"/>
                <a:gd name="connsiteY21" fmla="*/ 656705 h 2061556"/>
                <a:gd name="connsiteX22" fmla="*/ 3458095 w 4214553"/>
                <a:gd name="connsiteY22" fmla="*/ 473825 h 2061556"/>
                <a:gd name="connsiteX23" fmla="*/ 3823855 w 4214553"/>
                <a:gd name="connsiteY23" fmla="*/ 249382 h 2061556"/>
                <a:gd name="connsiteX24" fmla="*/ 4214553 w 4214553"/>
                <a:gd name="connsiteY24" fmla="*/ 0 h 2061556"/>
                <a:gd name="connsiteX0" fmla="*/ 0 w 4202647"/>
                <a:gd name="connsiteY0" fmla="*/ 2068700 h 2068700"/>
                <a:gd name="connsiteX1" fmla="*/ 104472 w 4202647"/>
                <a:gd name="connsiteY1" fmla="*/ 2053244 h 2068700"/>
                <a:gd name="connsiteX2" fmla="*/ 187600 w 4202647"/>
                <a:gd name="connsiteY2" fmla="*/ 2003367 h 2068700"/>
                <a:gd name="connsiteX3" fmla="*/ 262414 w 4202647"/>
                <a:gd name="connsiteY3" fmla="*/ 2019993 h 2068700"/>
                <a:gd name="connsiteX4" fmla="*/ 461920 w 4202647"/>
                <a:gd name="connsiteY4" fmla="*/ 1920240 h 2068700"/>
                <a:gd name="connsiteX5" fmla="*/ 628174 w 4202647"/>
                <a:gd name="connsiteY5" fmla="*/ 1920240 h 2068700"/>
                <a:gd name="connsiteX6" fmla="*/ 752865 w 4202647"/>
                <a:gd name="connsiteY6" fmla="*/ 1828800 h 2068700"/>
                <a:gd name="connsiteX7" fmla="*/ 752865 w 4202647"/>
                <a:gd name="connsiteY7" fmla="*/ 1828800 h 2068700"/>
                <a:gd name="connsiteX8" fmla="*/ 844305 w 4202647"/>
                <a:gd name="connsiteY8" fmla="*/ 1820487 h 2068700"/>
                <a:gd name="connsiteX9" fmla="*/ 927432 w 4202647"/>
                <a:gd name="connsiteY9" fmla="*/ 1762298 h 2068700"/>
                <a:gd name="connsiteX10" fmla="*/ 1093687 w 4202647"/>
                <a:gd name="connsiteY10" fmla="*/ 1712422 h 2068700"/>
                <a:gd name="connsiteX11" fmla="*/ 1093687 w 4202647"/>
                <a:gd name="connsiteY11" fmla="*/ 1712422 h 2068700"/>
                <a:gd name="connsiteX12" fmla="*/ 1492698 w 4202647"/>
                <a:gd name="connsiteY12" fmla="*/ 1546167 h 2068700"/>
                <a:gd name="connsiteX13" fmla="*/ 1550887 w 4202647"/>
                <a:gd name="connsiteY13" fmla="*/ 1487978 h 2068700"/>
                <a:gd name="connsiteX14" fmla="*/ 1683890 w 4202647"/>
                <a:gd name="connsiteY14" fmla="*/ 1454727 h 2068700"/>
                <a:gd name="connsiteX15" fmla="*/ 1850145 w 4202647"/>
                <a:gd name="connsiteY15" fmla="*/ 1379913 h 2068700"/>
                <a:gd name="connsiteX16" fmla="*/ 1900021 w 4202647"/>
                <a:gd name="connsiteY16" fmla="*/ 1305098 h 2068700"/>
                <a:gd name="connsiteX17" fmla="*/ 2008087 w 4202647"/>
                <a:gd name="connsiteY17" fmla="*/ 1271847 h 2068700"/>
                <a:gd name="connsiteX18" fmla="*/ 2398785 w 4202647"/>
                <a:gd name="connsiteY18" fmla="*/ 1064029 h 2068700"/>
                <a:gd name="connsiteX19" fmla="*/ 2747920 w 4202647"/>
                <a:gd name="connsiteY19" fmla="*/ 856211 h 2068700"/>
                <a:gd name="connsiteX20" fmla="*/ 2930800 w 4202647"/>
                <a:gd name="connsiteY20" fmla="*/ 781396 h 2068700"/>
                <a:gd name="connsiteX21" fmla="*/ 3097054 w 4202647"/>
                <a:gd name="connsiteY21" fmla="*/ 656705 h 2068700"/>
                <a:gd name="connsiteX22" fmla="*/ 3446189 w 4202647"/>
                <a:gd name="connsiteY22" fmla="*/ 473825 h 2068700"/>
                <a:gd name="connsiteX23" fmla="*/ 3811949 w 4202647"/>
                <a:gd name="connsiteY23" fmla="*/ 249382 h 2068700"/>
                <a:gd name="connsiteX24" fmla="*/ 4202647 w 4202647"/>
                <a:gd name="connsiteY24" fmla="*/ 0 h 2068700"/>
                <a:gd name="connsiteX0" fmla="*/ 0 w 4202647"/>
                <a:gd name="connsiteY0" fmla="*/ 2068700 h 2068700"/>
                <a:gd name="connsiteX1" fmla="*/ 104472 w 4202647"/>
                <a:gd name="connsiteY1" fmla="*/ 2053244 h 2068700"/>
                <a:gd name="connsiteX2" fmla="*/ 187600 w 4202647"/>
                <a:gd name="connsiteY2" fmla="*/ 2003367 h 2068700"/>
                <a:gd name="connsiteX3" fmla="*/ 262414 w 4202647"/>
                <a:gd name="connsiteY3" fmla="*/ 2019993 h 2068700"/>
                <a:gd name="connsiteX4" fmla="*/ 398540 w 4202647"/>
                <a:gd name="connsiteY4" fmla="*/ 1949818 h 2068700"/>
                <a:gd name="connsiteX5" fmla="*/ 628174 w 4202647"/>
                <a:gd name="connsiteY5" fmla="*/ 1920240 h 2068700"/>
                <a:gd name="connsiteX6" fmla="*/ 752865 w 4202647"/>
                <a:gd name="connsiteY6" fmla="*/ 1828800 h 2068700"/>
                <a:gd name="connsiteX7" fmla="*/ 752865 w 4202647"/>
                <a:gd name="connsiteY7" fmla="*/ 1828800 h 2068700"/>
                <a:gd name="connsiteX8" fmla="*/ 844305 w 4202647"/>
                <a:gd name="connsiteY8" fmla="*/ 1820487 h 2068700"/>
                <a:gd name="connsiteX9" fmla="*/ 927432 w 4202647"/>
                <a:gd name="connsiteY9" fmla="*/ 1762298 h 2068700"/>
                <a:gd name="connsiteX10" fmla="*/ 1093687 w 4202647"/>
                <a:gd name="connsiteY10" fmla="*/ 1712422 h 2068700"/>
                <a:gd name="connsiteX11" fmla="*/ 1093687 w 4202647"/>
                <a:gd name="connsiteY11" fmla="*/ 1712422 h 2068700"/>
                <a:gd name="connsiteX12" fmla="*/ 1492698 w 4202647"/>
                <a:gd name="connsiteY12" fmla="*/ 1546167 h 2068700"/>
                <a:gd name="connsiteX13" fmla="*/ 1550887 w 4202647"/>
                <a:gd name="connsiteY13" fmla="*/ 1487978 h 2068700"/>
                <a:gd name="connsiteX14" fmla="*/ 1683890 w 4202647"/>
                <a:gd name="connsiteY14" fmla="*/ 1454727 h 2068700"/>
                <a:gd name="connsiteX15" fmla="*/ 1850145 w 4202647"/>
                <a:gd name="connsiteY15" fmla="*/ 1379913 h 2068700"/>
                <a:gd name="connsiteX16" fmla="*/ 1900021 w 4202647"/>
                <a:gd name="connsiteY16" fmla="*/ 1305098 h 2068700"/>
                <a:gd name="connsiteX17" fmla="*/ 2008087 w 4202647"/>
                <a:gd name="connsiteY17" fmla="*/ 1271847 h 2068700"/>
                <a:gd name="connsiteX18" fmla="*/ 2398785 w 4202647"/>
                <a:gd name="connsiteY18" fmla="*/ 1064029 h 2068700"/>
                <a:gd name="connsiteX19" fmla="*/ 2747920 w 4202647"/>
                <a:gd name="connsiteY19" fmla="*/ 856211 h 2068700"/>
                <a:gd name="connsiteX20" fmla="*/ 2930800 w 4202647"/>
                <a:gd name="connsiteY20" fmla="*/ 781396 h 2068700"/>
                <a:gd name="connsiteX21" fmla="*/ 3097054 w 4202647"/>
                <a:gd name="connsiteY21" fmla="*/ 656705 h 2068700"/>
                <a:gd name="connsiteX22" fmla="*/ 3446189 w 4202647"/>
                <a:gd name="connsiteY22" fmla="*/ 473825 h 2068700"/>
                <a:gd name="connsiteX23" fmla="*/ 3811949 w 4202647"/>
                <a:gd name="connsiteY23" fmla="*/ 249382 h 2068700"/>
                <a:gd name="connsiteX24" fmla="*/ 4202647 w 4202647"/>
                <a:gd name="connsiteY24" fmla="*/ 0 h 2068700"/>
                <a:gd name="connsiteX0" fmla="*/ 0 w 4098175"/>
                <a:gd name="connsiteY0" fmla="*/ 2053244 h 2053244"/>
                <a:gd name="connsiteX1" fmla="*/ 83128 w 4098175"/>
                <a:gd name="connsiteY1" fmla="*/ 2003367 h 2053244"/>
                <a:gd name="connsiteX2" fmla="*/ 157942 w 4098175"/>
                <a:gd name="connsiteY2" fmla="*/ 2019993 h 2053244"/>
                <a:gd name="connsiteX3" fmla="*/ 294068 w 4098175"/>
                <a:gd name="connsiteY3" fmla="*/ 1949818 h 2053244"/>
                <a:gd name="connsiteX4" fmla="*/ 523702 w 4098175"/>
                <a:gd name="connsiteY4" fmla="*/ 1920240 h 2053244"/>
                <a:gd name="connsiteX5" fmla="*/ 648393 w 4098175"/>
                <a:gd name="connsiteY5" fmla="*/ 1828800 h 2053244"/>
                <a:gd name="connsiteX6" fmla="*/ 648393 w 4098175"/>
                <a:gd name="connsiteY6" fmla="*/ 1828800 h 2053244"/>
                <a:gd name="connsiteX7" fmla="*/ 739833 w 4098175"/>
                <a:gd name="connsiteY7" fmla="*/ 1820487 h 2053244"/>
                <a:gd name="connsiteX8" fmla="*/ 822960 w 4098175"/>
                <a:gd name="connsiteY8" fmla="*/ 1762298 h 2053244"/>
                <a:gd name="connsiteX9" fmla="*/ 989215 w 4098175"/>
                <a:gd name="connsiteY9" fmla="*/ 1712422 h 2053244"/>
                <a:gd name="connsiteX10" fmla="*/ 989215 w 4098175"/>
                <a:gd name="connsiteY10" fmla="*/ 1712422 h 2053244"/>
                <a:gd name="connsiteX11" fmla="*/ 1388226 w 4098175"/>
                <a:gd name="connsiteY11" fmla="*/ 1546167 h 2053244"/>
                <a:gd name="connsiteX12" fmla="*/ 1446415 w 4098175"/>
                <a:gd name="connsiteY12" fmla="*/ 1487978 h 2053244"/>
                <a:gd name="connsiteX13" fmla="*/ 1579418 w 4098175"/>
                <a:gd name="connsiteY13" fmla="*/ 1454727 h 2053244"/>
                <a:gd name="connsiteX14" fmla="*/ 1745673 w 4098175"/>
                <a:gd name="connsiteY14" fmla="*/ 1379913 h 2053244"/>
                <a:gd name="connsiteX15" fmla="*/ 1795549 w 4098175"/>
                <a:gd name="connsiteY15" fmla="*/ 1305098 h 2053244"/>
                <a:gd name="connsiteX16" fmla="*/ 1903615 w 4098175"/>
                <a:gd name="connsiteY16" fmla="*/ 1271847 h 2053244"/>
                <a:gd name="connsiteX17" fmla="*/ 2294313 w 4098175"/>
                <a:gd name="connsiteY17" fmla="*/ 1064029 h 2053244"/>
                <a:gd name="connsiteX18" fmla="*/ 2643448 w 4098175"/>
                <a:gd name="connsiteY18" fmla="*/ 856211 h 2053244"/>
                <a:gd name="connsiteX19" fmla="*/ 2826328 w 4098175"/>
                <a:gd name="connsiteY19" fmla="*/ 781396 h 2053244"/>
                <a:gd name="connsiteX20" fmla="*/ 2992582 w 4098175"/>
                <a:gd name="connsiteY20" fmla="*/ 656705 h 2053244"/>
                <a:gd name="connsiteX21" fmla="*/ 3341717 w 4098175"/>
                <a:gd name="connsiteY21" fmla="*/ 473825 h 2053244"/>
                <a:gd name="connsiteX22" fmla="*/ 3707477 w 4098175"/>
                <a:gd name="connsiteY22" fmla="*/ 249382 h 2053244"/>
                <a:gd name="connsiteX23" fmla="*/ 4098175 w 4098175"/>
                <a:gd name="connsiteY23" fmla="*/ 0 h 2053244"/>
                <a:gd name="connsiteX0" fmla="*/ 0 w 4015047"/>
                <a:gd name="connsiteY0" fmla="*/ 2003367 h 2019994"/>
                <a:gd name="connsiteX1" fmla="*/ 74814 w 4015047"/>
                <a:gd name="connsiteY1" fmla="*/ 2019993 h 2019994"/>
                <a:gd name="connsiteX2" fmla="*/ 210940 w 4015047"/>
                <a:gd name="connsiteY2" fmla="*/ 1949818 h 2019994"/>
                <a:gd name="connsiteX3" fmla="*/ 440574 w 4015047"/>
                <a:gd name="connsiteY3" fmla="*/ 1920240 h 2019994"/>
                <a:gd name="connsiteX4" fmla="*/ 565265 w 4015047"/>
                <a:gd name="connsiteY4" fmla="*/ 1828800 h 2019994"/>
                <a:gd name="connsiteX5" fmla="*/ 565265 w 4015047"/>
                <a:gd name="connsiteY5" fmla="*/ 1828800 h 2019994"/>
                <a:gd name="connsiteX6" fmla="*/ 656705 w 4015047"/>
                <a:gd name="connsiteY6" fmla="*/ 1820487 h 2019994"/>
                <a:gd name="connsiteX7" fmla="*/ 739832 w 4015047"/>
                <a:gd name="connsiteY7" fmla="*/ 1762298 h 2019994"/>
                <a:gd name="connsiteX8" fmla="*/ 906087 w 4015047"/>
                <a:gd name="connsiteY8" fmla="*/ 1712422 h 2019994"/>
                <a:gd name="connsiteX9" fmla="*/ 906087 w 4015047"/>
                <a:gd name="connsiteY9" fmla="*/ 1712422 h 2019994"/>
                <a:gd name="connsiteX10" fmla="*/ 1305098 w 4015047"/>
                <a:gd name="connsiteY10" fmla="*/ 1546167 h 2019994"/>
                <a:gd name="connsiteX11" fmla="*/ 1363287 w 4015047"/>
                <a:gd name="connsiteY11" fmla="*/ 1487978 h 2019994"/>
                <a:gd name="connsiteX12" fmla="*/ 1496290 w 4015047"/>
                <a:gd name="connsiteY12" fmla="*/ 1454727 h 2019994"/>
                <a:gd name="connsiteX13" fmla="*/ 1662545 w 4015047"/>
                <a:gd name="connsiteY13" fmla="*/ 1379913 h 2019994"/>
                <a:gd name="connsiteX14" fmla="*/ 1712421 w 4015047"/>
                <a:gd name="connsiteY14" fmla="*/ 1305098 h 2019994"/>
                <a:gd name="connsiteX15" fmla="*/ 1820487 w 4015047"/>
                <a:gd name="connsiteY15" fmla="*/ 1271847 h 2019994"/>
                <a:gd name="connsiteX16" fmla="*/ 2211185 w 4015047"/>
                <a:gd name="connsiteY16" fmla="*/ 1064029 h 2019994"/>
                <a:gd name="connsiteX17" fmla="*/ 2560320 w 4015047"/>
                <a:gd name="connsiteY17" fmla="*/ 856211 h 2019994"/>
                <a:gd name="connsiteX18" fmla="*/ 2743200 w 4015047"/>
                <a:gd name="connsiteY18" fmla="*/ 781396 h 2019994"/>
                <a:gd name="connsiteX19" fmla="*/ 2909454 w 4015047"/>
                <a:gd name="connsiteY19" fmla="*/ 656705 h 2019994"/>
                <a:gd name="connsiteX20" fmla="*/ 3258589 w 4015047"/>
                <a:gd name="connsiteY20" fmla="*/ 473825 h 2019994"/>
                <a:gd name="connsiteX21" fmla="*/ 3624349 w 4015047"/>
                <a:gd name="connsiteY21" fmla="*/ 249382 h 2019994"/>
                <a:gd name="connsiteX22" fmla="*/ 4015047 w 4015047"/>
                <a:gd name="connsiteY22" fmla="*/ 0 h 2019994"/>
                <a:gd name="connsiteX0" fmla="*/ -1 w 3940232"/>
                <a:gd name="connsiteY0" fmla="*/ 2019993 h 2019993"/>
                <a:gd name="connsiteX1" fmla="*/ 136125 w 3940232"/>
                <a:gd name="connsiteY1" fmla="*/ 1949818 h 2019993"/>
                <a:gd name="connsiteX2" fmla="*/ 365759 w 3940232"/>
                <a:gd name="connsiteY2" fmla="*/ 1920240 h 2019993"/>
                <a:gd name="connsiteX3" fmla="*/ 490450 w 3940232"/>
                <a:gd name="connsiteY3" fmla="*/ 1828800 h 2019993"/>
                <a:gd name="connsiteX4" fmla="*/ 490450 w 3940232"/>
                <a:gd name="connsiteY4" fmla="*/ 1828800 h 2019993"/>
                <a:gd name="connsiteX5" fmla="*/ 581890 w 3940232"/>
                <a:gd name="connsiteY5" fmla="*/ 1820487 h 2019993"/>
                <a:gd name="connsiteX6" fmla="*/ 665017 w 3940232"/>
                <a:gd name="connsiteY6" fmla="*/ 1762298 h 2019993"/>
                <a:gd name="connsiteX7" fmla="*/ 831272 w 3940232"/>
                <a:gd name="connsiteY7" fmla="*/ 1712422 h 2019993"/>
                <a:gd name="connsiteX8" fmla="*/ 831272 w 3940232"/>
                <a:gd name="connsiteY8" fmla="*/ 1712422 h 2019993"/>
                <a:gd name="connsiteX9" fmla="*/ 1230283 w 3940232"/>
                <a:gd name="connsiteY9" fmla="*/ 1546167 h 2019993"/>
                <a:gd name="connsiteX10" fmla="*/ 1288472 w 3940232"/>
                <a:gd name="connsiteY10" fmla="*/ 1487978 h 2019993"/>
                <a:gd name="connsiteX11" fmla="*/ 1421475 w 3940232"/>
                <a:gd name="connsiteY11" fmla="*/ 1454727 h 2019993"/>
                <a:gd name="connsiteX12" fmla="*/ 1587730 w 3940232"/>
                <a:gd name="connsiteY12" fmla="*/ 1379913 h 2019993"/>
                <a:gd name="connsiteX13" fmla="*/ 1637606 w 3940232"/>
                <a:gd name="connsiteY13" fmla="*/ 1305098 h 2019993"/>
                <a:gd name="connsiteX14" fmla="*/ 1745672 w 3940232"/>
                <a:gd name="connsiteY14" fmla="*/ 1271847 h 2019993"/>
                <a:gd name="connsiteX15" fmla="*/ 2136370 w 3940232"/>
                <a:gd name="connsiteY15" fmla="*/ 1064029 h 2019993"/>
                <a:gd name="connsiteX16" fmla="*/ 2485505 w 3940232"/>
                <a:gd name="connsiteY16" fmla="*/ 856211 h 2019993"/>
                <a:gd name="connsiteX17" fmla="*/ 2668385 w 3940232"/>
                <a:gd name="connsiteY17" fmla="*/ 781396 h 2019993"/>
                <a:gd name="connsiteX18" fmla="*/ 2834639 w 3940232"/>
                <a:gd name="connsiteY18" fmla="*/ 656705 h 2019993"/>
                <a:gd name="connsiteX19" fmla="*/ 3183774 w 3940232"/>
                <a:gd name="connsiteY19" fmla="*/ 473825 h 2019993"/>
                <a:gd name="connsiteX20" fmla="*/ 3549534 w 3940232"/>
                <a:gd name="connsiteY20" fmla="*/ 249382 h 2019993"/>
                <a:gd name="connsiteX21" fmla="*/ 3940232 w 3940232"/>
                <a:gd name="connsiteY21" fmla="*/ 0 h 2019993"/>
                <a:gd name="connsiteX0" fmla="*/ 0 w 3804107"/>
                <a:gd name="connsiteY0" fmla="*/ 1949818 h 1949818"/>
                <a:gd name="connsiteX1" fmla="*/ 229634 w 3804107"/>
                <a:gd name="connsiteY1" fmla="*/ 1920240 h 1949818"/>
                <a:gd name="connsiteX2" fmla="*/ 354325 w 3804107"/>
                <a:gd name="connsiteY2" fmla="*/ 1828800 h 1949818"/>
                <a:gd name="connsiteX3" fmla="*/ 354325 w 3804107"/>
                <a:gd name="connsiteY3" fmla="*/ 1828800 h 1949818"/>
                <a:gd name="connsiteX4" fmla="*/ 445765 w 3804107"/>
                <a:gd name="connsiteY4" fmla="*/ 1820487 h 1949818"/>
                <a:gd name="connsiteX5" fmla="*/ 528892 w 3804107"/>
                <a:gd name="connsiteY5" fmla="*/ 1762298 h 1949818"/>
                <a:gd name="connsiteX6" fmla="*/ 695147 w 3804107"/>
                <a:gd name="connsiteY6" fmla="*/ 1712422 h 1949818"/>
                <a:gd name="connsiteX7" fmla="*/ 695147 w 3804107"/>
                <a:gd name="connsiteY7" fmla="*/ 1712422 h 1949818"/>
                <a:gd name="connsiteX8" fmla="*/ 1094158 w 3804107"/>
                <a:gd name="connsiteY8" fmla="*/ 1546167 h 1949818"/>
                <a:gd name="connsiteX9" fmla="*/ 1152347 w 3804107"/>
                <a:gd name="connsiteY9" fmla="*/ 1487978 h 1949818"/>
                <a:gd name="connsiteX10" fmla="*/ 1285350 w 3804107"/>
                <a:gd name="connsiteY10" fmla="*/ 1454727 h 1949818"/>
                <a:gd name="connsiteX11" fmla="*/ 1451605 w 3804107"/>
                <a:gd name="connsiteY11" fmla="*/ 1379913 h 1949818"/>
                <a:gd name="connsiteX12" fmla="*/ 1501481 w 3804107"/>
                <a:gd name="connsiteY12" fmla="*/ 1305098 h 1949818"/>
                <a:gd name="connsiteX13" fmla="*/ 1609547 w 3804107"/>
                <a:gd name="connsiteY13" fmla="*/ 1271847 h 1949818"/>
                <a:gd name="connsiteX14" fmla="*/ 2000245 w 3804107"/>
                <a:gd name="connsiteY14" fmla="*/ 1064029 h 1949818"/>
                <a:gd name="connsiteX15" fmla="*/ 2349380 w 3804107"/>
                <a:gd name="connsiteY15" fmla="*/ 856211 h 1949818"/>
                <a:gd name="connsiteX16" fmla="*/ 2532260 w 3804107"/>
                <a:gd name="connsiteY16" fmla="*/ 781396 h 1949818"/>
                <a:gd name="connsiteX17" fmla="*/ 2698514 w 3804107"/>
                <a:gd name="connsiteY17" fmla="*/ 656705 h 1949818"/>
                <a:gd name="connsiteX18" fmla="*/ 3047649 w 3804107"/>
                <a:gd name="connsiteY18" fmla="*/ 473825 h 1949818"/>
                <a:gd name="connsiteX19" fmla="*/ 3413409 w 3804107"/>
                <a:gd name="connsiteY19" fmla="*/ 249382 h 1949818"/>
                <a:gd name="connsiteX20" fmla="*/ 3804107 w 3804107"/>
                <a:gd name="connsiteY20" fmla="*/ 0 h 1949818"/>
                <a:gd name="connsiteX0" fmla="*/ 0 w 3789514"/>
                <a:gd name="connsiteY0" fmla="*/ 1940090 h 1940090"/>
                <a:gd name="connsiteX1" fmla="*/ 229634 w 3789514"/>
                <a:gd name="connsiteY1" fmla="*/ 1910512 h 1940090"/>
                <a:gd name="connsiteX2" fmla="*/ 354325 w 3789514"/>
                <a:gd name="connsiteY2" fmla="*/ 1819072 h 1940090"/>
                <a:gd name="connsiteX3" fmla="*/ 354325 w 3789514"/>
                <a:gd name="connsiteY3" fmla="*/ 1819072 h 1940090"/>
                <a:gd name="connsiteX4" fmla="*/ 445765 w 3789514"/>
                <a:gd name="connsiteY4" fmla="*/ 1810759 h 1940090"/>
                <a:gd name="connsiteX5" fmla="*/ 528892 w 3789514"/>
                <a:gd name="connsiteY5" fmla="*/ 1752570 h 1940090"/>
                <a:gd name="connsiteX6" fmla="*/ 695147 w 3789514"/>
                <a:gd name="connsiteY6" fmla="*/ 1702694 h 1940090"/>
                <a:gd name="connsiteX7" fmla="*/ 695147 w 3789514"/>
                <a:gd name="connsiteY7" fmla="*/ 1702694 h 1940090"/>
                <a:gd name="connsiteX8" fmla="*/ 1094158 w 3789514"/>
                <a:gd name="connsiteY8" fmla="*/ 1536439 h 1940090"/>
                <a:gd name="connsiteX9" fmla="*/ 1152347 w 3789514"/>
                <a:gd name="connsiteY9" fmla="*/ 1478250 h 1940090"/>
                <a:gd name="connsiteX10" fmla="*/ 1285350 w 3789514"/>
                <a:gd name="connsiteY10" fmla="*/ 1444999 h 1940090"/>
                <a:gd name="connsiteX11" fmla="*/ 1451605 w 3789514"/>
                <a:gd name="connsiteY11" fmla="*/ 1370185 h 1940090"/>
                <a:gd name="connsiteX12" fmla="*/ 1501481 w 3789514"/>
                <a:gd name="connsiteY12" fmla="*/ 1295370 h 1940090"/>
                <a:gd name="connsiteX13" fmla="*/ 1609547 w 3789514"/>
                <a:gd name="connsiteY13" fmla="*/ 1262119 h 1940090"/>
                <a:gd name="connsiteX14" fmla="*/ 2000245 w 3789514"/>
                <a:gd name="connsiteY14" fmla="*/ 1054301 h 1940090"/>
                <a:gd name="connsiteX15" fmla="*/ 2349380 w 3789514"/>
                <a:gd name="connsiteY15" fmla="*/ 846483 h 1940090"/>
                <a:gd name="connsiteX16" fmla="*/ 2532260 w 3789514"/>
                <a:gd name="connsiteY16" fmla="*/ 771668 h 1940090"/>
                <a:gd name="connsiteX17" fmla="*/ 2698514 w 3789514"/>
                <a:gd name="connsiteY17" fmla="*/ 646977 h 1940090"/>
                <a:gd name="connsiteX18" fmla="*/ 3047649 w 3789514"/>
                <a:gd name="connsiteY18" fmla="*/ 464097 h 1940090"/>
                <a:gd name="connsiteX19" fmla="*/ 3413409 w 3789514"/>
                <a:gd name="connsiteY19" fmla="*/ 239654 h 1940090"/>
                <a:gd name="connsiteX20" fmla="*/ 3789514 w 3789514"/>
                <a:gd name="connsiteY20" fmla="*/ 0 h 19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89514" h="1940090">
                  <a:moveTo>
                    <a:pt x="0" y="1940090"/>
                  </a:moveTo>
                  <a:lnTo>
                    <a:pt x="229634" y="1910512"/>
                  </a:lnTo>
                  <a:lnTo>
                    <a:pt x="354325" y="1819072"/>
                  </a:lnTo>
                  <a:lnTo>
                    <a:pt x="354325" y="1819072"/>
                  </a:lnTo>
                  <a:lnTo>
                    <a:pt x="445765" y="1810759"/>
                  </a:lnTo>
                  <a:lnTo>
                    <a:pt x="528892" y="1752570"/>
                  </a:lnTo>
                  <a:lnTo>
                    <a:pt x="695147" y="1702694"/>
                  </a:lnTo>
                  <a:lnTo>
                    <a:pt x="695147" y="1702694"/>
                  </a:lnTo>
                  <a:lnTo>
                    <a:pt x="1094158" y="1536439"/>
                  </a:lnTo>
                  <a:lnTo>
                    <a:pt x="1152347" y="1478250"/>
                  </a:lnTo>
                  <a:lnTo>
                    <a:pt x="1285350" y="1444999"/>
                  </a:lnTo>
                  <a:lnTo>
                    <a:pt x="1451605" y="1370185"/>
                  </a:lnTo>
                  <a:lnTo>
                    <a:pt x="1501481" y="1295370"/>
                  </a:lnTo>
                  <a:lnTo>
                    <a:pt x="1609547" y="1262119"/>
                  </a:lnTo>
                  <a:lnTo>
                    <a:pt x="2000245" y="1054301"/>
                  </a:lnTo>
                  <a:lnTo>
                    <a:pt x="2349380" y="846483"/>
                  </a:lnTo>
                  <a:lnTo>
                    <a:pt x="2532260" y="771668"/>
                  </a:lnTo>
                  <a:lnTo>
                    <a:pt x="2698514" y="646977"/>
                  </a:lnTo>
                  <a:lnTo>
                    <a:pt x="3047649" y="464097"/>
                  </a:lnTo>
                  <a:lnTo>
                    <a:pt x="3413409" y="239654"/>
                  </a:lnTo>
                  <a:lnTo>
                    <a:pt x="378951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5390626" y="2386555"/>
            <a:ext cx="6294429" cy="2566541"/>
            <a:chOff x="5549900" y="3388871"/>
            <a:chExt cx="4830583" cy="1969660"/>
          </a:xfrm>
        </p:grpSpPr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20C1C365-A4FD-4028-86E6-C314772DF637}"/>
                </a:ext>
              </a:extLst>
            </p:cNvPr>
            <p:cNvSpPr txBox="1"/>
            <p:nvPr/>
          </p:nvSpPr>
          <p:spPr>
            <a:xfrm>
              <a:off x="8402067" y="3388871"/>
              <a:ext cx="1978416" cy="3542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RCP 8.5, modèle pessimiste</a:t>
              </a:r>
            </a:p>
            <a:p>
              <a:r>
                <a:rPr lang="fr-FR" sz="1200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« scénario pessimiste »</a:t>
              </a:r>
            </a:p>
          </p:txBody>
        </p:sp>
        <p:sp>
          <p:nvSpPr>
            <p:cNvPr id="139" name="Forme libre 138"/>
            <p:cNvSpPr/>
            <p:nvPr/>
          </p:nvSpPr>
          <p:spPr>
            <a:xfrm>
              <a:off x="5549900" y="3517900"/>
              <a:ext cx="2851150" cy="1840631"/>
            </a:xfrm>
            <a:custGeom>
              <a:avLst/>
              <a:gdLst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28600 w 2851150"/>
                <a:gd name="connsiteY2" fmla="*/ 1790700 h 1835150"/>
                <a:gd name="connsiteX3" fmla="*/ 400050 w 2851150"/>
                <a:gd name="connsiteY3" fmla="*/ 1651000 h 1835150"/>
                <a:gd name="connsiteX4" fmla="*/ 488950 w 2851150"/>
                <a:gd name="connsiteY4" fmla="*/ 1638300 h 1835150"/>
                <a:gd name="connsiteX5" fmla="*/ 622300 w 2851150"/>
                <a:gd name="connsiteY5" fmla="*/ 1555750 h 1835150"/>
                <a:gd name="connsiteX6" fmla="*/ 666750 w 2851150"/>
                <a:gd name="connsiteY6" fmla="*/ 1555750 h 1835150"/>
                <a:gd name="connsiteX7" fmla="*/ 685800 w 2851150"/>
                <a:gd name="connsiteY7" fmla="*/ 1536700 h 1835150"/>
                <a:gd name="connsiteX8" fmla="*/ 749300 w 2851150"/>
                <a:gd name="connsiteY8" fmla="*/ 1517650 h 1835150"/>
                <a:gd name="connsiteX9" fmla="*/ 984250 w 2851150"/>
                <a:gd name="connsiteY9" fmla="*/ 1352550 h 1835150"/>
                <a:gd name="connsiteX10" fmla="*/ 1009650 w 2851150"/>
                <a:gd name="connsiteY10" fmla="*/ 1352550 h 1835150"/>
                <a:gd name="connsiteX11" fmla="*/ 1111250 w 2851150"/>
                <a:gd name="connsiteY11" fmla="*/ 1244600 h 1835150"/>
                <a:gd name="connsiteX12" fmla="*/ 1130300 w 2851150"/>
                <a:gd name="connsiteY12" fmla="*/ 1244600 h 1835150"/>
                <a:gd name="connsiteX13" fmla="*/ 1314450 w 2851150"/>
                <a:gd name="connsiteY13" fmla="*/ 1162050 h 1835150"/>
                <a:gd name="connsiteX14" fmla="*/ 1479550 w 2851150"/>
                <a:gd name="connsiteY14" fmla="*/ 996950 h 1835150"/>
                <a:gd name="connsiteX15" fmla="*/ 1562100 w 2851150"/>
                <a:gd name="connsiteY15" fmla="*/ 977900 h 1835150"/>
                <a:gd name="connsiteX16" fmla="*/ 1625600 w 2851150"/>
                <a:gd name="connsiteY16" fmla="*/ 908050 h 1835150"/>
                <a:gd name="connsiteX17" fmla="*/ 1695450 w 2851150"/>
                <a:gd name="connsiteY17" fmla="*/ 895350 h 1835150"/>
                <a:gd name="connsiteX18" fmla="*/ 2101850 w 2851150"/>
                <a:gd name="connsiteY18" fmla="*/ 552450 h 1835150"/>
                <a:gd name="connsiteX19" fmla="*/ 2139950 w 2851150"/>
                <a:gd name="connsiteY19" fmla="*/ 533400 h 1835150"/>
                <a:gd name="connsiteX20" fmla="*/ 2190750 w 2851150"/>
                <a:gd name="connsiteY20" fmla="*/ 476250 h 1835150"/>
                <a:gd name="connsiteX21" fmla="*/ 2254250 w 2851150"/>
                <a:gd name="connsiteY21" fmla="*/ 469900 h 1835150"/>
                <a:gd name="connsiteX22" fmla="*/ 2425700 w 2851150"/>
                <a:gd name="connsiteY22" fmla="*/ 317500 h 1835150"/>
                <a:gd name="connsiteX23" fmla="*/ 2463800 w 2851150"/>
                <a:gd name="connsiteY23" fmla="*/ 311150 h 1835150"/>
                <a:gd name="connsiteX24" fmla="*/ 2565400 w 2851150"/>
                <a:gd name="connsiteY24" fmla="*/ 203200 h 1835150"/>
                <a:gd name="connsiteX25" fmla="*/ 2628900 w 2851150"/>
                <a:gd name="connsiteY25" fmla="*/ 177800 h 1835150"/>
                <a:gd name="connsiteX26" fmla="*/ 2743200 w 2851150"/>
                <a:gd name="connsiteY26" fmla="*/ 88900 h 1835150"/>
                <a:gd name="connsiteX27" fmla="*/ 2851150 w 2851150"/>
                <a:gd name="connsiteY27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28600 w 2851150"/>
                <a:gd name="connsiteY2" fmla="*/ 1790700 h 1835150"/>
                <a:gd name="connsiteX3" fmla="*/ 400050 w 2851150"/>
                <a:gd name="connsiteY3" fmla="*/ 1651000 h 1835150"/>
                <a:gd name="connsiteX4" fmla="*/ 488950 w 2851150"/>
                <a:gd name="connsiteY4" fmla="*/ 1638300 h 1835150"/>
                <a:gd name="connsiteX5" fmla="*/ 622300 w 2851150"/>
                <a:gd name="connsiteY5" fmla="*/ 1555750 h 1835150"/>
                <a:gd name="connsiteX6" fmla="*/ 666750 w 2851150"/>
                <a:gd name="connsiteY6" fmla="*/ 1555750 h 1835150"/>
                <a:gd name="connsiteX7" fmla="*/ 685800 w 2851150"/>
                <a:gd name="connsiteY7" fmla="*/ 1536700 h 1835150"/>
                <a:gd name="connsiteX8" fmla="*/ 749300 w 2851150"/>
                <a:gd name="connsiteY8" fmla="*/ 1517650 h 1835150"/>
                <a:gd name="connsiteX9" fmla="*/ 984250 w 2851150"/>
                <a:gd name="connsiteY9" fmla="*/ 1352550 h 1835150"/>
                <a:gd name="connsiteX10" fmla="*/ 1009650 w 2851150"/>
                <a:gd name="connsiteY10" fmla="*/ 1352550 h 1835150"/>
                <a:gd name="connsiteX11" fmla="*/ 1111250 w 2851150"/>
                <a:gd name="connsiteY11" fmla="*/ 1244600 h 1835150"/>
                <a:gd name="connsiteX12" fmla="*/ 1130300 w 2851150"/>
                <a:gd name="connsiteY12" fmla="*/ 1244600 h 1835150"/>
                <a:gd name="connsiteX13" fmla="*/ 1314450 w 2851150"/>
                <a:gd name="connsiteY13" fmla="*/ 1162050 h 1835150"/>
                <a:gd name="connsiteX14" fmla="*/ 1479550 w 2851150"/>
                <a:gd name="connsiteY14" fmla="*/ 996950 h 1835150"/>
                <a:gd name="connsiteX15" fmla="*/ 1562100 w 2851150"/>
                <a:gd name="connsiteY15" fmla="*/ 977900 h 1835150"/>
                <a:gd name="connsiteX16" fmla="*/ 1625600 w 2851150"/>
                <a:gd name="connsiteY16" fmla="*/ 908050 h 1835150"/>
                <a:gd name="connsiteX17" fmla="*/ 1695450 w 2851150"/>
                <a:gd name="connsiteY17" fmla="*/ 895350 h 1835150"/>
                <a:gd name="connsiteX18" fmla="*/ 2101850 w 2851150"/>
                <a:gd name="connsiteY18" fmla="*/ 552450 h 1835150"/>
                <a:gd name="connsiteX19" fmla="*/ 2139950 w 2851150"/>
                <a:gd name="connsiteY19" fmla="*/ 533400 h 1835150"/>
                <a:gd name="connsiteX20" fmla="*/ 2190750 w 2851150"/>
                <a:gd name="connsiteY20" fmla="*/ 476250 h 1835150"/>
                <a:gd name="connsiteX21" fmla="*/ 2254250 w 2851150"/>
                <a:gd name="connsiteY21" fmla="*/ 469900 h 1835150"/>
                <a:gd name="connsiteX22" fmla="*/ 2425700 w 2851150"/>
                <a:gd name="connsiteY22" fmla="*/ 317500 h 1835150"/>
                <a:gd name="connsiteX23" fmla="*/ 2463800 w 2851150"/>
                <a:gd name="connsiteY23" fmla="*/ 311150 h 1835150"/>
                <a:gd name="connsiteX24" fmla="*/ 2565400 w 2851150"/>
                <a:gd name="connsiteY24" fmla="*/ 203200 h 1835150"/>
                <a:gd name="connsiteX25" fmla="*/ 2628900 w 2851150"/>
                <a:gd name="connsiteY25" fmla="*/ 177800 h 1835150"/>
                <a:gd name="connsiteX26" fmla="*/ 2737717 w 2851150"/>
                <a:gd name="connsiteY26" fmla="*/ 68798 h 1835150"/>
                <a:gd name="connsiteX27" fmla="*/ 2851150 w 2851150"/>
                <a:gd name="connsiteY27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28600 w 2851150"/>
                <a:gd name="connsiteY2" fmla="*/ 1790700 h 1835150"/>
                <a:gd name="connsiteX3" fmla="*/ 400050 w 2851150"/>
                <a:gd name="connsiteY3" fmla="*/ 1651000 h 1835150"/>
                <a:gd name="connsiteX4" fmla="*/ 488950 w 2851150"/>
                <a:gd name="connsiteY4" fmla="*/ 1638300 h 1835150"/>
                <a:gd name="connsiteX5" fmla="*/ 622300 w 2851150"/>
                <a:gd name="connsiteY5" fmla="*/ 1555750 h 1835150"/>
                <a:gd name="connsiteX6" fmla="*/ 666750 w 2851150"/>
                <a:gd name="connsiteY6" fmla="*/ 1555750 h 1835150"/>
                <a:gd name="connsiteX7" fmla="*/ 685800 w 2851150"/>
                <a:gd name="connsiteY7" fmla="*/ 1536700 h 1835150"/>
                <a:gd name="connsiteX8" fmla="*/ 749300 w 2851150"/>
                <a:gd name="connsiteY8" fmla="*/ 1517650 h 1835150"/>
                <a:gd name="connsiteX9" fmla="*/ 984250 w 2851150"/>
                <a:gd name="connsiteY9" fmla="*/ 1352550 h 1835150"/>
                <a:gd name="connsiteX10" fmla="*/ 1009650 w 2851150"/>
                <a:gd name="connsiteY10" fmla="*/ 1352550 h 1835150"/>
                <a:gd name="connsiteX11" fmla="*/ 1111250 w 2851150"/>
                <a:gd name="connsiteY11" fmla="*/ 1244600 h 1835150"/>
                <a:gd name="connsiteX12" fmla="*/ 1130300 w 2851150"/>
                <a:gd name="connsiteY12" fmla="*/ 1244600 h 1835150"/>
                <a:gd name="connsiteX13" fmla="*/ 1314450 w 2851150"/>
                <a:gd name="connsiteY13" fmla="*/ 1162050 h 1835150"/>
                <a:gd name="connsiteX14" fmla="*/ 1479550 w 2851150"/>
                <a:gd name="connsiteY14" fmla="*/ 996950 h 1835150"/>
                <a:gd name="connsiteX15" fmla="*/ 1562100 w 2851150"/>
                <a:gd name="connsiteY15" fmla="*/ 977900 h 1835150"/>
                <a:gd name="connsiteX16" fmla="*/ 1625600 w 2851150"/>
                <a:gd name="connsiteY16" fmla="*/ 908050 h 1835150"/>
                <a:gd name="connsiteX17" fmla="*/ 1695450 w 2851150"/>
                <a:gd name="connsiteY17" fmla="*/ 895350 h 1835150"/>
                <a:gd name="connsiteX18" fmla="*/ 2101850 w 2851150"/>
                <a:gd name="connsiteY18" fmla="*/ 552450 h 1835150"/>
                <a:gd name="connsiteX19" fmla="*/ 2139950 w 2851150"/>
                <a:gd name="connsiteY19" fmla="*/ 533400 h 1835150"/>
                <a:gd name="connsiteX20" fmla="*/ 2190750 w 2851150"/>
                <a:gd name="connsiteY20" fmla="*/ 476250 h 1835150"/>
                <a:gd name="connsiteX21" fmla="*/ 2254250 w 2851150"/>
                <a:gd name="connsiteY21" fmla="*/ 469900 h 1835150"/>
                <a:gd name="connsiteX22" fmla="*/ 2425700 w 2851150"/>
                <a:gd name="connsiteY22" fmla="*/ 317500 h 1835150"/>
                <a:gd name="connsiteX23" fmla="*/ 2463800 w 2851150"/>
                <a:gd name="connsiteY23" fmla="*/ 311150 h 1835150"/>
                <a:gd name="connsiteX24" fmla="*/ 2545298 w 2851150"/>
                <a:gd name="connsiteY24" fmla="*/ 203200 h 1835150"/>
                <a:gd name="connsiteX25" fmla="*/ 2628900 w 2851150"/>
                <a:gd name="connsiteY25" fmla="*/ 177800 h 1835150"/>
                <a:gd name="connsiteX26" fmla="*/ 2737717 w 2851150"/>
                <a:gd name="connsiteY26" fmla="*/ 68798 h 1835150"/>
                <a:gd name="connsiteX27" fmla="*/ 2851150 w 2851150"/>
                <a:gd name="connsiteY27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28600 w 2851150"/>
                <a:gd name="connsiteY2" fmla="*/ 1790700 h 1835150"/>
                <a:gd name="connsiteX3" fmla="*/ 400050 w 2851150"/>
                <a:gd name="connsiteY3" fmla="*/ 1651000 h 1835150"/>
                <a:gd name="connsiteX4" fmla="*/ 488950 w 2851150"/>
                <a:gd name="connsiteY4" fmla="*/ 1638300 h 1835150"/>
                <a:gd name="connsiteX5" fmla="*/ 622300 w 2851150"/>
                <a:gd name="connsiteY5" fmla="*/ 1555750 h 1835150"/>
                <a:gd name="connsiteX6" fmla="*/ 666750 w 2851150"/>
                <a:gd name="connsiteY6" fmla="*/ 1555750 h 1835150"/>
                <a:gd name="connsiteX7" fmla="*/ 685800 w 2851150"/>
                <a:gd name="connsiteY7" fmla="*/ 1536700 h 1835150"/>
                <a:gd name="connsiteX8" fmla="*/ 749300 w 2851150"/>
                <a:gd name="connsiteY8" fmla="*/ 1517650 h 1835150"/>
                <a:gd name="connsiteX9" fmla="*/ 984250 w 2851150"/>
                <a:gd name="connsiteY9" fmla="*/ 1352550 h 1835150"/>
                <a:gd name="connsiteX10" fmla="*/ 1009650 w 2851150"/>
                <a:gd name="connsiteY10" fmla="*/ 1352550 h 1835150"/>
                <a:gd name="connsiteX11" fmla="*/ 1111250 w 2851150"/>
                <a:gd name="connsiteY11" fmla="*/ 1244600 h 1835150"/>
                <a:gd name="connsiteX12" fmla="*/ 1130300 w 2851150"/>
                <a:gd name="connsiteY12" fmla="*/ 1244600 h 1835150"/>
                <a:gd name="connsiteX13" fmla="*/ 1314450 w 2851150"/>
                <a:gd name="connsiteY13" fmla="*/ 1162050 h 1835150"/>
                <a:gd name="connsiteX14" fmla="*/ 1479550 w 2851150"/>
                <a:gd name="connsiteY14" fmla="*/ 996950 h 1835150"/>
                <a:gd name="connsiteX15" fmla="*/ 1562100 w 2851150"/>
                <a:gd name="connsiteY15" fmla="*/ 977900 h 1835150"/>
                <a:gd name="connsiteX16" fmla="*/ 1625600 w 2851150"/>
                <a:gd name="connsiteY16" fmla="*/ 908050 h 1835150"/>
                <a:gd name="connsiteX17" fmla="*/ 1695450 w 2851150"/>
                <a:gd name="connsiteY17" fmla="*/ 895350 h 1835150"/>
                <a:gd name="connsiteX18" fmla="*/ 2101850 w 2851150"/>
                <a:gd name="connsiteY18" fmla="*/ 552450 h 1835150"/>
                <a:gd name="connsiteX19" fmla="*/ 2139950 w 2851150"/>
                <a:gd name="connsiteY19" fmla="*/ 533400 h 1835150"/>
                <a:gd name="connsiteX20" fmla="*/ 2190750 w 2851150"/>
                <a:gd name="connsiteY20" fmla="*/ 476250 h 1835150"/>
                <a:gd name="connsiteX21" fmla="*/ 2254250 w 2851150"/>
                <a:gd name="connsiteY21" fmla="*/ 469900 h 1835150"/>
                <a:gd name="connsiteX22" fmla="*/ 2405598 w 2851150"/>
                <a:gd name="connsiteY22" fmla="*/ 315672 h 1835150"/>
                <a:gd name="connsiteX23" fmla="*/ 2463800 w 2851150"/>
                <a:gd name="connsiteY23" fmla="*/ 311150 h 1835150"/>
                <a:gd name="connsiteX24" fmla="*/ 2545298 w 2851150"/>
                <a:gd name="connsiteY24" fmla="*/ 203200 h 1835150"/>
                <a:gd name="connsiteX25" fmla="*/ 2628900 w 2851150"/>
                <a:gd name="connsiteY25" fmla="*/ 177800 h 1835150"/>
                <a:gd name="connsiteX26" fmla="*/ 2737717 w 2851150"/>
                <a:gd name="connsiteY26" fmla="*/ 68798 h 1835150"/>
                <a:gd name="connsiteX27" fmla="*/ 2851150 w 2851150"/>
                <a:gd name="connsiteY27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28600 w 2851150"/>
                <a:gd name="connsiteY2" fmla="*/ 1790700 h 1835150"/>
                <a:gd name="connsiteX3" fmla="*/ 400050 w 2851150"/>
                <a:gd name="connsiteY3" fmla="*/ 1651000 h 1835150"/>
                <a:gd name="connsiteX4" fmla="*/ 488950 w 2851150"/>
                <a:gd name="connsiteY4" fmla="*/ 1638300 h 1835150"/>
                <a:gd name="connsiteX5" fmla="*/ 622300 w 2851150"/>
                <a:gd name="connsiteY5" fmla="*/ 1555750 h 1835150"/>
                <a:gd name="connsiteX6" fmla="*/ 666750 w 2851150"/>
                <a:gd name="connsiteY6" fmla="*/ 1555750 h 1835150"/>
                <a:gd name="connsiteX7" fmla="*/ 685800 w 2851150"/>
                <a:gd name="connsiteY7" fmla="*/ 1536700 h 1835150"/>
                <a:gd name="connsiteX8" fmla="*/ 749300 w 2851150"/>
                <a:gd name="connsiteY8" fmla="*/ 1517650 h 1835150"/>
                <a:gd name="connsiteX9" fmla="*/ 984250 w 2851150"/>
                <a:gd name="connsiteY9" fmla="*/ 1352550 h 1835150"/>
                <a:gd name="connsiteX10" fmla="*/ 1009650 w 2851150"/>
                <a:gd name="connsiteY10" fmla="*/ 1352550 h 1835150"/>
                <a:gd name="connsiteX11" fmla="*/ 1111250 w 2851150"/>
                <a:gd name="connsiteY11" fmla="*/ 1244600 h 1835150"/>
                <a:gd name="connsiteX12" fmla="*/ 1130300 w 2851150"/>
                <a:gd name="connsiteY12" fmla="*/ 1244600 h 1835150"/>
                <a:gd name="connsiteX13" fmla="*/ 1314450 w 2851150"/>
                <a:gd name="connsiteY13" fmla="*/ 1162050 h 1835150"/>
                <a:gd name="connsiteX14" fmla="*/ 1479550 w 2851150"/>
                <a:gd name="connsiteY14" fmla="*/ 996950 h 1835150"/>
                <a:gd name="connsiteX15" fmla="*/ 1562100 w 2851150"/>
                <a:gd name="connsiteY15" fmla="*/ 977900 h 1835150"/>
                <a:gd name="connsiteX16" fmla="*/ 1625600 w 2851150"/>
                <a:gd name="connsiteY16" fmla="*/ 908050 h 1835150"/>
                <a:gd name="connsiteX17" fmla="*/ 1695450 w 2851150"/>
                <a:gd name="connsiteY17" fmla="*/ 895350 h 1835150"/>
                <a:gd name="connsiteX18" fmla="*/ 2101850 w 2851150"/>
                <a:gd name="connsiteY18" fmla="*/ 552450 h 1835150"/>
                <a:gd name="connsiteX19" fmla="*/ 2139950 w 2851150"/>
                <a:gd name="connsiteY19" fmla="*/ 533400 h 1835150"/>
                <a:gd name="connsiteX20" fmla="*/ 2190750 w 2851150"/>
                <a:gd name="connsiteY20" fmla="*/ 476250 h 1835150"/>
                <a:gd name="connsiteX21" fmla="*/ 2246940 w 2851150"/>
                <a:gd name="connsiteY21" fmla="*/ 469900 h 1835150"/>
                <a:gd name="connsiteX22" fmla="*/ 2405598 w 2851150"/>
                <a:gd name="connsiteY22" fmla="*/ 315672 h 1835150"/>
                <a:gd name="connsiteX23" fmla="*/ 2463800 w 2851150"/>
                <a:gd name="connsiteY23" fmla="*/ 311150 h 1835150"/>
                <a:gd name="connsiteX24" fmla="*/ 2545298 w 2851150"/>
                <a:gd name="connsiteY24" fmla="*/ 203200 h 1835150"/>
                <a:gd name="connsiteX25" fmla="*/ 2628900 w 2851150"/>
                <a:gd name="connsiteY25" fmla="*/ 177800 h 1835150"/>
                <a:gd name="connsiteX26" fmla="*/ 2737717 w 2851150"/>
                <a:gd name="connsiteY26" fmla="*/ 68798 h 1835150"/>
                <a:gd name="connsiteX27" fmla="*/ 2851150 w 2851150"/>
                <a:gd name="connsiteY27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28600 w 2851150"/>
                <a:gd name="connsiteY2" fmla="*/ 1790700 h 1835150"/>
                <a:gd name="connsiteX3" fmla="*/ 400050 w 2851150"/>
                <a:gd name="connsiteY3" fmla="*/ 1651000 h 1835150"/>
                <a:gd name="connsiteX4" fmla="*/ 488950 w 2851150"/>
                <a:gd name="connsiteY4" fmla="*/ 1638300 h 1835150"/>
                <a:gd name="connsiteX5" fmla="*/ 622300 w 2851150"/>
                <a:gd name="connsiteY5" fmla="*/ 1555750 h 1835150"/>
                <a:gd name="connsiteX6" fmla="*/ 666750 w 2851150"/>
                <a:gd name="connsiteY6" fmla="*/ 1555750 h 1835150"/>
                <a:gd name="connsiteX7" fmla="*/ 685800 w 2851150"/>
                <a:gd name="connsiteY7" fmla="*/ 1536700 h 1835150"/>
                <a:gd name="connsiteX8" fmla="*/ 749300 w 2851150"/>
                <a:gd name="connsiteY8" fmla="*/ 1517650 h 1835150"/>
                <a:gd name="connsiteX9" fmla="*/ 984250 w 2851150"/>
                <a:gd name="connsiteY9" fmla="*/ 1352550 h 1835150"/>
                <a:gd name="connsiteX10" fmla="*/ 1009650 w 2851150"/>
                <a:gd name="connsiteY10" fmla="*/ 1352550 h 1835150"/>
                <a:gd name="connsiteX11" fmla="*/ 1111250 w 2851150"/>
                <a:gd name="connsiteY11" fmla="*/ 1244600 h 1835150"/>
                <a:gd name="connsiteX12" fmla="*/ 1130300 w 2851150"/>
                <a:gd name="connsiteY12" fmla="*/ 1244600 h 1835150"/>
                <a:gd name="connsiteX13" fmla="*/ 1314450 w 2851150"/>
                <a:gd name="connsiteY13" fmla="*/ 1162050 h 1835150"/>
                <a:gd name="connsiteX14" fmla="*/ 1479550 w 2851150"/>
                <a:gd name="connsiteY14" fmla="*/ 996950 h 1835150"/>
                <a:gd name="connsiteX15" fmla="*/ 1562100 w 2851150"/>
                <a:gd name="connsiteY15" fmla="*/ 977900 h 1835150"/>
                <a:gd name="connsiteX16" fmla="*/ 1625600 w 2851150"/>
                <a:gd name="connsiteY16" fmla="*/ 908050 h 1835150"/>
                <a:gd name="connsiteX17" fmla="*/ 1695450 w 2851150"/>
                <a:gd name="connsiteY17" fmla="*/ 895350 h 1835150"/>
                <a:gd name="connsiteX18" fmla="*/ 2083575 w 2851150"/>
                <a:gd name="connsiteY18" fmla="*/ 550623 h 1835150"/>
                <a:gd name="connsiteX19" fmla="*/ 2139950 w 2851150"/>
                <a:gd name="connsiteY19" fmla="*/ 533400 h 1835150"/>
                <a:gd name="connsiteX20" fmla="*/ 2190750 w 2851150"/>
                <a:gd name="connsiteY20" fmla="*/ 476250 h 1835150"/>
                <a:gd name="connsiteX21" fmla="*/ 2246940 w 2851150"/>
                <a:gd name="connsiteY21" fmla="*/ 469900 h 1835150"/>
                <a:gd name="connsiteX22" fmla="*/ 2405598 w 2851150"/>
                <a:gd name="connsiteY22" fmla="*/ 315672 h 1835150"/>
                <a:gd name="connsiteX23" fmla="*/ 2463800 w 2851150"/>
                <a:gd name="connsiteY23" fmla="*/ 311150 h 1835150"/>
                <a:gd name="connsiteX24" fmla="*/ 2545298 w 2851150"/>
                <a:gd name="connsiteY24" fmla="*/ 203200 h 1835150"/>
                <a:gd name="connsiteX25" fmla="*/ 2628900 w 2851150"/>
                <a:gd name="connsiteY25" fmla="*/ 177800 h 1835150"/>
                <a:gd name="connsiteX26" fmla="*/ 2737717 w 2851150"/>
                <a:gd name="connsiteY26" fmla="*/ 68798 h 1835150"/>
                <a:gd name="connsiteX27" fmla="*/ 2851150 w 2851150"/>
                <a:gd name="connsiteY27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28600 w 2851150"/>
                <a:gd name="connsiteY2" fmla="*/ 1790700 h 1835150"/>
                <a:gd name="connsiteX3" fmla="*/ 400050 w 2851150"/>
                <a:gd name="connsiteY3" fmla="*/ 1651000 h 1835150"/>
                <a:gd name="connsiteX4" fmla="*/ 488950 w 2851150"/>
                <a:gd name="connsiteY4" fmla="*/ 1638300 h 1835150"/>
                <a:gd name="connsiteX5" fmla="*/ 622300 w 2851150"/>
                <a:gd name="connsiteY5" fmla="*/ 1555750 h 1835150"/>
                <a:gd name="connsiteX6" fmla="*/ 666750 w 2851150"/>
                <a:gd name="connsiteY6" fmla="*/ 1555750 h 1835150"/>
                <a:gd name="connsiteX7" fmla="*/ 685800 w 2851150"/>
                <a:gd name="connsiteY7" fmla="*/ 1536700 h 1835150"/>
                <a:gd name="connsiteX8" fmla="*/ 749300 w 2851150"/>
                <a:gd name="connsiteY8" fmla="*/ 1517650 h 1835150"/>
                <a:gd name="connsiteX9" fmla="*/ 984250 w 2851150"/>
                <a:gd name="connsiteY9" fmla="*/ 1352550 h 1835150"/>
                <a:gd name="connsiteX10" fmla="*/ 1009650 w 2851150"/>
                <a:gd name="connsiteY10" fmla="*/ 1352550 h 1835150"/>
                <a:gd name="connsiteX11" fmla="*/ 1111250 w 2851150"/>
                <a:gd name="connsiteY11" fmla="*/ 1244600 h 1835150"/>
                <a:gd name="connsiteX12" fmla="*/ 1130300 w 2851150"/>
                <a:gd name="connsiteY12" fmla="*/ 1244600 h 1835150"/>
                <a:gd name="connsiteX13" fmla="*/ 1314450 w 2851150"/>
                <a:gd name="connsiteY13" fmla="*/ 1162050 h 1835150"/>
                <a:gd name="connsiteX14" fmla="*/ 1479550 w 2851150"/>
                <a:gd name="connsiteY14" fmla="*/ 996950 h 1835150"/>
                <a:gd name="connsiteX15" fmla="*/ 1562100 w 2851150"/>
                <a:gd name="connsiteY15" fmla="*/ 977900 h 1835150"/>
                <a:gd name="connsiteX16" fmla="*/ 1625600 w 2851150"/>
                <a:gd name="connsiteY16" fmla="*/ 908050 h 1835150"/>
                <a:gd name="connsiteX17" fmla="*/ 1673520 w 2851150"/>
                <a:gd name="connsiteY17" fmla="*/ 897178 h 1835150"/>
                <a:gd name="connsiteX18" fmla="*/ 2083575 w 2851150"/>
                <a:gd name="connsiteY18" fmla="*/ 550623 h 1835150"/>
                <a:gd name="connsiteX19" fmla="*/ 2139950 w 2851150"/>
                <a:gd name="connsiteY19" fmla="*/ 533400 h 1835150"/>
                <a:gd name="connsiteX20" fmla="*/ 2190750 w 2851150"/>
                <a:gd name="connsiteY20" fmla="*/ 476250 h 1835150"/>
                <a:gd name="connsiteX21" fmla="*/ 2246940 w 2851150"/>
                <a:gd name="connsiteY21" fmla="*/ 469900 h 1835150"/>
                <a:gd name="connsiteX22" fmla="*/ 2405598 w 2851150"/>
                <a:gd name="connsiteY22" fmla="*/ 315672 h 1835150"/>
                <a:gd name="connsiteX23" fmla="*/ 2463800 w 2851150"/>
                <a:gd name="connsiteY23" fmla="*/ 311150 h 1835150"/>
                <a:gd name="connsiteX24" fmla="*/ 2545298 w 2851150"/>
                <a:gd name="connsiteY24" fmla="*/ 203200 h 1835150"/>
                <a:gd name="connsiteX25" fmla="*/ 2628900 w 2851150"/>
                <a:gd name="connsiteY25" fmla="*/ 177800 h 1835150"/>
                <a:gd name="connsiteX26" fmla="*/ 2737717 w 2851150"/>
                <a:gd name="connsiteY26" fmla="*/ 68798 h 1835150"/>
                <a:gd name="connsiteX27" fmla="*/ 2851150 w 2851150"/>
                <a:gd name="connsiteY27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28600 w 2851150"/>
                <a:gd name="connsiteY2" fmla="*/ 1790700 h 1835150"/>
                <a:gd name="connsiteX3" fmla="*/ 400050 w 2851150"/>
                <a:gd name="connsiteY3" fmla="*/ 1651000 h 1835150"/>
                <a:gd name="connsiteX4" fmla="*/ 488950 w 2851150"/>
                <a:gd name="connsiteY4" fmla="*/ 1638300 h 1835150"/>
                <a:gd name="connsiteX5" fmla="*/ 622300 w 2851150"/>
                <a:gd name="connsiteY5" fmla="*/ 1555750 h 1835150"/>
                <a:gd name="connsiteX6" fmla="*/ 666750 w 2851150"/>
                <a:gd name="connsiteY6" fmla="*/ 1555750 h 1835150"/>
                <a:gd name="connsiteX7" fmla="*/ 685800 w 2851150"/>
                <a:gd name="connsiteY7" fmla="*/ 1536700 h 1835150"/>
                <a:gd name="connsiteX8" fmla="*/ 749300 w 2851150"/>
                <a:gd name="connsiteY8" fmla="*/ 1517650 h 1835150"/>
                <a:gd name="connsiteX9" fmla="*/ 984250 w 2851150"/>
                <a:gd name="connsiteY9" fmla="*/ 1352550 h 1835150"/>
                <a:gd name="connsiteX10" fmla="*/ 1009650 w 2851150"/>
                <a:gd name="connsiteY10" fmla="*/ 1352550 h 1835150"/>
                <a:gd name="connsiteX11" fmla="*/ 1111250 w 2851150"/>
                <a:gd name="connsiteY11" fmla="*/ 1244600 h 1835150"/>
                <a:gd name="connsiteX12" fmla="*/ 1130300 w 2851150"/>
                <a:gd name="connsiteY12" fmla="*/ 1244600 h 1835150"/>
                <a:gd name="connsiteX13" fmla="*/ 1314450 w 2851150"/>
                <a:gd name="connsiteY13" fmla="*/ 1162050 h 1835150"/>
                <a:gd name="connsiteX14" fmla="*/ 1479550 w 2851150"/>
                <a:gd name="connsiteY14" fmla="*/ 996950 h 1835150"/>
                <a:gd name="connsiteX15" fmla="*/ 1562100 w 2851150"/>
                <a:gd name="connsiteY15" fmla="*/ 977900 h 1835150"/>
                <a:gd name="connsiteX16" fmla="*/ 1625600 w 2851150"/>
                <a:gd name="connsiteY16" fmla="*/ 906223 h 1835150"/>
                <a:gd name="connsiteX17" fmla="*/ 1673520 w 2851150"/>
                <a:gd name="connsiteY17" fmla="*/ 897178 h 1835150"/>
                <a:gd name="connsiteX18" fmla="*/ 2083575 w 2851150"/>
                <a:gd name="connsiteY18" fmla="*/ 550623 h 1835150"/>
                <a:gd name="connsiteX19" fmla="*/ 2139950 w 2851150"/>
                <a:gd name="connsiteY19" fmla="*/ 533400 h 1835150"/>
                <a:gd name="connsiteX20" fmla="*/ 2190750 w 2851150"/>
                <a:gd name="connsiteY20" fmla="*/ 476250 h 1835150"/>
                <a:gd name="connsiteX21" fmla="*/ 2246940 w 2851150"/>
                <a:gd name="connsiteY21" fmla="*/ 469900 h 1835150"/>
                <a:gd name="connsiteX22" fmla="*/ 2405598 w 2851150"/>
                <a:gd name="connsiteY22" fmla="*/ 315672 h 1835150"/>
                <a:gd name="connsiteX23" fmla="*/ 2463800 w 2851150"/>
                <a:gd name="connsiteY23" fmla="*/ 311150 h 1835150"/>
                <a:gd name="connsiteX24" fmla="*/ 2545298 w 2851150"/>
                <a:gd name="connsiteY24" fmla="*/ 203200 h 1835150"/>
                <a:gd name="connsiteX25" fmla="*/ 2628900 w 2851150"/>
                <a:gd name="connsiteY25" fmla="*/ 177800 h 1835150"/>
                <a:gd name="connsiteX26" fmla="*/ 2737717 w 2851150"/>
                <a:gd name="connsiteY26" fmla="*/ 68798 h 1835150"/>
                <a:gd name="connsiteX27" fmla="*/ 2851150 w 2851150"/>
                <a:gd name="connsiteY27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28600 w 2851150"/>
                <a:gd name="connsiteY2" fmla="*/ 1790700 h 1835150"/>
                <a:gd name="connsiteX3" fmla="*/ 400050 w 2851150"/>
                <a:gd name="connsiteY3" fmla="*/ 1651000 h 1835150"/>
                <a:gd name="connsiteX4" fmla="*/ 488950 w 2851150"/>
                <a:gd name="connsiteY4" fmla="*/ 1638300 h 1835150"/>
                <a:gd name="connsiteX5" fmla="*/ 622300 w 2851150"/>
                <a:gd name="connsiteY5" fmla="*/ 1555750 h 1835150"/>
                <a:gd name="connsiteX6" fmla="*/ 666750 w 2851150"/>
                <a:gd name="connsiteY6" fmla="*/ 1555750 h 1835150"/>
                <a:gd name="connsiteX7" fmla="*/ 685800 w 2851150"/>
                <a:gd name="connsiteY7" fmla="*/ 1536700 h 1835150"/>
                <a:gd name="connsiteX8" fmla="*/ 749300 w 2851150"/>
                <a:gd name="connsiteY8" fmla="*/ 1517650 h 1835150"/>
                <a:gd name="connsiteX9" fmla="*/ 984250 w 2851150"/>
                <a:gd name="connsiteY9" fmla="*/ 1352550 h 1835150"/>
                <a:gd name="connsiteX10" fmla="*/ 1009650 w 2851150"/>
                <a:gd name="connsiteY10" fmla="*/ 1352550 h 1835150"/>
                <a:gd name="connsiteX11" fmla="*/ 1111250 w 2851150"/>
                <a:gd name="connsiteY11" fmla="*/ 1244600 h 1835150"/>
                <a:gd name="connsiteX12" fmla="*/ 1130300 w 2851150"/>
                <a:gd name="connsiteY12" fmla="*/ 1244600 h 1835150"/>
                <a:gd name="connsiteX13" fmla="*/ 1314450 w 2851150"/>
                <a:gd name="connsiteY13" fmla="*/ 1162050 h 1835150"/>
                <a:gd name="connsiteX14" fmla="*/ 1459447 w 2851150"/>
                <a:gd name="connsiteY14" fmla="*/ 996950 h 1835150"/>
                <a:gd name="connsiteX15" fmla="*/ 1562100 w 2851150"/>
                <a:gd name="connsiteY15" fmla="*/ 977900 h 1835150"/>
                <a:gd name="connsiteX16" fmla="*/ 1625600 w 2851150"/>
                <a:gd name="connsiteY16" fmla="*/ 906223 h 1835150"/>
                <a:gd name="connsiteX17" fmla="*/ 1673520 w 2851150"/>
                <a:gd name="connsiteY17" fmla="*/ 897178 h 1835150"/>
                <a:gd name="connsiteX18" fmla="*/ 2083575 w 2851150"/>
                <a:gd name="connsiteY18" fmla="*/ 550623 h 1835150"/>
                <a:gd name="connsiteX19" fmla="*/ 2139950 w 2851150"/>
                <a:gd name="connsiteY19" fmla="*/ 533400 h 1835150"/>
                <a:gd name="connsiteX20" fmla="*/ 2190750 w 2851150"/>
                <a:gd name="connsiteY20" fmla="*/ 476250 h 1835150"/>
                <a:gd name="connsiteX21" fmla="*/ 2246940 w 2851150"/>
                <a:gd name="connsiteY21" fmla="*/ 469900 h 1835150"/>
                <a:gd name="connsiteX22" fmla="*/ 2405598 w 2851150"/>
                <a:gd name="connsiteY22" fmla="*/ 315672 h 1835150"/>
                <a:gd name="connsiteX23" fmla="*/ 2463800 w 2851150"/>
                <a:gd name="connsiteY23" fmla="*/ 311150 h 1835150"/>
                <a:gd name="connsiteX24" fmla="*/ 2545298 w 2851150"/>
                <a:gd name="connsiteY24" fmla="*/ 203200 h 1835150"/>
                <a:gd name="connsiteX25" fmla="*/ 2628900 w 2851150"/>
                <a:gd name="connsiteY25" fmla="*/ 177800 h 1835150"/>
                <a:gd name="connsiteX26" fmla="*/ 2737717 w 2851150"/>
                <a:gd name="connsiteY26" fmla="*/ 68798 h 1835150"/>
                <a:gd name="connsiteX27" fmla="*/ 2851150 w 2851150"/>
                <a:gd name="connsiteY27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28600 w 2851150"/>
                <a:gd name="connsiteY2" fmla="*/ 1790700 h 1835150"/>
                <a:gd name="connsiteX3" fmla="*/ 400050 w 2851150"/>
                <a:gd name="connsiteY3" fmla="*/ 1651000 h 1835150"/>
                <a:gd name="connsiteX4" fmla="*/ 488950 w 2851150"/>
                <a:gd name="connsiteY4" fmla="*/ 1638300 h 1835150"/>
                <a:gd name="connsiteX5" fmla="*/ 622300 w 2851150"/>
                <a:gd name="connsiteY5" fmla="*/ 1555750 h 1835150"/>
                <a:gd name="connsiteX6" fmla="*/ 666750 w 2851150"/>
                <a:gd name="connsiteY6" fmla="*/ 1555750 h 1835150"/>
                <a:gd name="connsiteX7" fmla="*/ 685800 w 2851150"/>
                <a:gd name="connsiteY7" fmla="*/ 1536700 h 1835150"/>
                <a:gd name="connsiteX8" fmla="*/ 749300 w 2851150"/>
                <a:gd name="connsiteY8" fmla="*/ 1517650 h 1835150"/>
                <a:gd name="connsiteX9" fmla="*/ 984250 w 2851150"/>
                <a:gd name="connsiteY9" fmla="*/ 1352550 h 1835150"/>
                <a:gd name="connsiteX10" fmla="*/ 1009650 w 2851150"/>
                <a:gd name="connsiteY10" fmla="*/ 1352550 h 1835150"/>
                <a:gd name="connsiteX11" fmla="*/ 1111250 w 2851150"/>
                <a:gd name="connsiteY11" fmla="*/ 1244600 h 1835150"/>
                <a:gd name="connsiteX12" fmla="*/ 1130300 w 2851150"/>
                <a:gd name="connsiteY12" fmla="*/ 1244600 h 1835150"/>
                <a:gd name="connsiteX13" fmla="*/ 1319933 w 2851150"/>
                <a:gd name="connsiteY13" fmla="*/ 1143776 h 1835150"/>
                <a:gd name="connsiteX14" fmla="*/ 1459447 w 2851150"/>
                <a:gd name="connsiteY14" fmla="*/ 996950 h 1835150"/>
                <a:gd name="connsiteX15" fmla="*/ 1562100 w 2851150"/>
                <a:gd name="connsiteY15" fmla="*/ 977900 h 1835150"/>
                <a:gd name="connsiteX16" fmla="*/ 1625600 w 2851150"/>
                <a:gd name="connsiteY16" fmla="*/ 906223 h 1835150"/>
                <a:gd name="connsiteX17" fmla="*/ 1673520 w 2851150"/>
                <a:gd name="connsiteY17" fmla="*/ 897178 h 1835150"/>
                <a:gd name="connsiteX18" fmla="*/ 2083575 w 2851150"/>
                <a:gd name="connsiteY18" fmla="*/ 550623 h 1835150"/>
                <a:gd name="connsiteX19" fmla="*/ 2139950 w 2851150"/>
                <a:gd name="connsiteY19" fmla="*/ 533400 h 1835150"/>
                <a:gd name="connsiteX20" fmla="*/ 2190750 w 2851150"/>
                <a:gd name="connsiteY20" fmla="*/ 476250 h 1835150"/>
                <a:gd name="connsiteX21" fmla="*/ 2246940 w 2851150"/>
                <a:gd name="connsiteY21" fmla="*/ 469900 h 1835150"/>
                <a:gd name="connsiteX22" fmla="*/ 2405598 w 2851150"/>
                <a:gd name="connsiteY22" fmla="*/ 315672 h 1835150"/>
                <a:gd name="connsiteX23" fmla="*/ 2463800 w 2851150"/>
                <a:gd name="connsiteY23" fmla="*/ 311150 h 1835150"/>
                <a:gd name="connsiteX24" fmla="*/ 2545298 w 2851150"/>
                <a:gd name="connsiteY24" fmla="*/ 203200 h 1835150"/>
                <a:gd name="connsiteX25" fmla="*/ 2628900 w 2851150"/>
                <a:gd name="connsiteY25" fmla="*/ 177800 h 1835150"/>
                <a:gd name="connsiteX26" fmla="*/ 2737717 w 2851150"/>
                <a:gd name="connsiteY26" fmla="*/ 68798 h 1835150"/>
                <a:gd name="connsiteX27" fmla="*/ 2851150 w 2851150"/>
                <a:gd name="connsiteY27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28600 w 2851150"/>
                <a:gd name="connsiteY2" fmla="*/ 1790700 h 1835150"/>
                <a:gd name="connsiteX3" fmla="*/ 400050 w 2851150"/>
                <a:gd name="connsiteY3" fmla="*/ 1651000 h 1835150"/>
                <a:gd name="connsiteX4" fmla="*/ 488950 w 2851150"/>
                <a:gd name="connsiteY4" fmla="*/ 1638300 h 1835150"/>
                <a:gd name="connsiteX5" fmla="*/ 622300 w 2851150"/>
                <a:gd name="connsiteY5" fmla="*/ 1555750 h 1835150"/>
                <a:gd name="connsiteX6" fmla="*/ 666750 w 2851150"/>
                <a:gd name="connsiteY6" fmla="*/ 1555750 h 1835150"/>
                <a:gd name="connsiteX7" fmla="*/ 685800 w 2851150"/>
                <a:gd name="connsiteY7" fmla="*/ 1536700 h 1835150"/>
                <a:gd name="connsiteX8" fmla="*/ 734681 w 2851150"/>
                <a:gd name="connsiteY8" fmla="*/ 1512168 h 1835150"/>
                <a:gd name="connsiteX9" fmla="*/ 984250 w 2851150"/>
                <a:gd name="connsiteY9" fmla="*/ 1352550 h 1835150"/>
                <a:gd name="connsiteX10" fmla="*/ 1009650 w 2851150"/>
                <a:gd name="connsiteY10" fmla="*/ 1352550 h 1835150"/>
                <a:gd name="connsiteX11" fmla="*/ 1111250 w 2851150"/>
                <a:gd name="connsiteY11" fmla="*/ 1244600 h 1835150"/>
                <a:gd name="connsiteX12" fmla="*/ 1130300 w 2851150"/>
                <a:gd name="connsiteY12" fmla="*/ 1244600 h 1835150"/>
                <a:gd name="connsiteX13" fmla="*/ 1319933 w 2851150"/>
                <a:gd name="connsiteY13" fmla="*/ 1143776 h 1835150"/>
                <a:gd name="connsiteX14" fmla="*/ 1459447 w 2851150"/>
                <a:gd name="connsiteY14" fmla="*/ 996950 h 1835150"/>
                <a:gd name="connsiteX15" fmla="*/ 1562100 w 2851150"/>
                <a:gd name="connsiteY15" fmla="*/ 977900 h 1835150"/>
                <a:gd name="connsiteX16" fmla="*/ 1625600 w 2851150"/>
                <a:gd name="connsiteY16" fmla="*/ 906223 h 1835150"/>
                <a:gd name="connsiteX17" fmla="*/ 1673520 w 2851150"/>
                <a:gd name="connsiteY17" fmla="*/ 897178 h 1835150"/>
                <a:gd name="connsiteX18" fmla="*/ 2083575 w 2851150"/>
                <a:gd name="connsiteY18" fmla="*/ 550623 h 1835150"/>
                <a:gd name="connsiteX19" fmla="*/ 2139950 w 2851150"/>
                <a:gd name="connsiteY19" fmla="*/ 533400 h 1835150"/>
                <a:gd name="connsiteX20" fmla="*/ 2190750 w 2851150"/>
                <a:gd name="connsiteY20" fmla="*/ 476250 h 1835150"/>
                <a:gd name="connsiteX21" fmla="*/ 2246940 w 2851150"/>
                <a:gd name="connsiteY21" fmla="*/ 469900 h 1835150"/>
                <a:gd name="connsiteX22" fmla="*/ 2405598 w 2851150"/>
                <a:gd name="connsiteY22" fmla="*/ 315672 h 1835150"/>
                <a:gd name="connsiteX23" fmla="*/ 2463800 w 2851150"/>
                <a:gd name="connsiteY23" fmla="*/ 311150 h 1835150"/>
                <a:gd name="connsiteX24" fmla="*/ 2545298 w 2851150"/>
                <a:gd name="connsiteY24" fmla="*/ 203200 h 1835150"/>
                <a:gd name="connsiteX25" fmla="*/ 2628900 w 2851150"/>
                <a:gd name="connsiteY25" fmla="*/ 177800 h 1835150"/>
                <a:gd name="connsiteX26" fmla="*/ 2737717 w 2851150"/>
                <a:gd name="connsiteY26" fmla="*/ 68798 h 1835150"/>
                <a:gd name="connsiteX27" fmla="*/ 2851150 w 2851150"/>
                <a:gd name="connsiteY27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28600 w 2851150"/>
                <a:gd name="connsiteY2" fmla="*/ 1790700 h 1835150"/>
                <a:gd name="connsiteX3" fmla="*/ 400050 w 2851150"/>
                <a:gd name="connsiteY3" fmla="*/ 1651000 h 1835150"/>
                <a:gd name="connsiteX4" fmla="*/ 488950 w 2851150"/>
                <a:gd name="connsiteY4" fmla="*/ 1638300 h 1835150"/>
                <a:gd name="connsiteX5" fmla="*/ 622300 w 2851150"/>
                <a:gd name="connsiteY5" fmla="*/ 1555750 h 1835150"/>
                <a:gd name="connsiteX6" fmla="*/ 666750 w 2851150"/>
                <a:gd name="connsiteY6" fmla="*/ 1555750 h 1835150"/>
                <a:gd name="connsiteX7" fmla="*/ 685800 w 2851150"/>
                <a:gd name="connsiteY7" fmla="*/ 1536700 h 1835150"/>
                <a:gd name="connsiteX8" fmla="*/ 734681 w 2851150"/>
                <a:gd name="connsiteY8" fmla="*/ 1512168 h 1835150"/>
                <a:gd name="connsiteX9" fmla="*/ 971457 w 2851150"/>
                <a:gd name="connsiteY9" fmla="*/ 1352550 h 1835150"/>
                <a:gd name="connsiteX10" fmla="*/ 1009650 w 2851150"/>
                <a:gd name="connsiteY10" fmla="*/ 1352550 h 1835150"/>
                <a:gd name="connsiteX11" fmla="*/ 1111250 w 2851150"/>
                <a:gd name="connsiteY11" fmla="*/ 1244600 h 1835150"/>
                <a:gd name="connsiteX12" fmla="*/ 1130300 w 2851150"/>
                <a:gd name="connsiteY12" fmla="*/ 1244600 h 1835150"/>
                <a:gd name="connsiteX13" fmla="*/ 1319933 w 2851150"/>
                <a:gd name="connsiteY13" fmla="*/ 1143776 h 1835150"/>
                <a:gd name="connsiteX14" fmla="*/ 1459447 w 2851150"/>
                <a:gd name="connsiteY14" fmla="*/ 996950 h 1835150"/>
                <a:gd name="connsiteX15" fmla="*/ 1562100 w 2851150"/>
                <a:gd name="connsiteY15" fmla="*/ 977900 h 1835150"/>
                <a:gd name="connsiteX16" fmla="*/ 1625600 w 2851150"/>
                <a:gd name="connsiteY16" fmla="*/ 906223 h 1835150"/>
                <a:gd name="connsiteX17" fmla="*/ 1673520 w 2851150"/>
                <a:gd name="connsiteY17" fmla="*/ 897178 h 1835150"/>
                <a:gd name="connsiteX18" fmla="*/ 2083575 w 2851150"/>
                <a:gd name="connsiteY18" fmla="*/ 550623 h 1835150"/>
                <a:gd name="connsiteX19" fmla="*/ 2139950 w 2851150"/>
                <a:gd name="connsiteY19" fmla="*/ 533400 h 1835150"/>
                <a:gd name="connsiteX20" fmla="*/ 2190750 w 2851150"/>
                <a:gd name="connsiteY20" fmla="*/ 476250 h 1835150"/>
                <a:gd name="connsiteX21" fmla="*/ 2246940 w 2851150"/>
                <a:gd name="connsiteY21" fmla="*/ 469900 h 1835150"/>
                <a:gd name="connsiteX22" fmla="*/ 2405598 w 2851150"/>
                <a:gd name="connsiteY22" fmla="*/ 315672 h 1835150"/>
                <a:gd name="connsiteX23" fmla="*/ 2463800 w 2851150"/>
                <a:gd name="connsiteY23" fmla="*/ 311150 h 1835150"/>
                <a:gd name="connsiteX24" fmla="*/ 2545298 w 2851150"/>
                <a:gd name="connsiteY24" fmla="*/ 203200 h 1835150"/>
                <a:gd name="connsiteX25" fmla="*/ 2628900 w 2851150"/>
                <a:gd name="connsiteY25" fmla="*/ 177800 h 1835150"/>
                <a:gd name="connsiteX26" fmla="*/ 2737717 w 2851150"/>
                <a:gd name="connsiteY26" fmla="*/ 68798 h 1835150"/>
                <a:gd name="connsiteX27" fmla="*/ 2851150 w 2851150"/>
                <a:gd name="connsiteY27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28600 w 2851150"/>
                <a:gd name="connsiteY2" fmla="*/ 1790700 h 1835150"/>
                <a:gd name="connsiteX3" fmla="*/ 400050 w 2851150"/>
                <a:gd name="connsiteY3" fmla="*/ 1651000 h 1835150"/>
                <a:gd name="connsiteX4" fmla="*/ 488950 w 2851150"/>
                <a:gd name="connsiteY4" fmla="*/ 1638300 h 1835150"/>
                <a:gd name="connsiteX5" fmla="*/ 622300 w 2851150"/>
                <a:gd name="connsiteY5" fmla="*/ 1555750 h 1835150"/>
                <a:gd name="connsiteX6" fmla="*/ 666750 w 2851150"/>
                <a:gd name="connsiteY6" fmla="*/ 1555750 h 1835150"/>
                <a:gd name="connsiteX7" fmla="*/ 693110 w 2851150"/>
                <a:gd name="connsiteY7" fmla="*/ 1520253 h 1835150"/>
                <a:gd name="connsiteX8" fmla="*/ 734681 w 2851150"/>
                <a:gd name="connsiteY8" fmla="*/ 1512168 h 1835150"/>
                <a:gd name="connsiteX9" fmla="*/ 971457 w 2851150"/>
                <a:gd name="connsiteY9" fmla="*/ 1352550 h 1835150"/>
                <a:gd name="connsiteX10" fmla="*/ 1009650 w 2851150"/>
                <a:gd name="connsiteY10" fmla="*/ 1352550 h 1835150"/>
                <a:gd name="connsiteX11" fmla="*/ 1111250 w 2851150"/>
                <a:gd name="connsiteY11" fmla="*/ 1244600 h 1835150"/>
                <a:gd name="connsiteX12" fmla="*/ 1130300 w 2851150"/>
                <a:gd name="connsiteY12" fmla="*/ 1244600 h 1835150"/>
                <a:gd name="connsiteX13" fmla="*/ 1319933 w 2851150"/>
                <a:gd name="connsiteY13" fmla="*/ 1143776 h 1835150"/>
                <a:gd name="connsiteX14" fmla="*/ 1459447 w 2851150"/>
                <a:gd name="connsiteY14" fmla="*/ 996950 h 1835150"/>
                <a:gd name="connsiteX15" fmla="*/ 1562100 w 2851150"/>
                <a:gd name="connsiteY15" fmla="*/ 977900 h 1835150"/>
                <a:gd name="connsiteX16" fmla="*/ 1625600 w 2851150"/>
                <a:gd name="connsiteY16" fmla="*/ 906223 h 1835150"/>
                <a:gd name="connsiteX17" fmla="*/ 1673520 w 2851150"/>
                <a:gd name="connsiteY17" fmla="*/ 897178 h 1835150"/>
                <a:gd name="connsiteX18" fmla="*/ 2083575 w 2851150"/>
                <a:gd name="connsiteY18" fmla="*/ 550623 h 1835150"/>
                <a:gd name="connsiteX19" fmla="*/ 2139950 w 2851150"/>
                <a:gd name="connsiteY19" fmla="*/ 533400 h 1835150"/>
                <a:gd name="connsiteX20" fmla="*/ 2190750 w 2851150"/>
                <a:gd name="connsiteY20" fmla="*/ 476250 h 1835150"/>
                <a:gd name="connsiteX21" fmla="*/ 2246940 w 2851150"/>
                <a:gd name="connsiteY21" fmla="*/ 469900 h 1835150"/>
                <a:gd name="connsiteX22" fmla="*/ 2405598 w 2851150"/>
                <a:gd name="connsiteY22" fmla="*/ 315672 h 1835150"/>
                <a:gd name="connsiteX23" fmla="*/ 2463800 w 2851150"/>
                <a:gd name="connsiteY23" fmla="*/ 311150 h 1835150"/>
                <a:gd name="connsiteX24" fmla="*/ 2545298 w 2851150"/>
                <a:gd name="connsiteY24" fmla="*/ 203200 h 1835150"/>
                <a:gd name="connsiteX25" fmla="*/ 2628900 w 2851150"/>
                <a:gd name="connsiteY25" fmla="*/ 177800 h 1835150"/>
                <a:gd name="connsiteX26" fmla="*/ 2737717 w 2851150"/>
                <a:gd name="connsiteY26" fmla="*/ 68798 h 1835150"/>
                <a:gd name="connsiteX27" fmla="*/ 2851150 w 2851150"/>
                <a:gd name="connsiteY27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28600 w 2851150"/>
                <a:gd name="connsiteY2" fmla="*/ 1790700 h 1835150"/>
                <a:gd name="connsiteX3" fmla="*/ 400050 w 2851150"/>
                <a:gd name="connsiteY3" fmla="*/ 1651000 h 1835150"/>
                <a:gd name="connsiteX4" fmla="*/ 479813 w 2851150"/>
                <a:gd name="connsiteY4" fmla="*/ 1634645 h 1835150"/>
                <a:gd name="connsiteX5" fmla="*/ 622300 w 2851150"/>
                <a:gd name="connsiteY5" fmla="*/ 1555750 h 1835150"/>
                <a:gd name="connsiteX6" fmla="*/ 666750 w 2851150"/>
                <a:gd name="connsiteY6" fmla="*/ 1555750 h 1835150"/>
                <a:gd name="connsiteX7" fmla="*/ 693110 w 2851150"/>
                <a:gd name="connsiteY7" fmla="*/ 1520253 h 1835150"/>
                <a:gd name="connsiteX8" fmla="*/ 734681 w 2851150"/>
                <a:gd name="connsiteY8" fmla="*/ 1512168 h 1835150"/>
                <a:gd name="connsiteX9" fmla="*/ 971457 w 2851150"/>
                <a:gd name="connsiteY9" fmla="*/ 1352550 h 1835150"/>
                <a:gd name="connsiteX10" fmla="*/ 1009650 w 2851150"/>
                <a:gd name="connsiteY10" fmla="*/ 1352550 h 1835150"/>
                <a:gd name="connsiteX11" fmla="*/ 1111250 w 2851150"/>
                <a:gd name="connsiteY11" fmla="*/ 1244600 h 1835150"/>
                <a:gd name="connsiteX12" fmla="*/ 1130300 w 2851150"/>
                <a:gd name="connsiteY12" fmla="*/ 1244600 h 1835150"/>
                <a:gd name="connsiteX13" fmla="*/ 1319933 w 2851150"/>
                <a:gd name="connsiteY13" fmla="*/ 1143776 h 1835150"/>
                <a:gd name="connsiteX14" fmla="*/ 1459447 w 2851150"/>
                <a:gd name="connsiteY14" fmla="*/ 996950 h 1835150"/>
                <a:gd name="connsiteX15" fmla="*/ 1562100 w 2851150"/>
                <a:gd name="connsiteY15" fmla="*/ 977900 h 1835150"/>
                <a:gd name="connsiteX16" fmla="*/ 1625600 w 2851150"/>
                <a:gd name="connsiteY16" fmla="*/ 906223 h 1835150"/>
                <a:gd name="connsiteX17" fmla="*/ 1673520 w 2851150"/>
                <a:gd name="connsiteY17" fmla="*/ 897178 h 1835150"/>
                <a:gd name="connsiteX18" fmla="*/ 2083575 w 2851150"/>
                <a:gd name="connsiteY18" fmla="*/ 550623 h 1835150"/>
                <a:gd name="connsiteX19" fmla="*/ 2139950 w 2851150"/>
                <a:gd name="connsiteY19" fmla="*/ 533400 h 1835150"/>
                <a:gd name="connsiteX20" fmla="*/ 2190750 w 2851150"/>
                <a:gd name="connsiteY20" fmla="*/ 476250 h 1835150"/>
                <a:gd name="connsiteX21" fmla="*/ 2246940 w 2851150"/>
                <a:gd name="connsiteY21" fmla="*/ 469900 h 1835150"/>
                <a:gd name="connsiteX22" fmla="*/ 2405598 w 2851150"/>
                <a:gd name="connsiteY22" fmla="*/ 315672 h 1835150"/>
                <a:gd name="connsiteX23" fmla="*/ 2463800 w 2851150"/>
                <a:gd name="connsiteY23" fmla="*/ 311150 h 1835150"/>
                <a:gd name="connsiteX24" fmla="*/ 2545298 w 2851150"/>
                <a:gd name="connsiteY24" fmla="*/ 203200 h 1835150"/>
                <a:gd name="connsiteX25" fmla="*/ 2628900 w 2851150"/>
                <a:gd name="connsiteY25" fmla="*/ 177800 h 1835150"/>
                <a:gd name="connsiteX26" fmla="*/ 2737717 w 2851150"/>
                <a:gd name="connsiteY26" fmla="*/ 68798 h 1835150"/>
                <a:gd name="connsiteX27" fmla="*/ 2851150 w 2851150"/>
                <a:gd name="connsiteY27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321800 w 2851150"/>
                <a:gd name="connsiteY2" fmla="*/ 1704809 h 1835150"/>
                <a:gd name="connsiteX3" fmla="*/ 400050 w 2851150"/>
                <a:gd name="connsiteY3" fmla="*/ 1651000 h 1835150"/>
                <a:gd name="connsiteX4" fmla="*/ 479813 w 2851150"/>
                <a:gd name="connsiteY4" fmla="*/ 1634645 h 1835150"/>
                <a:gd name="connsiteX5" fmla="*/ 622300 w 2851150"/>
                <a:gd name="connsiteY5" fmla="*/ 1555750 h 1835150"/>
                <a:gd name="connsiteX6" fmla="*/ 666750 w 2851150"/>
                <a:gd name="connsiteY6" fmla="*/ 1555750 h 1835150"/>
                <a:gd name="connsiteX7" fmla="*/ 693110 w 2851150"/>
                <a:gd name="connsiteY7" fmla="*/ 1520253 h 1835150"/>
                <a:gd name="connsiteX8" fmla="*/ 734681 w 2851150"/>
                <a:gd name="connsiteY8" fmla="*/ 1512168 h 1835150"/>
                <a:gd name="connsiteX9" fmla="*/ 971457 w 2851150"/>
                <a:gd name="connsiteY9" fmla="*/ 1352550 h 1835150"/>
                <a:gd name="connsiteX10" fmla="*/ 1009650 w 2851150"/>
                <a:gd name="connsiteY10" fmla="*/ 1352550 h 1835150"/>
                <a:gd name="connsiteX11" fmla="*/ 1111250 w 2851150"/>
                <a:gd name="connsiteY11" fmla="*/ 1244600 h 1835150"/>
                <a:gd name="connsiteX12" fmla="*/ 1130300 w 2851150"/>
                <a:gd name="connsiteY12" fmla="*/ 1244600 h 1835150"/>
                <a:gd name="connsiteX13" fmla="*/ 1319933 w 2851150"/>
                <a:gd name="connsiteY13" fmla="*/ 1143776 h 1835150"/>
                <a:gd name="connsiteX14" fmla="*/ 1459447 w 2851150"/>
                <a:gd name="connsiteY14" fmla="*/ 996950 h 1835150"/>
                <a:gd name="connsiteX15" fmla="*/ 1562100 w 2851150"/>
                <a:gd name="connsiteY15" fmla="*/ 977900 h 1835150"/>
                <a:gd name="connsiteX16" fmla="*/ 1625600 w 2851150"/>
                <a:gd name="connsiteY16" fmla="*/ 906223 h 1835150"/>
                <a:gd name="connsiteX17" fmla="*/ 1673520 w 2851150"/>
                <a:gd name="connsiteY17" fmla="*/ 897178 h 1835150"/>
                <a:gd name="connsiteX18" fmla="*/ 2083575 w 2851150"/>
                <a:gd name="connsiteY18" fmla="*/ 550623 h 1835150"/>
                <a:gd name="connsiteX19" fmla="*/ 2139950 w 2851150"/>
                <a:gd name="connsiteY19" fmla="*/ 533400 h 1835150"/>
                <a:gd name="connsiteX20" fmla="*/ 2190750 w 2851150"/>
                <a:gd name="connsiteY20" fmla="*/ 476250 h 1835150"/>
                <a:gd name="connsiteX21" fmla="*/ 2246940 w 2851150"/>
                <a:gd name="connsiteY21" fmla="*/ 469900 h 1835150"/>
                <a:gd name="connsiteX22" fmla="*/ 2405598 w 2851150"/>
                <a:gd name="connsiteY22" fmla="*/ 315672 h 1835150"/>
                <a:gd name="connsiteX23" fmla="*/ 2463800 w 2851150"/>
                <a:gd name="connsiteY23" fmla="*/ 311150 h 1835150"/>
                <a:gd name="connsiteX24" fmla="*/ 2545298 w 2851150"/>
                <a:gd name="connsiteY24" fmla="*/ 203200 h 1835150"/>
                <a:gd name="connsiteX25" fmla="*/ 2628900 w 2851150"/>
                <a:gd name="connsiteY25" fmla="*/ 177800 h 1835150"/>
                <a:gd name="connsiteX26" fmla="*/ 2737717 w 2851150"/>
                <a:gd name="connsiteY26" fmla="*/ 68798 h 1835150"/>
                <a:gd name="connsiteX27" fmla="*/ 2851150 w 2851150"/>
                <a:gd name="connsiteY27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48937 w 2851150"/>
                <a:gd name="connsiteY2" fmla="*/ 1734565 h 1835150"/>
                <a:gd name="connsiteX3" fmla="*/ 321800 w 2851150"/>
                <a:gd name="connsiteY3" fmla="*/ 1704809 h 1835150"/>
                <a:gd name="connsiteX4" fmla="*/ 400050 w 2851150"/>
                <a:gd name="connsiteY4" fmla="*/ 1651000 h 1835150"/>
                <a:gd name="connsiteX5" fmla="*/ 479813 w 2851150"/>
                <a:gd name="connsiteY5" fmla="*/ 1634645 h 1835150"/>
                <a:gd name="connsiteX6" fmla="*/ 622300 w 2851150"/>
                <a:gd name="connsiteY6" fmla="*/ 1555750 h 1835150"/>
                <a:gd name="connsiteX7" fmla="*/ 666750 w 2851150"/>
                <a:gd name="connsiteY7" fmla="*/ 1555750 h 1835150"/>
                <a:gd name="connsiteX8" fmla="*/ 693110 w 2851150"/>
                <a:gd name="connsiteY8" fmla="*/ 1520253 h 1835150"/>
                <a:gd name="connsiteX9" fmla="*/ 734681 w 2851150"/>
                <a:gd name="connsiteY9" fmla="*/ 1512168 h 1835150"/>
                <a:gd name="connsiteX10" fmla="*/ 971457 w 2851150"/>
                <a:gd name="connsiteY10" fmla="*/ 1352550 h 1835150"/>
                <a:gd name="connsiteX11" fmla="*/ 1009650 w 2851150"/>
                <a:gd name="connsiteY11" fmla="*/ 1352550 h 1835150"/>
                <a:gd name="connsiteX12" fmla="*/ 1111250 w 2851150"/>
                <a:gd name="connsiteY12" fmla="*/ 1244600 h 1835150"/>
                <a:gd name="connsiteX13" fmla="*/ 1130300 w 2851150"/>
                <a:gd name="connsiteY13" fmla="*/ 1244600 h 1835150"/>
                <a:gd name="connsiteX14" fmla="*/ 1319933 w 2851150"/>
                <a:gd name="connsiteY14" fmla="*/ 1143776 h 1835150"/>
                <a:gd name="connsiteX15" fmla="*/ 1459447 w 2851150"/>
                <a:gd name="connsiteY15" fmla="*/ 996950 h 1835150"/>
                <a:gd name="connsiteX16" fmla="*/ 1562100 w 2851150"/>
                <a:gd name="connsiteY16" fmla="*/ 977900 h 1835150"/>
                <a:gd name="connsiteX17" fmla="*/ 1625600 w 2851150"/>
                <a:gd name="connsiteY17" fmla="*/ 906223 h 1835150"/>
                <a:gd name="connsiteX18" fmla="*/ 1673520 w 2851150"/>
                <a:gd name="connsiteY18" fmla="*/ 897178 h 1835150"/>
                <a:gd name="connsiteX19" fmla="*/ 2083575 w 2851150"/>
                <a:gd name="connsiteY19" fmla="*/ 550623 h 1835150"/>
                <a:gd name="connsiteX20" fmla="*/ 2139950 w 2851150"/>
                <a:gd name="connsiteY20" fmla="*/ 533400 h 1835150"/>
                <a:gd name="connsiteX21" fmla="*/ 2190750 w 2851150"/>
                <a:gd name="connsiteY21" fmla="*/ 476250 h 1835150"/>
                <a:gd name="connsiteX22" fmla="*/ 2246940 w 2851150"/>
                <a:gd name="connsiteY22" fmla="*/ 469900 h 1835150"/>
                <a:gd name="connsiteX23" fmla="*/ 2405598 w 2851150"/>
                <a:gd name="connsiteY23" fmla="*/ 315672 h 1835150"/>
                <a:gd name="connsiteX24" fmla="*/ 2463800 w 2851150"/>
                <a:gd name="connsiteY24" fmla="*/ 311150 h 1835150"/>
                <a:gd name="connsiteX25" fmla="*/ 2545298 w 2851150"/>
                <a:gd name="connsiteY25" fmla="*/ 203200 h 1835150"/>
                <a:gd name="connsiteX26" fmla="*/ 2628900 w 2851150"/>
                <a:gd name="connsiteY26" fmla="*/ 177800 h 1835150"/>
                <a:gd name="connsiteX27" fmla="*/ 2737717 w 2851150"/>
                <a:gd name="connsiteY27" fmla="*/ 68798 h 1835150"/>
                <a:gd name="connsiteX28" fmla="*/ 2851150 w 2851150"/>
                <a:gd name="connsiteY28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89141 w 2851150"/>
                <a:gd name="connsiteY2" fmla="*/ 1708980 h 1835150"/>
                <a:gd name="connsiteX3" fmla="*/ 321800 w 2851150"/>
                <a:gd name="connsiteY3" fmla="*/ 1704809 h 1835150"/>
                <a:gd name="connsiteX4" fmla="*/ 400050 w 2851150"/>
                <a:gd name="connsiteY4" fmla="*/ 1651000 h 1835150"/>
                <a:gd name="connsiteX5" fmla="*/ 479813 w 2851150"/>
                <a:gd name="connsiteY5" fmla="*/ 1634645 h 1835150"/>
                <a:gd name="connsiteX6" fmla="*/ 622300 w 2851150"/>
                <a:gd name="connsiteY6" fmla="*/ 1555750 h 1835150"/>
                <a:gd name="connsiteX7" fmla="*/ 666750 w 2851150"/>
                <a:gd name="connsiteY7" fmla="*/ 1555750 h 1835150"/>
                <a:gd name="connsiteX8" fmla="*/ 693110 w 2851150"/>
                <a:gd name="connsiteY8" fmla="*/ 1520253 h 1835150"/>
                <a:gd name="connsiteX9" fmla="*/ 734681 w 2851150"/>
                <a:gd name="connsiteY9" fmla="*/ 1512168 h 1835150"/>
                <a:gd name="connsiteX10" fmla="*/ 971457 w 2851150"/>
                <a:gd name="connsiteY10" fmla="*/ 1352550 h 1835150"/>
                <a:gd name="connsiteX11" fmla="*/ 1009650 w 2851150"/>
                <a:gd name="connsiteY11" fmla="*/ 1352550 h 1835150"/>
                <a:gd name="connsiteX12" fmla="*/ 1111250 w 2851150"/>
                <a:gd name="connsiteY12" fmla="*/ 1244600 h 1835150"/>
                <a:gd name="connsiteX13" fmla="*/ 1130300 w 2851150"/>
                <a:gd name="connsiteY13" fmla="*/ 1244600 h 1835150"/>
                <a:gd name="connsiteX14" fmla="*/ 1319933 w 2851150"/>
                <a:gd name="connsiteY14" fmla="*/ 1143776 h 1835150"/>
                <a:gd name="connsiteX15" fmla="*/ 1459447 w 2851150"/>
                <a:gd name="connsiteY15" fmla="*/ 996950 h 1835150"/>
                <a:gd name="connsiteX16" fmla="*/ 1562100 w 2851150"/>
                <a:gd name="connsiteY16" fmla="*/ 977900 h 1835150"/>
                <a:gd name="connsiteX17" fmla="*/ 1625600 w 2851150"/>
                <a:gd name="connsiteY17" fmla="*/ 906223 h 1835150"/>
                <a:gd name="connsiteX18" fmla="*/ 1673520 w 2851150"/>
                <a:gd name="connsiteY18" fmla="*/ 897178 h 1835150"/>
                <a:gd name="connsiteX19" fmla="*/ 2083575 w 2851150"/>
                <a:gd name="connsiteY19" fmla="*/ 550623 h 1835150"/>
                <a:gd name="connsiteX20" fmla="*/ 2139950 w 2851150"/>
                <a:gd name="connsiteY20" fmla="*/ 533400 h 1835150"/>
                <a:gd name="connsiteX21" fmla="*/ 2190750 w 2851150"/>
                <a:gd name="connsiteY21" fmla="*/ 476250 h 1835150"/>
                <a:gd name="connsiteX22" fmla="*/ 2246940 w 2851150"/>
                <a:gd name="connsiteY22" fmla="*/ 469900 h 1835150"/>
                <a:gd name="connsiteX23" fmla="*/ 2405598 w 2851150"/>
                <a:gd name="connsiteY23" fmla="*/ 315672 h 1835150"/>
                <a:gd name="connsiteX24" fmla="*/ 2463800 w 2851150"/>
                <a:gd name="connsiteY24" fmla="*/ 311150 h 1835150"/>
                <a:gd name="connsiteX25" fmla="*/ 2545298 w 2851150"/>
                <a:gd name="connsiteY25" fmla="*/ 203200 h 1835150"/>
                <a:gd name="connsiteX26" fmla="*/ 2628900 w 2851150"/>
                <a:gd name="connsiteY26" fmla="*/ 177800 h 1835150"/>
                <a:gd name="connsiteX27" fmla="*/ 2737717 w 2851150"/>
                <a:gd name="connsiteY27" fmla="*/ 68798 h 1835150"/>
                <a:gd name="connsiteX28" fmla="*/ 2851150 w 2851150"/>
                <a:gd name="connsiteY28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192285 w 2851150"/>
                <a:gd name="connsiteY2" fmla="*/ 1751012 h 1835150"/>
                <a:gd name="connsiteX3" fmla="*/ 289141 w 2851150"/>
                <a:gd name="connsiteY3" fmla="*/ 1708980 h 1835150"/>
                <a:gd name="connsiteX4" fmla="*/ 321800 w 2851150"/>
                <a:gd name="connsiteY4" fmla="*/ 1704809 h 1835150"/>
                <a:gd name="connsiteX5" fmla="*/ 400050 w 2851150"/>
                <a:gd name="connsiteY5" fmla="*/ 1651000 h 1835150"/>
                <a:gd name="connsiteX6" fmla="*/ 479813 w 2851150"/>
                <a:gd name="connsiteY6" fmla="*/ 1634645 h 1835150"/>
                <a:gd name="connsiteX7" fmla="*/ 622300 w 2851150"/>
                <a:gd name="connsiteY7" fmla="*/ 1555750 h 1835150"/>
                <a:gd name="connsiteX8" fmla="*/ 666750 w 2851150"/>
                <a:gd name="connsiteY8" fmla="*/ 1555750 h 1835150"/>
                <a:gd name="connsiteX9" fmla="*/ 693110 w 2851150"/>
                <a:gd name="connsiteY9" fmla="*/ 1520253 h 1835150"/>
                <a:gd name="connsiteX10" fmla="*/ 734681 w 2851150"/>
                <a:gd name="connsiteY10" fmla="*/ 1512168 h 1835150"/>
                <a:gd name="connsiteX11" fmla="*/ 971457 w 2851150"/>
                <a:gd name="connsiteY11" fmla="*/ 1352550 h 1835150"/>
                <a:gd name="connsiteX12" fmla="*/ 1009650 w 2851150"/>
                <a:gd name="connsiteY12" fmla="*/ 1352550 h 1835150"/>
                <a:gd name="connsiteX13" fmla="*/ 1111250 w 2851150"/>
                <a:gd name="connsiteY13" fmla="*/ 1244600 h 1835150"/>
                <a:gd name="connsiteX14" fmla="*/ 1130300 w 2851150"/>
                <a:gd name="connsiteY14" fmla="*/ 1244600 h 1835150"/>
                <a:gd name="connsiteX15" fmla="*/ 1319933 w 2851150"/>
                <a:gd name="connsiteY15" fmla="*/ 1143776 h 1835150"/>
                <a:gd name="connsiteX16" fmla="*/ 1459447 w 2851150"/>
                <a:gd name="connsiteY16" fmla="*/ 996950 h 1835150"/>
                <a:gd name="connsiteX17" fmla="*/ 1562100 w 2851150"/>
                <a:gd name="connsiteY17" fmla="*/ 977900 h 1835150"/>
                <a:gd name="connsiteX18" fmla="*/ 1625600 w 2851150"/>
                <a:gd name="connsiteY18" fmla="*/ 906223 h 1835150"/>
                <a:gd name="connsiteX19" fmla="*/ 1673520 w 2851150"/>
                <a:gd name="connsiteY19" fmla="*/ 897178 h 1835150"/>
                <a:gd name="connsiteX20" fmla="*/ 2083575 w 2851150"/>
                <a:gd name="connsiteY20" fmla="*/ 550623 h 1835150"/>
                <a:gd name="connsiteX21" fmla="*/ 2139950 w 2851150"/>
                <a:gd name="connsiteY21" fmla="*/ 533400 h 1835150"/>
                <a:gd name="connsiteX22" fmla="*/ 2190750 w 2851150"/>
                <a:gd name="connsiteY22" fmla="*/ 476250 h 1835150"/>
                <a:gd name="connsiteX23" fmla="*/ 2246940 w 2851150"/>
                <a:gd name="connsiteY23" fmla="*/ 469900 h 1835150"/>
                <a:gd name="connsiteX24" fmla="*/ 2405598 w 2851150"/>
                <a:gd name="connsiteY24" fmla="*/ 315672 h 1835150"/>
                <a:gd name="connsiteX25" fmla="*/ 2463800 w 2851150"/>
                <a:gd name="connsiteY25" fmla="*/ 311150 h 1835150"/>
                <a:gd name="connsiteX26" fmla="*/ 2545298 w 2851150"/>
                <a:gd name="connsiteY26" fmla="*/ 203200 h 1835150"/>
                <a:gd name="connsiteX27" fmla="*/ 2628900 w 2851150"/>
                <a:gd name="connsiteY27" fmla="*/ 177800 h 1835150"/>
                <a:gd name="connsiteX28" fmla="*/ 2737717 w 2851150"/>
                <a:gd name="connsiteY28" fmla="*/ 68798 h 1835150"/>
                <a:gd name="connsiteX29" fmla="*/ 2851150 w 2851150"/>
                <a:gd name="connsiteY29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261729 w 2851150"/>
                <a:gd name="connsiteY2" fmla="*/ 1765632 h 1835150"/>
                <a:gd name="connsiteX3" fmla="*/ 289141 w 2851150"/>
                <a:gd name="connsiteY3" fmla="*/ 1708980 h 1835150"/>
                <a:gd name="connsiteX4" fmla="*/ 321800 w 2851150"/>
                <a:gd name="connsiteY4" fmla="*/ 1704809 h 1835150"/>
                <a:gd name="connsiteX5" fmla="*/ 400050 w 2851150"/>
                <a:gd name="connsiteY5" fmla="*/ 1651000 h 1835150"/>
                <a:gd name="connsiteX6" fmla="*/ 479813 w 2851150"/>
                <a:gd name="connsiteY6" fmla="*/ 1634645 h 1835150"/>
                <a:gd name="connsiteX7" fmla="*/ 622300 w 2851150"/>
                <a:gd name="connsiteY7" fmla="*/ 1555750 h 1835150"/>
                <a:gd name="connsiteX8" fmla="*/ 666750 w 2851150"/>
                <a:gd name="connsiteY8" fmla="*/ 1555750 h 1835150"/>
                <a:gd name="connsiteX9" fmla="*/ 693110 w 2851150"/>
                <a:gd name="connsiteY9" fmla="*/ 1520253 h 1835150"/>
                <a:gd name="connsiteX10" fmla="*/ 734681 w 2851150"/>
                <a:gd name="connsiteY10" fmla="*/ 1512168 h 1835150"/>
                <a:gd name="connsiteX11" fmla="*/ 971457 w 2851150"/>
                <a:gd name="connsiteY11" fmla="*/ 1352550 h 1835150"/>
                <a:gd name="connsiteX12" fmla="*/ 1009650 w 2851150"/>
                <a:gd name="connsiteY12" fmla="*/ 1352550 h 1835150"/>
                <a:gd name="connsiteX13" fmla="*/ 1111250 w 2851150"/>
                <a:gd name="connsiteY13" fmla="*/ 1244600 h 1835150"/>
                <a:gd name="connsiteX14" fmla="*/ 1130300 w 2851150"/>
                <a:gd name="connsiteY14" fmla="*/ 1244600 h 1835150"/>
                <a:gd name="connsiteX15" fmla="*/ 1319933 w 2851150"/>
                <a:gd name="connsiteY15" fmla="*/ 1143776 h 1835150"/>
                <a:gd name="connsiteX16" fmla="*/ 1459447 w 2851150"/>
                <a:gd name="connsiteY16" fmla="*/ 996950 h 1835150"/>
                <a:gd name="connsiteX17" fmla="*/ 1562100 w 2851150"/>
                <a:gd name="connsiteY17" fmla="*/ 977900 h 1835150"/>
                <a:gd name="connsiteX18" fmla="*/ 1625600 w 2851150"/>
                <a:gd name="connsiteY18" fmla="*/ 906223 h 1835150"/>
                <a:gd name="connsiteX19" fmla="*/ 1673520 w 2851150"/>
                <a:gd name="connsiteY19" fmla="*/ 897178 h 1835150"/>
                <a:gd name="connsiteX20" fmla="*/ 2083575 w 2851150"/>
                <a:gd name="connsiteY20" fmla="*/ 550623 h 1835150"/>
                <a:gd name="connsiteX21" fmla="*/ 2139950 w 2851150"/>
                <a:gd name="connsiteY21" fmla="*/ 533400 h 1835150"/>
                <a:gd name="connsiteX22" fmla="*/ 2190750 w 2851150"/>
                <a:gd name="connsiteY22" fmla="*/ 476250 h 1835150"/>
                <a:gd name="connsiteX23" fmla="*/ 2246940 w 2851150"/>
                <a:gd name="connsiteY23" fmla="*/ 469900 h 1835150"/>
                <a:gd name="connsiteX24" fmla="*/ 2405598 w 2851150"/>
                <a:gd name="connsiteY24" fmla="*/ 315672 h 1835150"/>
                <a:gd name="connsiteX25" fmla="*/ 2463800 w 2851150"/>
                <a:gd name="connsiteY25" fmla="*/ 311150 h 1835150"/>
                <a:gd name="connsiteX26" fmla="*/ 2545298 w 2851150"/>
                <a:gd name="connsiteY26" fmla="*/ 203200 h 1835150"/>
                <a:gd name="connsiteX27" fmla="*/ 2628900 w 2851150"/>
                <a:gd name="connsiteY27" fmla="*/ 177800 h 1835150"/>
                <a:gd name="connsiteX28" fmla="*/ 2737717 w 2851150"/>
                <a:gd name="connsiteY28" fmla="*/ 68798 h 1835150"/>
                <a:gd name="connsiteX29" fmla="*/ 2851150 w 2851150"/>
                <a:gd name="connsiteY29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190458 w 2851150"/>
                <a:gd name="connsiteY2" fmla="*/ 1749185 h 1835150"/>
                <a:gd name="connsiteX3" fmla="*/ 289141 w 2851150"/>
                <a:gd name="connsiteY3" fmla="*/ 1708980 h 1835150"/>
                <a:gd name="connsiteX4" fmla="*/ 321800 w 2851150"/>
                <a:gd name="connsiteY4" fmla="*/ 1704809 h 1835150"/>
                <a:gd name="connsiteX5" fmla="*/ 400050 w 2851150"/>
                <a:gd name="connsiteY5" fmla="*/ 1651000 h 1835150"/>
                <a:gd name="connsiteX6" fmla="*/ 479813 w 2851150"/>
                <a:gd name="connsiteY6" fmla="*/ 1634645 h 1835150"/>
                <a:gd name="connsiteX7" fmla="*/ 622300 w 2851150"/>
                <a:gd name="connsiteY7" fmla="*/ 1555750 h 1835150"/>
                <a:gd name="connsiteX8" fmla="*/ 666750 w 2851150"/>
                <a:gd name="connsiteY8" fmla="*/ 1555750 h 1835150"/>
                <a:gd name="connsiteX9" fmla="*/ 693110 w 2851150"/>
                <a:gd name="connsiteY9" fmla="*/ 1520253 h 1835150"/>
                <a:gd name="connsiteX10" fmla="*/ 734681 w 2851150"/>
                <a:gd name="connsiteY10" fmla="*/ 1512168 h 1835150"/>
                <a:gd name="connsiteX11" fmla="*/ 971457 w 2851150"/>
                <a:gd name="connsiteY11" fmla="*/ 1352550 h 1835150"/>
                <a:gd name="connsiteX12" fmla="*/ 1009650 w 2851150"/>
                <a:gd name="connsiteY12" fmla="*/ 1352550 h 1835150"/>
                <a:gd name="connsiteX13" fmla="*/ 1111250 w 2851150"/>
                <a:gd name="connsiteY13" fmla="*/ 1244600 h 1835150"/>
                <a:gd name="connsiteX14" fmla="*/ 1130300 w 2851150"/>
                <a:gd name="connsiteY14" fmla="*/ 1244600 h 1835150"/>
                <a:gd name="connsiteX15" fmla="*/ 1319933 w 2851150"/>
                <a:gd name="connsiteY15" fmla="*/ 1143776 h 1835150"/>
                <a:gd name="connsiteX16" fmla="*/ 1459447 w 2851150"/>
                <a:gd name="connsiteY16" fmla="*/ 996950 h 1835150"/>
                <a:gd name="connsiteX17" fmla="*/ 1562100 w 2851150"/>
                <a:gd name="connsiteY17" fmla="*/ 977900 h 1835150"/>
                <a:gd name="connsiteX18" fmla="*/ 1625600 w 2851150"/>
                <a:gd name="connsiteY18" fmla="*/ 906223 h 1835150"/>
                <a:gd name="connsiteX19" fmla="*/ 1673520 w 2851150"/>
                <a:gd name="connsiteY19" fmla="*/ 897178 h 1835150"/>
                <a:gd name="connsiteX20" fmla="*/ 2083575 w 2851150"/>
                <a:gd name="connsiteY20" fmla="*/ 550623 h 1835150"/>
                <a:gd name="connsiteX21" fmla="*/ 2139950 w 2851150"/>
                <a:gd name="connsiteY21" fmla="*/ 533400 h 1835150"/>
                <a:gd name="connsiteX22" fmla="*/ 2190750 w 2851150"/>
                <a:gd name="connsiteY22" fmla="*/ 476250 h 1835150"/>
                <a:gd name="connsiteX23" fmla="*/ 2246940 w 2851150"/>
                <a:gd name="connsiteY23" fmla="*/ 469900 h 1835150"/>
                <a:gd name="connsiteX24" fmla="*/ 2405598 w 2851150"/>
                <a:gd name="connsiteY24" fmla="*/ 315672 h 1835150"/>
                <a:gd name="connsiteX25" fmla="*/ 2463800 w 2851150"/>
                <a:gd name="connsiteY25" fmla="*/ 311150 h 1835150"/>
                <a:gd name="connsiteX26" fmla="*/ 2545298 w 2851150"/>
                <a:gd name="connsiteY26" fmla="*/ 203200 h 1835150"/>
                <a:gd name="connsiteX27" fmla="*/ 2628900 w 2851150"/>
                <a:gd name="connsiteY27" fmla="*/ 177800 h 1835150"/>
                <a:gd name="connsiteX28" fmla="*/ 2737717 w 2851150"/>
                <a:gd name="connsiteY28" fmla="*/ 68798 h 1835150"/>
                <a:gd name="connsiteX29" fmla="*/ 2851150 w 2851150"/>
                <a:gd name="connsiteY29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144772 w 2851150"/>
                <a:gd name="connsiteY2" fmla="*/ 1769286 h 1835150"/>
                <a:gd name="connsiteX3" fmla="*/ 190458 w 2851150"/>
                <a:gd name="connsiteY3" fmla="*/ 1749185 h 1835150"/>
                <a:gd name="connsiteX4" fmla="*/ 289141 w 2851150"/>
                <a:gd name="connsiteY4" fmla="*/ 1708980 h 1835150"/>
                <a:gd name="connsiteX5" fmla="*/ 321800 w 2851150"/>
                <a:gd name="connsiteY5" fmla="*/ 1704809 h 1835150"/>
                <a:gd name="connsiteX6" fmla="*/ 400050 w 2851150"/>
                <a:gd name="connsiteY6" fmla="*/ 1651000 h 1835150"/>
                <a:gd name="connsiteX7" fmla="*/ 479813 w 2851150"/>
                <a:gd name="connsiteY7" fmla="*/ 1634645 h 1835150"/>
                <a:gd name="connsiteX8" fmla="*/ 622300 w 2851150"/>
                <a:gd name="connsiteY8" fmla="*/ 1555750 h 1835150"/>
                <a:gd name="connsiteX9" fmla="*/ 666750 w 2851150"/>
                <a:gd name="connsiteY9" fmla="*/ 1555750 h 1835150"/>
                <a:gd name="connsiteX10" fmla="*/ 693110 w 2851150"/>
                <a:gd name="connsiteY10" fmla="*/ 1520253 h 1835150"/>
                <a:gd name="connsiteX11" fmla="*/ 734681 w 2851150"/>
                <a:gd name="connsiteY11" fmla="*/ 1512168 h 1835150"/>
                <a:gd name="connsiteX12" fmla="*/ 971457 w 2851150"/>
                <a:gd name="connsiteY12" fmla="*/ 1352550 h 1835150"/>
                <a:gd name="connsiteX13" fmla="*/ 1009650 w 2851150"/>
                <a:gd name="connsiteY13" fmla="*/ 1352550 h 1835150"/>
                <a:gd name="connsiteX14" fmla="*/ 1111250 w 2851150"/>
                <a:gd name="connsiteY14" fmla="*/ 1244600 h 1835150"/>
                <a:gd name="connsiteX15" fmla="*/ 1130300 w 2851150"/>
                <a:gd name="connsiteY15" fmla="*/ 1244600 h 1835150"/>
                <a:gd name="connsiteX16" fmla="*/ 1319933 w 2851150"/>
                <a:gd name="connsiteY16" fmla="*/ 1143776 h 1835150"/>
                <a:gd name="connsiteX17" fmla="*/ 1459447 w 2851150"/>
                <a:gd name="connsiteY17" fmla="*/ 996950 h 1835150"/>
                <a:gd name="connsiteX18" fmla="*/ 1562100 w 2851150"/>
                <a:gd name="connsiteY18" fmla="*/ 977900 h 1835150"/>
                <a:gd name="connsiteX19" fmla="*/ 1625600 w 2851150"/>
                <a:gd name="connsiteY19" fmla="*/ 906223 h 1835150"/>
                <a:gd name="connsiteX20" fmla="*/ 1673520 w 2851150"/>
                <a:gd name="connsiteY20" fmla="*/ 897178 h 1835150"/>
                <a:gd name="connsiteX21" fmla="*/ 2083575 w 2851150"/>
                <a:gd name="connsiteY21" fmla="*/ 550623 h 1835150"/>
                <a:gd name="connsiteX22" fmla="*/ 2139950 w 2851150"/>
                <a:gd name="connsiteY22" fmla="*/ 533400 h 1835150"/>
                <a:gd name="connsiteX23" fmla="*/ 2190750 w 2851150"/>
                <a:gd name="connsiteY23" fmla="*/ 476250 h 1835150"/>
                <a:gd name="connsiteX24" fmla="*/ 2246940 w 2851150"/>
                <a:gd name="connsiteY24" fmla="*/ 469900 h 1835150"/>
                <a:gd name="connsiteX25" fmla="*/ 2405598 w 2851150"/>
                <a:gd name="connsiteY25" fmla="*/ 315672 h 1835150"/>
                <a:gd name="connsiteX26" fmla="*/ 2463800 w 2851150"/>
                <a:gd name="connsiteY26" fmla="*/ 311150 h 1835150"/>
                <a:gd name="connsiteX27" fmla="*/ 2545298 w 2851150"/>
                <a:gd name="connsiteY27" fmla="*/ 203200 h 1835150"/>
                <a:gd name="connsiteX28" fmla="*/ 2628900 w 2851150"/>
                <a:gd name="connsiteY28" fmla="*/ 177800 h 1835150"/>
                <a:gd name="connsiteX29" fmla="*/ 2737717 w 2851150"/>
                <a:gd name="connsiteY29" fmla="*/ 68798 h 1835150"/>
                <a:gd name="connsiteX30" fmla="*/ 2851150 w 2851150"/>
                <a:gd name="connsiteY30" fmla="*/ 0 h 1835150"/>
                <a:gd name="connsiteX0" fmla="*/ 0 w 2851150"/>
                <a:gd name="connsiteY0" fmla="*/ 1835150 h 1835150"/>
                <a:gd name="connsiteX1" fmla="*/ 107950 w 2851150"/>
                <a:gd name="connsiteY1" fmla="*/ 1790700 h 1835150"/>
                <a:gd name="connsiteX2" fmla="*/ 133807 w 2851150"/>
                <a:gd name="connsiteY2" fmla="*/ 1758322 h 1835150"/>
                <a:gd name="connsiteX3" fmla="*/ 190458 w 2851150"/>
                <a:gd name="connsiteY3" fmla="*/ 1749185 h 1835150"/>
                <a:gd name="connsiteX4" fmla="*/ 289141 w 2851150"/>
                <a:gd name="connsiteY4" fmla="*/ 1708980 h 1835150"/>
                <a:gd name="connsiteX5" fmla="*/ 321800 w 2851150"/>
                <a:gd name="connsiteY5" fmla="*/ 1704809 h 1835150"/>
                <a:gd name="connsiteX6" fmla="*/ 400050 w 2851150"/>
                <a:gd name="connsiteY6" fmla="*/ 1651000 h 1835150"/>
                <a:gd name="connsiteX7" fmla="*/ 479813 w 2851150"/>
                <a:gd name="connsiteY7" fmla="*/ 1634645 h 1835150"/>
                <a:gd name="connsiteX8" fmla="*/ 622300 w 2851150"/>
                <a:gd name="connsiteY8" fmla="*/ 1555750 h 1835150"/>
                <a:gd name="connsiteX9" fmla="*/ 666750 w 2851150"/>
                <a:gd name="connsiteY9" fmla="*/ 1555750 h 1835150"/>
                <a:gd name="connsiteX10" fmla="*/ 693110 w 2851150"/>
                <a:gd name="connsiteY10" fmla="*/ 1520253 h 1835150"/>
                <a:gd name="connsiteX11" fmla="*/ 734681 w 2851150"/>
                <a:gd name="connsiteY11" fmla="*/ 1512168 h 1835150"/>
                <a:gd name="connsiteX12" fmla="*/ 971457 w 2851150"/>
                <a:gd name="connsiteY12" fmla="*/ 1352550 h 1835150"/>
                <a:gd name="connsiteX13" fmla="*/ 1009650 w 2851150"/>
                <a:gd name="connsiteY13" fmla="*/ 1352550 h 1835150"/>
                <a:gd name="connsiteX14" fmla="*/ 1111250 w 2851150"/>
                <a:gd name="connsiteY14" fmla="*/ 1244600 h 1835150"/>
                <a:gd name="connsiteX15" fmla="*/ 1130300 w 2851150"/>
                <a:gd name="connsiteY15" fmla="*/ 1244600 h 1835150"/>
                <a:gd name="connsiteX16" fmla="*/ 1319933 w 2851150"/>
                <a:gd name="connsiteY16" fmla="*/ 1143776 h 1835150"/>
                <a:gd name="connsiteX17" fmla="*/ 1459447 w 2851150"/>
                <a:gd name="connsiteY17" fmla="*/ 996950 h 1835150"/>
                <a:gd name="connsiteX18" fmla="*/ 1562100 w 2851150"/>
                <a:gd name="connsiteY18" fmla="*/ 977900 h 1835150"/>
                <a:gd name="connsiteX19" fmla="*/ 1625600 w 2851150"/>
                <a:gd name="connsiteY19" fmla="*/ 906223 h 1835150"/>
                <a:gd name="connsiteX20" fmla="*/ 1673520 w 2851150"/>
                <a:gd name="connsiteY20" fmla="*/ 897178 h 1835150"/>
                <a:gd name="connsiteX21" fmla="*/ 2083575 w 2851150"/>
                <a:gd name="connsiteY21" fmla="*/ 550623 h 1835150"/>
                <a:gd name="connsiteX22" fmla="*/ 2139950 w 2851150"/>
                <a:gd name="connsiteY22" fmla="*/ 533400 h 1835150"/>
                <a:gd name="connsiteX23" fmla="*/ 2190750 w 2851150"/>
                <a:gd name="connsiteY23" fmla="*/ 476250 h 1835150"/>
                <a:gd name="connsiteX24" fmla="*/ 2246940 w 2851150"/>
                <a:gd name="connsiteY24" fmla="*/ 469900 h 1835150"/>
                <a:gd name="connsiteX25" fmla="*/ 2405598 w 2851150"/>
                <a:gd name="connsiteY25" fmla="*/ 315672 h 1835150"/>
                <a:gd name="connsiteX26" fmla="*/ 2463800 w 2851150"/>
                <a:gd name="connsiteY26" fmla="*/ 311150 h 1835150"/>
                <a:gd name="connsiteX27" fmla="*/ 2545298 w 2851150"/>
                <a:gd name="connsiteY27" fmla="*/ 203200 h 1835150"/>
                <a:gd name="connsiteX28" fmla="*/ 2628900 w 2851150"/>
                <a:gd name="connsiteY28" fmla="*/ 177800 h 1835150"/>
                <a:gd name="connsiteX29" fmla="*/ 2737717 w 2851150"/>
                <a:gd name="connsiteY29" fmla="*/ 68798 h 1835150"/>
                <a:gd name="connsiteX30" fmla="*/ 2851150 w 2851150"/>
                <a:gd name="connsiteY30" fmla="*/ 0 h 1835150"/>
                <a:gd name="connsiteX0" fmla="*/ 0 w 2851150"/>
                <a:gd name="connsiteY0" fmla="*/ 1835150 h 1835150"/>
                <a:gd name="connsiteX1" fmla="*/ 91502 w 2851150"/>
                <a:gd name="connsiteY1" fmla="*/ 1788873 h 1835150"/>
                <a:gd name="connsiteX2" fmla="*/ 133807 w 2851150"/>
                <a:gd name="connsiteY2" fmla="*/ 1758322 h 1835150"/>
                <a:gd name="connsiteX3" fmla="*/ 190458 w 2851150"/>
                <a:gd name="connsiteY3" fmla="*/ 1749185 h 1835150"/>
                <a:gd name="connsiteX4" fmla="*/ 289141 w 2851150"/>
                <a:gd name="connsiteY4" fmla="*/ 1708980 h 1835150"/>
                <a:gd name="connsiteX5" fmla="*/ 321800 w 2851150"/>
                <a:gd name="connsiteY5" fmla="*/ 1704809 h 1835150"/>
                <a:gd name="connsiteX6" fmla="*/ 400050 w 2851150"/>
                <a:gd name="connsiteY6" fmla="*/ 1651000 h 1835150"/>
                <a:gd name="connsiteX7" fmla="*/ 479813 w 2851150"/>
                <a:gd name="connsiteY7" fmla="*/ 1634645 h 1835150"/>
                <a:gd name="connsiteX8" fmla="*/ 622300 w 2851150"/>
                <a:gd name="connsiteY8" fmla="*/ 1555750 h 1835150"/>
                <a:gd name="connsiteX9" fmla="*/ 666750 w 2851150"/>
                <a:gd name="connsiteY9" fmla="*/ 1555750 h 1835150"/>
                <a:gd name="connsiteX10" fmla="*/ 693110 w 2851150"/>
                <a:gd name="connsiteY10" fmla="*/ 1520253 h 1835150"/>
                <a:gd name="connsiteX11" fmla="*/ 734681 w 2851150"/>
                <a:gd name="connsiteY11" fmla="*/ 1512168 h 1835150"/>
                <a:gd name="connsiteX12" fmla="*/ 971457 w 2851150"/>
                <a:gd name="connsiteY12" fmla="*/ 1352550 h 1835150"/>
                <a:gd name="connsiteX13" fmla="*/ 1009650 w 2851150"/>
                <a:gd name="connsiteY13" fmla="*/ 1352550 h 1835150"/>
                <a:gd name="connsiteX14" fmla="*/ 1111250 w 2851150"/>
                <a:gd name="connsiteY14" fmla="*/ 1244600 h 1835150"/>
                <a:gd name="connsiteX15" fmla="*/ 1130300 w 2851150"/>
                <a:gd name="connsiteY15" fmla="*/ 1244600 h 1835150"/>
                <a:gd name="connsiteX16" fmla="*/ 1319933 w 2851150"/>
                <a:gd name="connsiteY16" fmla="*/ 1143776 h 1835150"/>
                <a:gd name="connsiteX17" fmla="*/ 1459447 w 2851150"/>
                <a:gd name="connsiteY17" fmla="*/ 996950 h 1835150"/>
                <a:gd name="connsiteX18" fmla="*/ 1562100 w 2851150"/>
                <a:gd name="connsiteY18" fmla="*/ 977900 h 1835150"/>
                <a:gd name="connsiteX19" fmla="*/ 1625600 w 2851150"/>
                <a:gd name="connsiteY19" fmla="*/ 906223 h 1835150"/>
                <a:gd name="connsiteX20" fmla="*/ 1673520 w 2851150"/>
                <a:gd name="connsiteY20" fmla="*/ 897178 h 1835150"/>
                <a:gd name="connsiteX21" fmla="*/ 2083575 w 2851150"/>
                <a:gd name="connsiteY21" fmla="*/ 550623 h 1835150"/>
                <a:gd name="connsiteX22" fmla="*/ 2139950 w 2851150"/>
                <a:gd name="connsiteY22" fmla="*/ 533400 h 1835150"/>
                <a:gd name="connsiteX23" fmla="*/ 2190750 w 2851150"/>
                <a:gd name="connsiteY23" fmla="*/ 476250 h 1835150"/>
                <a:gd name="connsiteX24" fmla="*/ 2246940 w 2851150"/>
                <a:gd name="connsiteY24" fmla="*/ 469900 h 1835150"/>
                <a:gd name="connsiteX25" fmla="*/ 2405598 w 2851150"/>
                <a:gd name="connsiteY25" fmla="*/ 315672 h 1835150"/>
                <a:gd name="connsiteX26" fmla="*/ 2463800 w 2851150"/>
                <a:gd name="connsiteY26" fmla="*/ 311150 h 1835150"/>
                <a:gd name="connsiteX27" fmla="*/ 2545298 w 2851150"/>
                <a:gd name="connsiteY27" fmla="*/ 203200 h 1835150"/>
                <a:gd name="connsiteX28" fmla="*/ 2628900 w 2851150"/>
                <a:gd name="connsiteY28" fmla="*/ 177800 h 1835150"/>
                <a:gd name="connsiteX29" fmla="*/ 2737717 w 2851150"/>
                <a:gd name="connsiteY29" fmla="*/ 68798 h 1835150"/>
                <a:gd name="connsiteX30" fmla="*/ 2851150 w 2851150"/>
                <a:gd name="connsiteY30" fmla="*/ 0 h 1835150"/>
                <a:gd name="connsiteX0" fmla="*/ 0 w 2851150"/>
                <a:gd name="connsiteY0" fmla="*/ 1846115 h 1846115"/>
                <a:gd name="connsiteX1" fmla="*/ 91502 w 2851150"/>
                <a:gd name="connsiteY1" fmla="*/ 1788873 h 1846115"/>
                <a:gd name="connsiteX2" fmla="*/ 133807 w 2851150"/>
                <a:gd name="connsiteY2" fmla="*/ 1758322 h 1846115"/>
                <a:gd name="connsiteX3" fmla="*/ 190458 w 2851150"/>
                <a:gd name="connsiteY3" fmla="*/ 1749185 h 1846115"/>
                <a:gd name="connsiteX4" fmla="*/ 289141 w 2851150"/>
                <a:gd name="connsiteY4" fmla="*/ 1708980 h 1846115"/>
                <a:gd name="connsiteX5" fmla="*/ 321800 w 2851150"/>
                <a:gd name="connsiteY5" fmla="*/ 1704809 h 1846115"/>
                <a:gd name="connsiteX6" fmla="*/ 400050 w 2851150"/>
                <a:gd name="connsiteY6" fmla="*/ 1651000 h 1846115"/>
                <a:gd name="connsiteX7" fmla="*/ 479813 w 2851150"/>
                <a:gd name="connsiteY7" fmla="*/ 1634645 h 1846115"/>
                <a:gd name="connsiteX8" fmla="*/ 622300 w 2851150"/>
                <a:gd name="connsiteY8" fmla="*/ 1555750 h 1846115"/>
                <a:gd name="connsiteX9" fmla="*/ 666750 w 2851150"/>
                <a:gd name="connsiteY9" fmla="*/ 1555750 h 1846115"/>
                <a:gd name="connsiteX10" fmla="*/ 693110 w 2851150"/>
                <a:gd name="connsiteY10" fmla="*/ 1520253 h 1846115"/>
                <a:gd name="connsiteX11" fmla="*/ 734681 w 2851150"/>
                <a:gd name="connsiteY11" fmla="*/ 1512168 h 1846115"/>
                <a:gd name="connsiteX12" fmla="*/ 971457 w 2851150"/>
                <a:gd name="connsiteY12" fmla="*/ 1352550 h 1846115"/>
                <a:gd name="connsiteX13" fmla="*/ 1009650 w 2851150"/>
                <a:gd name="connsiteY13" fmla="*/ 1352550 h 1846115"/>
                <a:gd name="connsiteX14" fmla="*/ 1111250 w 2851150"/>
                <a:gd name="connsiteY14" fmla="*/ 1244600 h 1846115"/>
                <a:gd name="connsiteX15" fmla="*/ 1130300 w 2851150"/>
                <a:gd name="connsiteY15" fmla="*/ 1244600 h 1846115"/>
                <a:gd name="connsiteX16" fmla="*/ 1319933 w 2851150"/>
                <a:gd name="connsiteY16" fmla="*/ 1143776 h 1846115"/>
                <a:gd name="connsiteX17" fmla="*/ 1459447 w 2851150"/>
                <a:gd name="connsiteY17" fmla="*/ 996950 h 1846115"/>
                <a:gd name="connsiteX18" fmla="*/ 1562100 w 2851150"/>
                <a:gd name="connsiteY18" fmla="*/ 977900 h 1846115"/>
                <a:gd name="connsiteX19" fmla="*/ 1625600 w 2851150"/>
                <a:gd name="connsiteY19" fmla="*/ 906223 h 1846115"/>
                <a:gd name="connsiteX20" fmla="*/ 1673520 w 2851150"/>
                <a:gd name="connsiteY20" fmla="*/ 897178 h 1846115"/>
                <a:gd name="connsiteX21" fmla="*/ 2083575 w 2851150"/>
                <a:gd name="connsiteY21" fmla="*/ 550623 h 1846115"/>
                <a:gd name="connsiteX22" fmla="*/ 2139950 w 2851150"/>
                <a:gd name="connsiteY22" fmla="*/ 533400 h 1846115"/>
                <a:gd name="connsiteX23" fmla="*/ 2190750 w 2851150"/>
                <a:gd name="connsiteY23" fmla="*/ 476250 h 1846115"/>
                <a:gd name="connsiteX24" fmla="*/ 2246940 w 2851150"/>
                <a:gd name="connsiteY24" fmla="*/ 469900 h 1846115"/>
                <a:gd name="connsiteX25" fmla="*/ 2405598 w 2851150"/>
                <a:gd name="connsiteY25" fmla="*/ 315672 h 1846115"/>
                <a:gd name="connsiteX26" fmla="*/ 2463800 w 2851150"/>
                <a:gd name="connsiteY26" fmla="*/ 311150 h 1846115"/>
                <a:gd name="connsiteX27" fmla="*/ 2545298 w 2851150"/>
                <a:gd name="connsiteY27" fmla="*/ 203200 h 1846115"/>
                <a:gd name="connsiteX28" fmla="*/ 2628900 w 2851150"/>
                <a:gd name="connsiteY28" fmla="*/ 177800 h 1846115"/>
                <a:gd name="connsiteX29" fmla="*/ 2737717 w 2851150"/>
                <a:gd name="connsiteY29" fmla="*/ 68798 h 1846115"/>
                <a:gd name="connsiteX30" fmla="*/ 2851150 w 2851150"/>
                <a:gd name="connsiteY30" fmla="*/ 0 h 1846115"/>
                <a:gd name="connsiteX0" fmla="*/ 0 w 2851150"/>
                <a:gd name="connsiteY0" fmla="*/ 1840632 h 1840632"/>
                <a:gd name="connsiteX1" fmla="*/ 91502 w 2851150"/>
                <a:gd name="connsiteY1" fmla="*/ 1788873 h 1840632"/>
                <a:gd name="connsiteX2" fmla="*/ 133807 w 2851150"/>
                <a:gd name="connsiteY2" fmla="*/ 1758322 h 1840632"/>
                <a:gd name="connsiteX3" fmla="*/ 190458 w 2851150"/>
                <a:gd name="connsiteY3" fmla="*/ 1749185 h 1840632"/>
                <a:gd name="connsiteX4" fmla="*/ 289141 w 2851150"/>
                <a:gd name="connsiteY4" fmla="*/ 1708980 h 1840632"/>
                <a:gd name="connsiteX5" fmla="*/ 321800 w 2851150"/>
                <a:gd name="connsiteY5" fmla="*/ 1704809 h 1840632"/>
                <a:gd name="connsiteX6" fmla="*/ 400050 w 2851150"/>
                <a:gd name="connsiteY6" fmla="*/ 1651000 h 1840632"/>
                <a:gd name="connsiteX7" fmla="*/ 479813 w 2851150"/>
                <a:gd name="connsiteY7" fmla="*/ 1634645 h 1840632"/>
                <a:gd name="connsiteX8" fmla="*/ 622300 w 2851150"/>
                <a:gd name="connsiteY8" fmla="*/ 1555750 h 1840632"/>
                <a:gd name="connsiteX9" fmla="*/ 666750 w 2851150"/>
                <a:gd name="connsiteY9" fmla="*/ 1555750 h 1840632"/>
                <a:gd name="connsiteX10" fmla="*/ 693110 w 2851150"/>
                <a:gd name="connsiteY10" fmla="*/ 1520253 h 1840632"/>
                <a:gd name="connsiteX11" fmla="*/ 734681 w 2851150"/>
                <a:gd name="connsiteY11" fmla="*/ 1512168 h 1840632"/>
                <a:gd name="connsiteX12" fmla="*/ 971457 w 2851150"/>
                <a:gd name="connsiteY12" fmla="*/ 1352550 h 1840632"/>
                <a:gd name="connsiteX13" fmla="*/ 1009650 w 2851150"/>
                <a:gd name="connsiteY13" fmla="*/ 1352550 h 1840632"/>
                <a:gd name="connsiteX14" fmla="*/ 1111250 w 2851150"/>
                <a:gd name="connsiteY14" fmla="*/ 1244600 h 1840632"/>
                <a:gd name="connsiteX15" fmla="*/ 1130300 w 2851150"/>
                <a:gd name="connsiteY15" fmla="*/ 1244600 h 1840632"/>
                <a:gd name="connsiteX16" fmla="*/ 1319933 w 2851150"/>
                <a:gd name="connsiteY16" fmla="*/ 1143776 h 1840632"/>
                <a:gd name="connsiteX17" fmla="*/ 1459447 w 2851150"/>
                <a:gd name="connsiteY17" fmla="*/ 996950 h 1840632"/>
                <a:gd name="connsiteX18" fmla="*/ 1562100 w 2851150"/>
                <a:gd name="connsiteY18" fmla="*/ 977900 h 1840632"/>
                <a:gd name="connsiteX19" fmla="*/ 1625600 w 2851150"/>
                <a:gd name="connsiteY19" fmla="*/ 906223 h 1840632"/>
                <a:gd name="connsiteX20" fmla="*/ 1673520 w 2851150"/>
                <a:gd name="connsiteY20" fmla="*/ 897178 h 1840632"/>
                <a:gd name="connsiteX21" fmla="*/ 2083575 w 2851150"/>
                <a:gd name="connsiteY21" fmla="*/ 550623 h 1840632"/>
                <a:gd name="connsiteX22" fmla="*/ 2139950 w 2851150"/>
                <a:gd name="connsiteY22" fmla="*/ 533400 h 1840632"/>
                <a:gd name="connsiteX23" fmla="*/ 2190750 w 2851150"/>
                <a:gd name="connsiteY23" fmla="*/ 476250 h 1840632"/>
                <a:gd name="connsiteX24" fmla="*/ 2246940 w 2851150"/>
                <a:gd name="connsiteY24" fmla="*/ 469900 h 1840632"/>
                <a:gd name="connsiteX25" fmla="*/ 2405598 w 2851150"/>
                <a:gd name="connsiteY25" fmla="*/ 315672 h 1840632"/>
                <a:gd name="connsiteX26" fmla="*/ 2463800 w 2851150"/>
                <a:gd name="connsiteY26" fmla="*/ 311150 h 1840632"/>
                <a:gd name="connsiteX27" fmla="*/ 2545298 w 2851150"/>
                <a:gd name="connsiteY27" fmla="*/ 203200 h 1840632"/>
                <a:gd name="connsiteX28" fmla="*/ 2628900 w 2851150"/>
                <a:gd name="connsiteY28" fmla="*/ 177800 h 1840632"/>
                <a:gd name="connsiteX29" fmla="*/ 2737717 w 2851150"/>
                <a:gd name="connsiteY29" fmla="*/ 68798 h 1840632"/>
                <a:gd name="connsiteX30" fmla="*/ 2851150 w 2851150"/>
                <a:gd name="connsiteY30" fmla="*/ 0 h 18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1150" h="1840632">
                  <a:moveTo>
                    <a:pt x="0" y="1840632"/>
                  </a:moveTo>
                  <a:lnTo>
                    <a:pt x="91502" y="1788873"/>
                  </a:lnTo>
                  <a:lnTo>
                    <a:pt x="133807" y="1758322"/>
                  </a:lnTo>
                  <a:lnTo>
                    <a:pt x="190458" y="1749185"/>
                  </a:lnTo>
                  <a:lnTo>
                    <a:pt x="289141" y="1708980"/>
                  </a:lnTo>
                  <a:lnTo>
                    <a:pt x="321800" y="1704809"/>
                  </a:lnTo>
                  <a:cubicBezTo>
                    <a:pt x="378950" y="1658242"/>
                    <a:pt x="373714" y="1662694"/>
                    <a:pt x="400050" y="1651000"/>
                  </a:cubicBezTo>
                  <a:cubicBezTo>
                    <a:pt x="426386" y="1639306"/>
                    <a:pt x="453225" y="1640097"/>
                    <a:pt x="479813" y="1634645"/>
                  </a:cubicBezTo>
                  <a:lnTo>
                    <a:pt x="622300" y="1555750"/>
                  </a:lnTo>
                  <a:lnTo>
                    <a:pt x="666750" y="1555750"/>
                  </a:lnTo>
                  <a:lnTo>
                    <a:pt x="693110" y="1520253"/>
                  </a:lnTo>
                  <a:lnTo>
                    <a:pt x="734681" y="1512168"/>
                  </a:lnTo>
                  <a:lnTo>
                    <a:pt x="971457" y="1352550"/>
                  </a:lnTo>
                  <a:lnTo>
                    <a:pt x="1009650" y="1352550"/>
                  </a:lnTo>
                  <a:lnTo>
                    <a:pt x="1111250" y="1244600"/>
                  </a:lnTo>
                  <a:lnTo>
                    <a:pt x="1130300" y="1244600"/>
                  </a:lnTo>
                  <a:lnTo>
                    <a:pt x="1319933" y="1143776"/>
                  </a:lnTo>
                  <a:lnTo>
                    <a:pt x="1459447" y="996950"/>
                  </a:lnTo>
                  <a:lnTo>
                    <a:pt x="1562100" y="977900"/>
                  </a:lnTo>
                  <a:lnTo>
                    <a:pt x="1625600" y="906223"/>
                  </a:lnTo>
                  <a:lnTo>
                    <a:pt x="1673520" y="897178"/>
                  </a:lnTo>
                  <a:lnTo>
                    <a:pt x="2083575" y="550623"/>
                  </a:lnTo>
                  <a:lnTo>
                    <a:pt x="2139950" y="533400"/>
                  </a:lnTo>
                  <a:lnTo>
                    <a:pt x="2190750" y="476250"/>
                  </a:lnTo>
                  <a:lnTo>
                    <a:pt x="2246940" y="469900"/>
                  </a:lnTo>
                  <a:lnTo>
                    <a:pt x="2405598" y="315672"/>
                  </a:lnTo>
                  <a:lnTo>
                    <a:pt x="2463800" y="311150"/>
                  </a:lnTo>
                  <a:lnTo>
                    <a:pt x="2545298" y="203200"/>
                  </a:lnTo>
                  <a:lnTo>
                    <a:pt x="2628900" y="177800"/>
                  </a:lnTo>
                  <a:lnTo>
                    <a:pt x="2737717" y="68798"/>
                  </a:lnTo>
                  <a:lnTo>
                    <a:pt x="2851150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26" name="Groupe 225"/>
          <p:cNvGrpSpPr/>
          <p:nvPr/>
        </p:nvGrpSpPr>
        <p:grpSpPr>
          <a:xfrm>
            <a:off x="6635222" y="4081919"/>
            <a:ext cx="620684" cy="2645970"/>
            <a:chOff x="6635222" y="4081919"/>
            <a:chExt cx="620684" cy="2645970"/>
          </a:xfrm>
        </p:grpSpPr>
        <p:sp>
          <p:nvSpPr>
            <p:cNvPr id="200" name="ZoneTexte 199">
              <a:extLst>
                <a:ext uri="{FF2B5EF4-FFF2-40B4-BE49-F238E27FC236}">
                  <a16:creationId xmlns:a16="http://schemas.microsoft.com/office/drawing/2014/main" id="{04011B89-EB7A-4BF3-A9BB-13C6F120D1AF}"/>
                </a:ext>
              </a:extLst>
            </p:cNvPr>
            <p:cNvSpPr txBox="1"/>
            <p:nvPr/>
          </p:nvSpPr>
          <p:spPr>
            <a:xfrm>
              <a:off x="6635222" y="6450890"/>
              <a:ext cx="6206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2050</a:t>
              </a:r>
            </a:p>
          </p:txBody>
        </p:sp>
        <p:cxnSp>
          <p:nvCxnSpPr>
            <p:cNvPr id="210" name="Connecteur droit 209">
              <a:extLst>
                <a:ext uri="{FF2B5EF4-FFF2-40B4-BE49-F238E27FC236}">
                  <a16:creationId xmlns:a16="http://schemas.microsoft.com/office/drawing/2014/main" id="{6FDEC952-D234-4CF4-AAE3-92FDD37B267C}"/>
                </a:ext>
              </a:extLst>
            </p:cNvPr>
            <p:cNvCxnSpPr/>
            <p:nvPr/>
          </p:nvCxnSpPr>
          <p:spPr>
            <a:xfrm>
              <a:off x="6959528" y="4133850"/>
              <a:ext cx="0" cy="2292678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lipse 56"/>
            <p:cNvSpPr/>
            <p:nvPr/>
          </p:nvSpPr>
          <p:spPr>
            <a:xfrm>
              <a:off x="6911675" y="4081919"/>
              <a:ext cx="95705" cy="9570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7" name="Ellipse 216"/>
            <p:cNvSpPr/>
            <p:nvPr/>
          </p:nvSpPr>
          <p:spPr>
            <a:xfrm>
              <a:off x="6911675" y="4363570"/>
              <a:ext cx="95705" cy="957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9" name="Ellipse 218"/>
            <p:cNvSpPr/>
            <p:nvPr/>
          </p:nvSpPr>
          <p:spPr>
            <a:xfrm>
              <a:off x="6911675" y="4588182"/>
              <a:ext cx="95705" cy="957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7" name="Groupe 226"/>
          <p:cNvGrpSpPr/>
          <p:nvPr/>
        </p:nvGrpSpPr>
        <p:grpSpPr>
          <a:xfrm>
            <a:off x="7508680" y="3468620"/>
            <a:ext cx="620683" cy="3259269"/>
            <a:chOff x="7508680" y="3468620"/>
            <a:chExt cx="620683" cy="3259269"/>
          </a:xfrm>
        </p:grpSpPr>
        <p:cxnSp>
          <p:nvCxnSpPr>
            <p:cNvPr id="212" name="Connecteur droit 211">
              <a:extLst>
                <a:ext uri="{FF2B5EF4-FFF2-40B4-BE49-F238E27FC236}">
                  <a16:creationId xmlns:a16="http://schemas.microsoft.com/office/drawing/2014/main" id="{6FDEC952-D234-4CF4-AAE3-92FDD37B267C}"/>
                </a:ext>
              </a:extLst>
            </p:cNvPr>
            <p:cNvCxnSpPr/>
            <p:nvPr/>
          </p:nvCxnSpPr>
          <p:spPr>
            <a:xfrm>
              <a:off x="7819022" y="3514725"/>
              <a:ext cx="5766" cy="2911803"/>
            </a:xfrm>
            <a:prstGeom prst="line">
              <a:avLst/>
            </a:prstGeom>
            <a:ln w="19050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ZoneTexte 214">
              <a:extLst>
                <a:ext uri="{FF2B5EF4-FFF2-40B4-BE49-F238E27FC236}">
                  <a16:creationId xmlns:a16="http://schemas.microsoft.com/office/drawing/2014/main" id="{04011B89-EB7A-4BF3-A9BB-13C6F120D1AF}"/>
                </a:ext>
              </a:extLst>
            </p:cNvPr>
            <p:cNvSpPr txBox="1"/>
            <p:nvPr/>
          </p:nvSpPr>
          <p:spPr>
            <a:xfrm>
              <a:off x="7508680" y="6450890"/>
              <a:ext cx="6206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7030A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2070</a:t>
              </a:r>
            </a:p>
          </p:txBody>
        </p:sp>
        <p:sp>
          <p:nvSpPr>
            <p:cNvPr id="216" name="Ellipse 215"/>
            <p:cNvSpPr/>
            <p:nvPr/>
          </p:nvSpPr>
          <p:spPr>
            <a:xfrm>
              <a:off x="7771168" y="3468620"/>
              <a:ext cx="95705" cy="9570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8" name="Ellipse 217"/>
            <p:cNvSpPr/>
            <p:nvPr/>
          </p:nvSpPr>
          <p:spPr>
            <a:xfrm>
              <a:off x="7771168" y="3907353"/>
              <a:ext cx="95705" cy="9570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0" name="Ellipse 219"/>
            <p:cNvSpPr/>
            <p:nvPr/>
          </p:nvSpPr>
          <p:spPr>
            <a:xfrm>
              <a:off x="7771168" y="4428461"/>
              <a:ext cx="95705" cy="9570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8" name="Groupe 227"/>
          <p:cNvGrpSpPr/>
          <p:nvPr/>
        </p:nvGrpSpPr>
        <p:grpSpPr>
          <a:xfrm>
            <a:off x="3898796" y="5108008"/>
            <a:ext cx="8935101" cy="1254686"/>
            <a:chOff x="3898796" y="5108008"/>
            <a:chExt cx="8935101" cy="1254686"/>
          </a:xfrm>
        </p:grpSpPr>
        <p:grpSp>
          <p:nvGrpSpPr>
            <p:cNvPr id="54" name="Groupe 53"/>
            <p:cNvGrpSpPr/>
            <p:nvPr/>
          </p:nvGrpSpPr>
          <p:grpSpPr>
            <a:xfrm>
              <a:off x="3898796" y="5108008"/>
              <a:ext cx="8935101" cy="1254686"/>
              <a:chOff x="4405013" y="5477414"/>
              <a:chExt cx="6857135" cy="962893"/>
            </a:xfrm>
          </p:grpSpPr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20C1C365-A4FD-4028-86E6-C314772DF637}"/>
                  </a:ext>
                </a:extLst>
              </p:cNvPr>
              <p:cNvSpPr txBox="1"/>
              <p:nvPr/>
            </p:nvSpPr>
            <p:spPr>
              <a:xfrm>
                <a:off x="8402070" y="5477414"/>
                <a:ext cx="28600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solidFill>
                      <a:srgbClr val="00B0F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Actuel, référence 1979–2013 </a:t>
                </a:r>
              </a:p>
            </p:txBody>
          </p:sp>
          <p:grpSp>
            <p:nvGrpSpPr>
              <p:cNvPr id="42" name="Groupe 41"/>
              <p:cNvGrpSpPr/>
              <p:nvPr/>
            </p:nvGrpSpPr>
            <p:grpSpPr>
              <a:xfrm>
                <a:off x="4405013" y="5597157"/>
                <a:ext cx="4011771" cy="843150"/>
                <a:chOff x="4405013" y="5597157"/>
                <a:chExt cx="4011771" cy="84315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4405013" y="6220428"/>
                  <a:ext cx="1141635" cy="21987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" name="Connecteur droit 3"/>
                <p:cNvCxnSpPr/>
                <p:nvPr/>
              </p:nvCxnSpPr>
              <p:spPr>
                <a:xfrm flipV="1">
                  <a:off x="4974770" y="5597157"/>
                  <a:ext cx="3442014" cy="15280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36" name="Connecteur droit 35"/>
                <p:cNvCxnSpPr/>
                <p:nvPr/>
              </p:nvCxnSpPr>
              <p:spPr>
                <a:xfrm>
                  <a:off x="4974770" y="5605162"/>
                  <a:ext cx="0" cy="627966"/>
                </a:xfrm>
                <a:prstGeom prst="line">
                  <a:avLst/>
                </a:prstGeom>
                <a:noFill/>
                <a:ln w="1905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21" name="Ellipse 220"/>
            <p:cNvSpPr/>
            <p:nvPr/>
          </p:nvSpPr>
          <p:spPr>
            <a:xfrm>
              <a:off x="4591621" y="5235624"/>
              <a:ext cx="95705" cy="9570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22" name="Connecteur droit 221">
            <a:extLst>
              <a:ext uri="{FF2B5EF4-FFF2-40B4-BE49-F238E27FC236}">
                <a16:creationId xmlns:a16="http://schemas.microsoft.com/office/drawing/2014/main" id="{09EB2DE7-6749-4213-858F-D2C7F5A212AB}"/>
              </a:ext>
            </a:extLst>
          </p:cNvPr>
          <p:cNvCxnSpPr/>
          <p:nvPr/>
        </p:nvCxnSpPr>
        <p:spPr>
          <a:xfrm>
            <a:off x="6957436" y="6372178"/>
            <a:ext cx="0" cy="54350"/>
          </a:xfrm>
          <a:prstGeom prst="line">
            <a:avLst/>
          </a:prstGeom>
          <a:ln>
            <a:solidFill>
              <a:srgbClr val="32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necteur droit 222">
            <a:extLst>
              <a:ext uri="{FF2B5EF4-FFF2-40B4-BE49-F238E27FC236}">
                <a16:creationId xmlns:a16="http://schemas.microsoft.com/office/drawing/2014/main" id="{09EB2DE7-6749-4213-858F-D2C7F5A212AB}"/>
              </a:ext>
            </a:extLst>
          </p:cNvPr>
          <p:cNvCxnSpPr/>
          <p:nvPr/>
        </p:nvCxnSpPr>
        <p:spPr>
          <a:xfrm>
            <a:off x="7824212" y="6372178"/>
            <a:ext cx="0" cy="54350"/>
          </a:xfrm>
          <a:prstGeom prst="line">
            <a:avLst/>
          </a:prstGeom>
          <a:ln>
            <a:solidFill>
              <a:srgbClr val="3240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3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D80867F-3349-45E7-8800-C8A2167076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Calcul des indicateurs IKS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7A021C-AE4C-40B5-A51E-30E7D3EC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90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Données utilisées pour le calcul des indicateurs IKS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Les données climatiques utilisées sont des normales mensuelles, </a:t>
            </a:r>
          </a:p>
          <a:p>
            <a:pPr marL="457200" lvl="1" indent="0">
              <a:buNone/>
            </a:pPr>
            <a:r>
              <a:rPr lang="fr-FR" dirty="0"/>
              <a:t>issues du jeu de données CHELSA : </a:t>
            </a:r>
          </a:p>
          <a:p>
            <a:pPr lvl="2"/>
            <a:r>
              <a:rPr lang="fr-FR" dirty="0">
                <a:hlinkClick r:id="rId3"/>
              </a:rPr>
              <a:t>https://chelsa-climate.org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Ces normales sont produites par les modèles climatiques pour les scénarios futurs et correspondent à des moyennes sur 20 ans :</a:t>
            </a:r>
          </a:p>
          <a:p>
            <a:pPr lvl="2"/>
            <a:endParaRPr lang="fr-FR" sz="800" dirty="0"/>
          </a:p>
          <a:p>
            <a:pPr lvl="2"/>
            <a:r>
              <a:rPr lang="fr-FR" dirty="0"/>
              <a:t>La normale de l’horizon 2050 est la moyenne sur la période 2041–2060</a:t>
            </a:r>
          </a:p>
          <a:p>
            <a:pPr lvl="2"/>
            <a:r>
              <a:rPr lang="fr-FR" dirty="0"/>
              <a:t>La normale de l’horizon 2070 est la moyenne sur la période 2061–2080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 Pour le climat dit « Actuel », ce sont des normales sur la période 1979–2013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Ces données climatiques sont à la maille du kilomètre carré (1 km x 1 km),</a:t>
            </a:r>
          </a:p>
          <a:p>
            <a:pPr marL="457200" lvl="1" indent="0">
              <a:buNone/>
            </a:pPr>
            <a:r>
              <a:rPr lang="fr-FR" dirty="0"/>
              <a:t>sur l’ensemble de l’Europe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17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données climatiques d’entrée</a:t>
            </a:r>
          </a:p>
        </p:txBody>
      </p:sp>
    </p:spTree>
    <p:extLst>
      <p:ext uri="{BB962C8B-B14F-4D97-AF65-F5344CB8AC3E}">
        <p14:creationId xmlns:p14="http://schemas.microsoft.com/office/powerpoint/2010/main" val="98840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752476"/>
            <a:ext cx="11953875" cy="6030294"/>
          </a:xfrm>
        </p:spPr>
        <p:txBody>
          <a:bodyPr/>
          <a:lstStyle/>
          <a:p>
            <a:r>
              <a:rPr lang="fr-FR" dirty="0"/>
              <a:t>Les variables climatiques disponibles pour les différents scénarios sont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De plus, IKS utilise une carte de Réserve Utile Maximale du sol (RUM)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Calculée à partir de la base de données européenne sur les sols à la maille du km²</a:t>
            </a:r>
          </a:p>
          <a:p>
            <a:pPr lvl="2"/>
            <a:r>
              <a:rPr lang="fr-FR" dirty="0">
                <a:hlinkClick r:id="rId3"/>
              </a:rPr>
              <a:t>https://esdac.jrc.ec.europa.eu</a:t>
            </a:r>
            <a:r>
              <a:rPr lang="fr-FR" dirty="0"/>
              <a:t>  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18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données climatiques d’entrée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B838ECD-BF3F-4564-B393-B0D039BC30DD}"/>
              </a:ext>
            </a:extLst>
          </p:cNvPr>
          <p:cNvGrpSpPr/>
          <p:nvPr/>
        </p:nvGrpSpPr>
        <p:grpSpPr>
          <a:xfrm>
            <a:off x="820425" y="1444523"/>
            <a:ext cx="12385500" cy="618348"/>
            <a:chOff x="820425" y="1444523"/>
            <a:chExt cx="12385500" cy="618348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ABDB6AFD-E752-4FE3-B353-B1D2C2D8B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25" y="1444523"/>
              <a:ext cx="615600" cy="618348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210569B-3BDE-4462-90DF-8F65736C090D}"/>
                </a:ext>
              </a:extLst>
            </p:cNvPr>
            <p:cNvSpPr txBox="1"/>
            <p:nvPr/>
          </p:nvSpPr>
          <p:spPr>
            <a:xfrm>
              <a:off x="1524000" y="1569031"/>
              <a:ext cx="116819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Température minimale mensuelle : moyenne des températures minimales journalières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F7E09911-BF55-4390-8EC8-FBDA67BE0E51}"/>
              </a:ext>
            </a:extLst>
          </p:cNvPr>
          <p:cNvGrpSpPr/>
          <p:nvPr/>
        </p:nvGrpSpPr>
        <p:grpSpPr>
          <a:xfrm>
            <a:off x="820425" y="2217743"/>
            <a:ext cx="12385500" cy="618348"/>
            <a:chOff x="820425" y="2217743"/>
            <a:chExt cx="12385500" cy="618348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36322002-4811-427F-BEDC-0EDDB78DA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25" y="2217743"/>
              <a:ext cx="615600" cy="618348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2167D09-42FF-4FD1-BFF0-FC02CAE0F3D3}"/>
                </a:ext>
              </a:extLst>
            </p:cNvPr>
            <p:cNvSpPr txBox="1"/>
            <p:nvPr/>
          </p:nvSpPr>
          <p:spPr>
            <a:xfrm>
              <a:off x="1524000" y="2342251"/>
              <a:ext cx="116819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Température moyenne mensuelle : moyenne des températures moyennes journalières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FCDD7BDE-3272-4251-BA4E-7A7682A0BE90}"/>
              </a:ext>
            </a:extLst>
          </p:cNvPr>
          <p:cNvGrpSpPr/>
          <p:nvPr/>
        </p:nvGrpSpPr>
        <p:grpSpPr>
          <a:xfrm>
            <a:off x="820425" y="2990963"/>
            <a:ext cx="12385500" cy="618348"/>
            <a:chOff x="820425" y="2990963"/>
            <a:chExt cx="12385500" cy="618348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60D27B38-642D-45E9-975D-07AEFCD4F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25" y="2990963"/>
              <a:ext cx="615600" cy="618348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3196CB5B-2849-4665-BF81-692358625B4C}"/>
                </a:ext>
              </a:extLst>
            </p:cNvPr>
            <p:cNvSpPr txBox="1"/>
            <p:nvPr/>
          </p:nvSpPr>
          <p:spPr>
            <a:xfrm>
              <a:off x="1524000" y="3115471"/>
              <a:ext cx="116819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Température maximale mensuelle : moyenne des températures maximales journalières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8D7CBC28-CA17-4BE6-AADE-D7E233A40AE2}"/>
              </a:ext>
            </a:extLst>
          </p:cNvPr>
          <p:cNvGrpSpPr/>
          <p:nvPr/>
        </p:nvGrpSpPr>
        <p:grpSpPr>
          <a:xfrm>
            <a:off x="820425" y="3764182"/>
            <a:ext cx="12385500" cy="615600"/>
            <a:chOff x="820425" y="3764182"/>
            <a:chExt cx="12385500" cy="615600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B010C10-7263-42E9-A3E0-11DBFFB07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25" y="3764182"/>
              <a:ext cx="615600" cy="615600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08C8945-A27F-4CC9-8936-091753000BC2}"/>
                </a:ext>
              </a:extLst>
            </p:cNvPr>
            <p:cNvSpPr txBox="1"/>
            <p:nvPr/>
          </p:nvSpPr>
          <p:spPr>
            <a:xfrm>
              <a:off x="1524000" y="3888691"/>
              <a:ext cx="1168192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Précipitations mensuelles : somme des précipitations journalières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74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752476"/>
            <a:ext cx="11953875" cy="615600"/>
          </a:xfrm>
        </p:spPr>
        <p:txBody>
          <a:bodyPr/>
          <a:lstStyle/>
          <a:p>
            <a:r>
              <a:rPr lang="fr-FR" dirty="0"/>
              <a:t>       Calcul de l’indicateur Déficit Hydrique annuel (</a:t>
            </a:r>
            <a:r>
              <a:rPr lang="fr-FR" dirty="0" err="1"/>
              <a:t>DHYa</a:t>
            </a:r>
            <a:r>
              <a:rPr lang="fr-FR" dirty="0"/>
              <a:t>)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19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calcul des indicateurs IKS</a:t>
            </a:r>
          </a:p>
        </p:txBody>
      </p: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20C792B0-01F4-4D6E-878C-39AE5610A78E}"/>
              </a:ext>
            </a:extLst>
          </p:cNvPr>
          <p:cNvGrpSpPr/>
          <p:nvPr/>
        </p:nvGrpSpPr>
        <p:grpSpPr>
          <a:xfrm>
            <a:off x="1046389" y="2833143"/>
            <a:ext cx="3340340" cy="3178447"/>
            <a:chOff x="38100" y="1021147"/>
            <a:chExt cx="4495800" cy="4970078"/>
          </a:xfrm>
        </p:grpSpPr>
        <p:grpSp>
          <p:nvGrpSpPr>
            <p:cNvPr id="333" name="Groupe 332">
              <a:extLst>
                <a:ext uri="{FF2B5EF4-FFF2-40B4-BE49-F238E27FC236}">
                  <a16:creationId xmlns:a16="http://schemas.microsoft.com/office/drawing/2014/main" id="{C0AE9B0E-AD30-420F-950A-42E94B637995}"/>
                </a:ext>
              </a:extLst>
            </p:cNvPr>
            <p:cNvGrpSpPr/>
            <p:nvPr/>
          </p:nvGrpSpPr>
          <p:grpSpPr>
            <a:xfrm>
              <a:off x="1055440" y="1021147"/>
              <a:ext cx="2321322" cy="4690678"/>
              <a:chOff x="1055440" y="1021147"/>
              <a:chExt cx="2321322" cy="4690678"/>
            </a:xfrm>
          </p:grpSpPr>
          <p:grpSp>
            <p:nvGrpSpPr>
              <p:cNvPr id="336" name="Groupe 335">
                <a:extLst>
                  <a:ext uri="{FF2B5EF4-FFF2-40B4-BE49-F238E27FC236}">
                    <a16:creationId xmlns:a16="http://schemas.microsoft.com/office/drawing/2014/main" id="{0BCED0E3-4292-4880-958C-578F630E0C83}"/>
                  </a:ext>
                </a:extLst>
              </p:cNvPr>
              <p:cNvGrpSpPr/>
              <p:nvPr/>
            </p:nvGrpSpPr>
            <p:grpSpPr>
              <a:xfrm>
                <a:off x="1444625" y="4864100"/>
                <a:ext cx="1500981" cy="836613"/>
                <a:chOff x="1444625" y="4864100"/>
                <a:chExt cx="1500981" cy="836613"/>
              </a:xfrm>
            </p:grpSpPr>
            <p:sp>
              <p:nvSpPr>
                <p:cNvPr id="353" name="Forme libre : forme 352">
                  <a:extLst>
                    <a:ext uri="{FF2B5EF4-FFF2-40B4-BE49-F238E27FC236}">
                      <a16:creationId xmlns:a16="http://schemas.microsoft.com/office/drawing/2014/main" id="{975736C4-B2A2-41AD-813E-FE4DA4F0C32C}"/>
                    </a:ext>
                  </a:extLst>
                </p:cNvPr>
                <p:cNvSpPr/>
                <p:nvPr/>
              </p:nvSpPr>
              <p:spPr>
                <a:xfrm>
                  <a:off x="1444625" y="4864100"/>
                  <a:ext cx="904875" cy="171450"/>
                </a:xfrm>
                <a:custGeom>
                  <a:avLst/>
                  <a:gdLst>
                    <a:gd name="connsiteX0" fmla="*/ 828675 w 904875"/>
                    <a:gd name="connsiteY0" fmla="*/ 0 h 171450"/>
                    <a:gd name="connsiteX1" fmla="*/ 777875 w 904875"/>
                    <a:gd name="connsiteY1" fmla="*/ 57150 h 171450"/>
                    <a:gd name="connsiteX2" fmla="*/ 638175 w 904875"/>
                    <a:gd name="connsiteY2" fmla="*/ 85725 h 171450"/>
                    <a:gd name="connsiteX3" fmla="*/ 527050 w 904875"/>
                    <a:gd name="connsiteY3" fmla="*/ 82550 h 171450"/>
                    <a:gd name="connsiteX4" fmla="*/ 422275 w 904875"/>
                    <a:gd name="connsiteY4" fmla="*/ 85725 h 171450"/>
                    <a:gd name="connsiteX5" fmla="*/ 263525 w 904875"/>
                    <a:gd name="connsiteY5" fmla="*/ 120650 h 171450"/>
                    <a:gd name="connsiteX6" fmla="*/ 168275 w 904875"/>
                    <a:gd name="connsiteY6" fmla="*/ 120650 h 171450"/>
                    <a:gd name="connsiteX7" fmla="*/ 66675 w 904875"/>
                    <a:gd name="connsiteY7" fmla="*/ 107950 h 171450"/>
                    <a:gd name="connsiteX8" fmla="*/ 15875 w 904875"/>
                    <a:gd name="connsiteY8" fmla="*/ 139700 h 171450"/>
                    <a:gd name="connsiteX9" fmla="*/ 0 w 904875"/>
                    <a:gd name="connsiteY9" fmla="*/ 171450 h 171450"/>
                    <a:gd name="connsiteX10" fmla="*/ 44450 w 904875"/>
                    <a:gd name="connsiteY10" fmla="*/ 133350 h 171450"/>
                    <a:gd name="connsiteX11" fmla="*/ 130175 w 904875"/>
                    <a:gd name="connsiteY11" fmla="*/ 130175 h 171450"/>
                    <a:gd name="connsiteX12" fmla="*/ 228600 w 904875"/>
                    <a:gd name="connsiteY12" fmla="*/ 152400 h 171450"/>
                    <a:gd name="connsiteX13" fmla="*/ 311150 w 904875"/>
                    <a:gd name="connsiteY13" fmla="*/ 161925 h 171450"/>
                    <a:gd name="connsiteX14" fmla="*/ 415925 w 904875"/>
                    <a:gd name="connsiteY14" fmla="*/ 130175 h 171450"/>
                    <a:gd name="connsiteX15" fmla="*/ 498475 w 904875"/>
                    <a:gd name="connsiteY15" fmla="*/ 130175 h 171450"/>
                    <a:gd name="connsiteX16" fmla="*/ 596900 w 904875"/>
                    <a:gd name="connsiteY16" fmla="*/ 123825 h 171450"/>
                    <a:gd name="connsiteX17" fmla="*/ 688975 w 904875"/>
                    <a:gd name="connsiteY17" fmla="*/ 133350 h 171450"/>
                    <a:gd name="connsiteX18" fmla="*/ 765175 w 904875"/>
                    <a:gd name="connsiteY18" fmla="*/ 127000 h 171450"/>
                    <a:gd name="connsiteX19" fmla="*/ 847725 w 904875"/>
                    <a:gd name="connsiteY19" fmla="*/ 85725 h 171450"/>
                    <a:gd name="connsiteX20" fmla="*/ 904875 w 904875"/>
                    <a:gd name="connsiteY20" fmla="*/ 44450 h 171450"/>
                    <a:gd name="connsiteX21" fmla="*/ 828675 w 904875"/>
                    <a:gd name="connsiteY21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04875" h="171450">
                      <a:moveTo>
                        <a:pt x="828675" y="0"/>
                      </a:moveTo>
                      <a:lnTo>
                        <a:pt x="777875" y="57150"/>
                      </a:lnTo>
                      <a:lnTo>
                        <a:pt x="638175" y="85725"/>
                      </a:lnTo>
                      <a:lnTo>
                        <a:pt x="527050" y="82550"/>
                      </a:lnTo>
                      <a:lnTo>
                        <a:pt x="422275" y="85725"/>
                      </a:lnTo>
                      <a:lnTo>
                        <a:pt x="263525" y="120650"/>
                      </a:lnTo>
                      <a:lnTo>
                        <a:pt x="168275" y="120650"/>
                      </a:lnTo>
                      <a:lnTo>
                        <a:pt x="66675" y="107950"/>
                      </a:lnTo>
                      <a:lnTo>
                        <a:pt x="15875" y="139700"/>
                      </a:lnTo>
                      <a:lnTo>
                        <a:pt x="0" y="171450"/>
                      </a:lnTo>
                      <a:lnTo>
                        <a:pt x="44450" y="133350"/>
                      </a:lnTo>
                      <a:lnTo>
                        <a:pt x="130175" y="130175"/>
                      </a:lnTo>
                      <a:lnTo>
                        <a:pt x="228600" y="152400"/>
                      </a:lnTo>
                      <a:lnTo>
                        <a:pt x="311150" y="161925"/>
                      </a:lnTo>
                      <a:lnTo>
                        <a:pt x="415925" y="130175"/>
                      </a:lnTo>
                      <a:lnTo>
                        <a:pt x="498475" y="130175"/>
                      </a:lnTo>
                      <a:lnTo>
                        <a:pt x="596900" y="123825"/>
                      </a:lnTo>
                      <a:lnTo>
                        <a:pt x="688975" y="133350"/>
                      </a:lnTo>
                      <a:lnTo>
                        <a:pt x="765175" y="127000"/>
                      </a:lnTo>
                      <a:lnTo>
                        <a:pt x="847725" y="85725"/>
                      </a:lnTo>
                      <a:lnTo>
                        <a:pt x="904875" y="44450"/>
                      </a:lnTo>
                      <a:lnTo>
                        <a:pt x="828675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orme libre : forme 353">
                  <a:extLst>
                    <a:ext uri="{FF2B5EF4-FFF2-40B4-BE49-F238E27FC236}">
                      <a16:creationId xmlns:a16="http://schemas.microsoft.com/office/drawing/2014/main" id="{6A6E60C3-24D4-4E17-96FC-D5243BA5998E}"/>
                    </a:ext>
                  </a:extLst>
                </p:cNvPr>
                <p:cNvSpPr/>
                <p:nvPr/>
              </p:nvSpPr>
              <p:spPr>
                <a:xfrm>
                  <a:off x="1781175" y="5012531"/>
                  <a:ext cx="59531" cy="126207"/>
                </a:xfrm>
                <a:custGeom>
                  <a:avLst/>
                  <a:gdLst>
                    <a:gd name="connsiteX0" fmla="*/ 0 w 59531"/>
                    <a:gd name="connsiteY0" fmla="*/ 0 h 126207"/>
                    <a:gd name="connsiteX1" fmla="*/ 21431 w 59531"/>
                    <a:gd name="connsiteY1" fmla="*/ 42863 h 126207"/>
                    <a:gd name="connsiteX2" fmla="*/ 26194 w 59531"/>
                    <a:gd name="connsiteY2" fmla="*/ 126207 h 126207"/>
                    <a:gd name="connsiteX3" fmla="*/ 59531 w 59531"/>
                    <a:gd name="connsiteY3" fmla="*/ 76200 h 126207"/>
                    <a:gd name="connsiteX4" fmla="*/ 54769 w 59531"/>
                    <a:gd name="connsiteY4" fmla="*/ 19050 h 126207"/>
                    <a:gd name="connsiteX5" fmla="*/ 0 w 59531"/>
                    <a:gd name="connsiteY5" fmla="*/ 0 h 126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531" h="126207">
                      <a:moveTo>
                        <a:pt x="0" y="0"/>
                      </a:moveTo>
                      <a:lnTo>
                        <a:pt x="21431" y="42863"/>
                      </a:lnTo>
                      <a:lnTo>
                        <a:pt x="26194" y="126207"/>
                      </a:lnTo>
                      <a:lnTo>
                        <a:pt x="59531" y="76200"/>
                      </a:lnTo>
                      <a:lnTo>
                        <a:pt x="54769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orme libre : forme 354">
                  <a:extLst>
                    <a:ext uri="{FF2B5EF4-FFF2-40B4-BE49-F238E27FC236}">
                      <a16:creationId xmlns:a16="http://schemas.microsoft.com/office/drawing/2014/main" id="{1B5FEEF1-255C-4C5C-B4F9-B673608D012B}"/>
                    </a:ext>
                  </a:extLst>
                </p:cNvPr>
                <p:cNvSpPr/>
                <p:nvPr/>
              </p:nvSpPr>
              <p:spPr>
                <a:xfrm>
                  <a:off x="2276475" y="4876800"/>
                  <a:ext cx="192881" cy="823913"/>
                </a:xfrm>
                <a:custGeom>
                  <a:avLst/>
                  <a:gdLst>
                    <a:gd name="connsiteX0" fmla="*/ 0 w 192881"/>
                    <a:gd name="connsiteY0" fmla="*/ 66675 h 823913"/>
                    <a:gd name="connsiteX1" fmla="*/ 0 w 192881"/>
                    <a:gd name="connsiteY1" fmla="*/ 130969 h 823913"/>
                    <a:gd name="connsiteX2" fmla="*/ 0 w 192881"/>
                    <a:gd name="connsiteY2" fmla="*/ 228600 h 823913"/>
                    <a:gd name="connsiteX3" fmla="*/ 26194 w 192881"/>
                    <a:gd name="connsiteY3" fmla="*/ 342900 h 823913"/>
                    <a:gd name="connsiteX4" fmla="*/ 45244 w 192881"/>
                    <a:gd name="connsiteY4" fmla="*/ 476250 h 823913"/>
                    <a:gd name="connsiteX5" fmla="*/ 52388 w 192881"/>
                    <a:gd name="connsiteY5" fmla="*/ 628650 h 823913"/>
                    <a:gd name="connsiteX6" fmla="*/ 47625 w 192881"/>
                    <a:gd name="connsiteY6" fmla="*/ 823913 h 823913"/>
                    <a:gd name="connsiteX7" fmla="*/ 92869 w 192881"/>
                    <a:gd name="connsiteY7" fmla="*/ 754856 h 823913"/>
                    <a:gd name="connsiteX8" fmla="*/ 138113 w 192881"/>
                    <a:gd name="connsiteY8" fmla="*/ 676275 h 823913"/>
                    <a:gd name="connsiteX9" fmla="*/ 154781 w 192881"/>
                    <a:gd name="connsiteY9" fmla="*/ 573881 h 823913"/>
                    <a:gd name="connsiteX10" fmla="*/ 121444 w 192881"/>
                    <a:gd name="connsiteY10" fmla="*/ 414338 h 823913"/>
                    <a:gd name="connsiteX11" fmla="*/ 114300 w 192881"/>
                    <a:gd name="connsiteY11" fmla="*/ 321469 h 823913"/>
                    <a:gd name="connsiteX12" fmla="*/ 123825 w 192881"/>
                    <a:gd name="connsiteY12" fmla="*/ 242888 h 823913"/>
                    <a:gd name="connsiteX13" fmla="*/ 166688 w 192881"/>
                    <a:gd name="connsiteY13" fmla="*/ 123825 h 823913"/>
                    <a:gd name="connsiteX14" fmla="*/ 192881 w 192881"/>
                    <a:gd name="connsiteY14" fmla="*/ 11906 h 823913"/>
                    <a:gd name="connsiteX15" fmla="*/ 38100 w 192881"/>
                    <a:gd name="connsiteY15" fmla="*/ 0 h 823913"/>
                    <a:gd name="connsiteX16" fmla="*/ 0 w 192881"/>
                    <a:gd name="connsiteY16" fmla="*/ 66675 h 82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2881" h="823913">
                      <a:moveTo>
                        <a:pt x="0" y="66675"/>
                      </a:moveTo>
                      <a:lnTo>
                        <a:pt x="0" y="130969"/>
                      </a:lnTo>
                      <a:lnTo>
                        <a:pt x="0" y="228600"/>
                      </a:lnTo>
                      <a:lnTo>
                        <a:pt x="26194" y="342900"/>
                      </a:lnTo>
                      <a:lnTo>
                        <a:pt x="45244" y="476250"/>
                      </a:lnTo>
                      <a:lnTo>
                        <a:pt x="52388" y="628650"/>
                      </a:lnTo>
                      <a:lnTo>
                        <a:pt x="47625" y="823913"/>
                      </a:lnTo>
                      <a:lnTo>
                        <a:pt x="92869" y="754856"/>
                      </a:lnTo>
                      <a:lnTo>
                        <a:pt x="138113" y="676275"/>
                      </a:lnTo>
                      <a:lnTo>
                        <a:pt x="154781" y="573881"/>
                      </a:lnTo>
                      <a:lnTo>
                        <a:pt x="121444" y="414338"/>
                      </a:lnTo>
                      <a:lnTo>
                        <a:pt x="114300" y="321469"/>
                      </a:lnTo>
                      <a:lnTo>
                        <a:pt x="123825" y="242888"/>
                      </a:lnTo>
                      <a:lnTo>
                        <a:pt x="166688" y="123825"/>
                      </a:lnTo>
                      <a:lnTo>
                        <a:pt x="192881" y="11906"/>
                      </a:lnTo>
                      <a:lnTo>
                        <a:pt x="38100" y="0"/>
                      </a:lnTo>
                      <a:lnTo>
                        <a:pt x="0" y="66675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orme libre : forme 355">
                  <a:extLst>
                    <a:ext uri="{FF2B5EF4-FFF2-40B4-BE49-F238E27FC236}">
                      <a16:creationId xmlns:a16="http://schemas.microsoft.com/office/drawing/2014/main" id="{9E1ADB4A-D66D-4464-81C8-FD6BDD876E01}"/>
                    </a:ext>
                  </a:extLst>
                </p:cNvPr>
                <p:cNvSpPr/>
                <p:nvPr/>
              </p:nvSpPr>
              <p:spPr>
                <a:xfrm>
                  <a:off x="1788319" y="5091113"/>
                  <a:ext cx="495300" cy="297656"/>
                </a:xfrm>
                <a:custGeom>
                  <a:avLst/>
                  <a:gdLst>
                    <a:gd name="connsiteX0" fmla="*/ 495300 w 495300"/>
                    <a:gd name="connsiteY0" fmla="*/ 0 h 297656"/>
                    <a:gd name="connsiteX1" fmla="*/ 419100 w 495300"/>
                    <a:gd name="connsiteY1" fmla="*/ 66675 h 297656"/>
                    <a:gd name="connsiteX2" fmla="*/ 319087 w 495300"/>
                    <a:gd name="connsiteY2" fmla="*/ 130968 h 297656"/>
                    <a:gd name="connsiteX3" fmla="*/ 250031 w 495300"/>
                    <a:gd name="connsiteY3" fmla="*/ 145256 h 297656"/>
                    <a:gd name="connsiteX4" fmla="*/ 161925 w 495300"/>
                    <a:gd name="connsiteY4" fmla="*/ 133350 h 297656"/>
                    <a:gd name="connsiteX5" fmla="*/ 83344 w 495300"/>
                    <a:gd name="connsiteY5" fmla="*/ 128587 h 297656"/>
                    <a:gd name="connsiteX6" fmla="*/ 38100 w 495300"/>
                    <a:gd name="connsiteY6" fmla="*/ 164306 h 297656"/>
                    <a:gd name="connsiteX7" fmla="*/ 9525 w 495300"/>
                    <a:gd name="connsiteY7" fmla="*/ 219075 h 297656"/>
                    <a:gd name="connsiteX8" fmla="*/ 0 w 495300"/>
                    <a:gd name="connsiteY8" fmla="*/ 297656 h 297656"/>
                    <a:gd name="connsiteX9" fmla="*/ 26194 w 495300"/>
                    <a:gd name="connsiteY9" fmla="*/ 242887 h 297656"/>
                    <a:gd name="connsiteX10" fmla="*/ 45244 w 495300"/>
                    <a:gd name="connsiteY10" fmla="*/ 183356 h 297656"/>
                    <a:gd name="connsiteX11" fmla="*/ 66675 w 495300"/>
                    <a:gd name="connsiteY11" fmla="*/ 159543 h 297656"/>
                    <a:gd name="connsiteX12" fmla="*/ 145256 w 495300"/>
                    <a:gd name="connsiteY12" fmla="*/ 166687 h 297656"/>
                    <a:gd name="connsiteX13" fmla="*/ 278606 w 495300"/>
                    <a:gd name="connsiteY13" fmla="*/ 171450 h 297656"/>
                    <a:gd name="connsiteX14" fmla="*/ 354806 w 495300"/>
                    <a:gd name="connsiteY14" fmla="*/ 161925 h 297656"/>
                    <a:gd name="connsiteX15" fmla="*/ 447675 w 495300"/>
                    <a:gd name="connsiteY15" fmla="*/ 88106 h 297656"/>
                    <a:gd name="connsiteX16" fmla="*/ 495300 w 495300"/>
                    <a:gd name="connsiteY16" fmla="*/ 0 h 297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5300" h="297656">
                      <a:moveTo>
                        <a:pt x="495300" y="0"/>
                      </a:moveTo>
                      <a:lnTo>
                        <a:pt x="419100" y="66675"/>
                      </a:lnTo>
                      <a:lnTo>
                        <a:pt x="319087" y="130968"/>
                      </a:lnTo>
                      <a:lnTo>
                        <a:pt x="250031" y="145256"/>
                      </a:lnTo>
                      <a:lnTo>
                        <a:pt x="161925" y="133350"/>
                      </a:lnTo>
                      <a:lnTo>
                        <a:pt x="83344" y="128587"/>
                      </a:lnTo>
                      <a:lnTo>
                        <a:pt x="38100" y="164306"/>
                      </a:lnTo>
                      <a:lnTo>
                        <a:pt x="9525" y="219075"/>
                      </a:lnTo>
                      <a:lnTo>
                        <a:pt x="0" y="297656"/>
                      </a:lnTo>
                      <a:lnTo>
                        <a:pt x="26194" y="242887"/>
                      </a:lnTo>
                      <a:lnTo>
                        <a:pt x="45244" y="183356"/>
                      </a:lnTo>
                      <a:lnTo>
                        <a:pt x="66675" y="159543"/>
                      </a:lnTo>
                      <a:lnTo>
                        <a:pt x="145256" y="166687"/>
                      </a:lnTo>
                      <a:lnTo>
                        <a:pt x="278606" y="171450"/>
                      </a:lnTo>
                      <a:lnTo>
                        <a:pt x="354806" y="161925"/>
                      </a:lnTo>
                      <a:lnTo>
                        <a:pt x="447675" y="88106"/>
                      </a:lnTo>
                      <a:lnTo>
                        <a:pt x="495300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orme libre : forme 356">
                  <a:extLst>
                    <a:ext uri="{FF2B5EF4-FFF2-40B4-BE49-F238E27FC236}">
                      <a16:creationId xmlns:a16="http://schemas.microsoft.com/office/drawing/2014/main" id="{E23AA175-19EE-4421-9A42-0D63C72A609E}"/>
                    </a:ext>
                  </a:extLst>
                </p:cNvPr>
                <p:cNvSpPr/>
                <p:nvPr/>
              </p:nvSpPr>
              <p:spPr>
                <a:xfrm>
                  <a:off x="2228056" y="5098653"/>
                  <a:ext cx="71437" cy="78581"/>
                </a:xfrm>
                <a:custGeom>
                  <a:avLst/>
                  <a:gdLst>
                    <a:gd name="connsiteX0" fmla="*/ 0 w 71437"/>
                    <a:gd name="connsiteY0" fmla="*/ 78581 h 78581"/>
                    <a:gd name="connsiteX1" fmla="*/ 71437 w 71437"/>
                    <a:gd name="connsiteY1" fmla="*/ 33338 h 78581"/>
                    <a:gd name="connsiteX2" fmla="*/ 52387 w 71437"/>
                    <a:gd name="connsiteY2" fmla="*/ 0 h 78581"/>
                    <a:gd name="connsiteX3" fmla="*/ 0 w 71437"/>
                    <a:gd name="connsiteY3" fmla="*/ 78581 h 78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437" h="78581">
                      <a:moveTo>
                        <a:pt x="0" y="78581"/>
                      </a:moveTo>
                      <a:lnTo>
                        <a:pt x="71437" y="33338"/>
                      </a:lnTo>
                      <a:lnTo>
                        <a:pt x="52387" y="0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orme libre : forme 357">
                  <a:extLst>
                    <a:ext uri="{FF2B5EF4-FFF2-40B4-BE49-F238E27FC236}">
                      <a16:creationId xmlns:a16="http://schemas.microsoft.com/office/drawing/2014/main" id="{F9B1B9DC-5B22-413D-8CE1-110CB4784A81}"/>
                    </a:ext>
                  </a:extLst>
                </p:cNvPr>
                <p:cNvSpPr/>
                <p:nvPr/>
              </p:nvSpPr>
              <p:spPr>
                <a:xfrm>
                  <a:off x="2424113" y="4895850"/>
                  <a:ext cx="521493" cy="311944"/>
                </a:xfrm>
                <a:custGeom>
                  <a:avLst/>
                  <a:gdLst>
                    <a:gd name="connsiteX0" fmla="*/ 0 w 521493"/>
                    <a:gd name="connsiteY0" fmla="*/ 28575 h 311944"/>
                    <a:gd name="connsiteX1" fmla="*/ 30956 w 521493"/>
                    <a:gd name="connsiteY1" fmla="*/ 111919 h 311944"/>
                    <a:gd name="connsiteX2" fmla="*/ 76200 w 521493"/>
                    <a:gd name="connsiteY2" fmla="*/ 200025 h 311944"/>
                    <a:gd name="connsiteX3" fmla="*/ 123825 w 521493"/>
                    <a:gd name="connsiteY3" fmla="*/ 228600 h 311944"/>
                    <a:gd name="connsiteX4" fmla="*/ 209550 w 521493"/>
                    <a:gd name="connsiteY4" fmla="*/ 252413 h 311944"/>
                    <a:gd name="connsiteX5" fmla="*/ 295275 w 521493"/>
                    <a:gd name="connsiteY5" fmla="*/ 250031 h 311944"/>
                    <a:gd name="connsiteX6" fmla="*/ 361950 w 521493"/>
                    <a:gd name="connsiteY6" fmla="*/ 252413 h 311944"/>
                    <a:gd name="connsiteX7" fmla="*/ 426243 w 521493"/>
                    <a:gd name="connsiteY7" fmla="*/ 257175 h 311944"/>
                    <a:gd name="connsiteX8" fmla="*/ 492918 w 521493"/>
                    <a:gd name="connsiteY8" fmla="*/ 288131 h 311944"/>
                    <a:gd name="connsiteX9" fmla="*/ 521493 w 521493"/>
                    <a:gd name="connsiteY9" fmla="*/ 311944 h 311944"/>
                    <a:gd name="connsiteX10" fmla="*/ 476250 w 521493"/>
                    <a:gd name="connsiteY10" fmla="*/ 250031 h 311944"/>
                    <a:gd name="connsiteX11" fmla="*/ 419100 w 521493"/>
                    <a:gd name="connsiteY11" fmla="*/ 230981 h 311944"/>
                    <a:gd name="connsiteX12" fmla="*/ 311943 w 521493"/>
                    <a:gd name="connsiteY12" fmla="*/ 216694 h 311944"/>
                    <a:gd name="connsiteX13" fmla="*/ 180975 w 521493"/>
                    <a:gd name="connsiteY13" fmla="*/ 200025 h 311944"/>
                    <a:gd name="connsiteX14" fmla="*/ 109537 w 521493"/>
                    <a:gd name="connsiteY14" fmla="*/ 152400 h 311944"/>
                    <a:gd name="connsiteX15" fmla="*/ 80962 w 521493"/>
                    <a:gd name="connsiteY15" fmla="*/ 76200 h 311944"/>
                    <a:gd name="connsiteX16" fmla="*/ 64293 w 521493"/>
                    <a:gd name="connsiteY16" fmla="*/ 0 h 311944"/>
                    <a:gd name="connsiteX17" fmla="*/ 0 w 521493"/>
                    <a:gd name="connsiteY17" fmla="*/ 28575 h 311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1493" h="311944">
                      <a:moveTo>
                        <a:pt x="0" y="28575"/>
                      </a:moveTo>
                      <a:lnTo>
                        <a:pt x="30956" y="111919"/>
                      </a:lnTo>
                      <a:lnTo>
                        <a:pt x="76200" y="200025"/>
                      </a:lnTo>
                      <a:lnTo>
                        <a:pt x="123825" y="228600"/>
                      </a:lnTo>
                      <a:lnTo>
                        <a:pt x="209550" y="252413"/>
                      </a:lnTo>
                      <a:lnTo>
                        <a:pt x="295275" y="250031"/>
                      </a:lnTo>
                      <a:lnTo>
                        <a:pt x="361950" y="252413"/>
                      </a:lnTo>
                      <a:lnTo>
                        <a:pt x="426243" y="257175"/>
                      </a:lnTo>
                      <a:lnTo>
                        <a:pt x="492918" y="288131"/>
                      </a:lnTo>
                      <a:lnTo>
                        <a:pt x="521493" y="311944"/>
                      </a:lnTo>
                      <a:lnTo>
                        <a:pt x="476250" y="250031"/>
                      </a:lnTo>
                      <a:lnTo>
                        <a:pt x="419100" y="230981"/>
                      </a:lnTo>
                      <a:lnTo>
                        <a:pt x="311943" y="216694"/>
                      </a:lnTo>
                      <a:lnTo>
                        <a:pt x="180975" y="200025"/>
                      </a:lnTo>
                      <a:lnTo>
                        <a:pt x="109537" y="152400"/>
                      </a:lnTo>
                      <a:lnTo>
                        <a:pt x="80962" y="76200"/>
                      </a:lnTo>
                      <a:lnTo>
                        <a:pt x="64293" y="0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orme libre : forme 358">
                  <a:extLst>
                    <a:ext uri="{FF2B5EF4-FFF2-40B4-BE49-F238E27FC236}">
                      <a16:creationId xmlns:a16="http://schemas.microsoft.com/office/drawing/2014/main" id="{A3E7B86F-20E1-45A7-B9B1-648DF8949C4B}"/>
                    </a:ext>
                  </a:extLst>
                </p:cNvPr>
                <p:cNvSpPr/>
                <p:nvPr/>
              </p:nvSpPr>
              <p:spPr>
                <a:xfrm>
                  <a:off x="2619375" y="5138738"/>
                  <a:ext cx="57150" cy="107156"/>
                </a:xfrm>
                <a:custGeom>
                  <a:avLst/>
                  <a:gdLst>
                    <a:gd name="connsiteX0" fmla="*/ 0 w 57150"/>
                    <a:gd name="connsiteY0" fmla="*/ 0 h 107156"/>
                    <a:gd name="connsiteX1" fmla="*/ 28575 w 57150"/>
                    <a:gd name="connsiteY1" fmla="*/ 38100 h 107156"/>
                    <a:gd name="connsiteX2" fmla="*/ 26194 w 57150"/>
                    <a:gd name="connsiteY2" fmla="*/ 107156 h 107156"/>
                    <a:gd name="connsiteX3" fmla="*/ 26194 w 57150"/>
                    <a:gd name="connsiteY3" fmla="*/ 107156 h 107156"/>
                    <a:gd name="connsiteX4" fmla="*/ 57150 w 57150"/>
                    <a:gd name="connsiteY4" fmla="*/ 19050 h 107156"/>
                    <a:gd name="connsiteX5" fmla="*/ 0 w 57150"/>
                    <a:gd name="connsiteY5" fmla="*/ 0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107156">
                      <a:moveTo>
                        <a:pt x="0" y="0"/>
                      </a:moveTo>
                      <a:lnTo>
                        <a:pt x="28575" y="38100"/>
                      </a:lnTo>
                      <a:cubicBezTo>
                        <a:pt x="27781" y="61119"/>
                        <a:pt x="26988" y="84137"/>
                        <a:pt x="26194" y="107156"/>
                      </a:cubicBezTo>
                      <a:lnTo>
                        <a:pt x="26194" y="107156"/>
                      </a:lnTo>
                      <a:lnTo>
                        <a:pt x="57150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Forme libre : forme 359">
                  <a:extLst>
                    <a:ext uri="{FF2B5EF4-FFF2-40B4-BE49-F238E27FC236}">
                      <a16:creationId xmlns:a16="http://schemas.microsoft.com/office/drawing/2014/main" id="{5C18BE78-5897-4F23-9903-F9D20A66807B}"/>
                    </a:ext>
                  </a:extLst>
                </p:cNvPr>
                <p:cNvSpPr/>
                <p:nvPr/>
              </p:nvSpPr>
              <p:spPr>
                <a:xfrm>
                  <a:off x="2381250" y="5495925"/>
                  <a:ext cx="135731" cy="80963"/>
                </a:xfrm>
                <a:custGeom>
                  <a:avLst/>
                  <a:gdLst>
                    <a:gd name="connsiteX0" fmla="*/ 0 w 135731"/>
                    <a:gd name="connsiteY0" fmla="*/ 80963 h 80963"/>
                    <a:gd name="connsiteX1" fmla="*/ 135731 w 135731"/>
                    <a:gd name="connsiteY1" fmla="*/ 69056 h 80963"/>
                    <a:gd name="connsiteX2" fmla="*/ 33338 w 135731"/>
                    <a:gd name="connsiteY2" fmla="*/ 0 h 80963"/>
                    <a:gd name="connsiteX3" fmla="*/ 0 w 135731"/>
                    <a:gd name="connsiteY3" fmla="*/ 80963 h 8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731" h="80963">
                      <a:moveTo>
                        <a:pt x="0" y="80963"/>
                      </a:moveTo>
                      <a:lnTo>
                        <a:pt x="135731" y="69056"/>
                      </a:lnTo>
                      <a:lnTo>
                        <a:pt x="33338" y="0"/>
                      </a:lnTo>
                      <a:lnTo>
                        <a:pt x="0" y="80963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37" name="Image 336" descr="Une image contenant jeu&#10;&#10;Description générée automatiquement">
                <a:extLst>
                  <a:ext uri="{FF2B5EF4-FFF2-40B4-BE49-F238E27FC236}">
                    <a16:creationId xmlns:a16="http://schemas.microsoft.com/office/drawing/2014/main" id="{799C67D9-3676-40D4-877C-408CF0E3B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5440" y="1021147"/>
                <a:ext cx="2321322" cy="3914746"/>
              </a:xfrm>
              <a:prstGeom prst="rect">
                <a:avLst/>
              </a:prstGeom>
            </p:spPr>
          </p:pic>
          <p:grpSp>
            <p:nvGrpSpPr>
              <p:cNvPr id="338" name="Groupe 337">
                <a:extLst>
                  <a:ext uri="{FF2B5EF4-FFF2-40B4-BE49-F238E27FC236}">
                    <a16:creationId xmlns:a16="http://schemas.microsoft.com/office/drawing/2014/main" id="{8408972B-8FEA-409D-B556-7CF83A9D3A60}"/>
                  </a:ext>
                </a:extLst>
              </p:cNvPr>
              <p:cNvGrpSpPr/>
              <p:nvPr/>
            </p:nvGrpSpPr>
            <p:grpSpPr>
              <a:xfrm>
                <a:off x="1422400" y="4860925"/>
                <a:ext cx="1540691" cy="850900"/>
                <a:chOff x="1422400" y="4860925"/>
                <a:chExt cx="1540691" cy="850900"/>
              </a:xfrm>
            </p:grpSpPr>
            <p:sp>
              <p:nvSpPr>
                <p:cNvPr id="339" name="Forme libre : forme 338">
                  <a:extLst>
                    <a:ext uri="{FF2B5EF4-FFF2-40B4-BE49-F238E27FC236}">
                      <a16:creationId xmlns:a16="http://schemas.microsoft.com/office/drawing/2014/main" id="{56E37475-327C-4DEE-BD8F-F48FC445C9D2}"/>
                    </a:ext>
                  </a:extLst>
                </p:cNvPr>
                <p:cNvSpPr/>
                <p:nvPr/>
              </p:nvSpPr>
              <p:spPr>
                <a:xfrm>
                  <a:off x="2514431" y="4914900"/>
                  <a:ext cx="448660" cy="315725"/>
                </a:xfrm>
                <a:custGeom>
                  <a:avLst/>
                  <a:gdLst>
                    <a:gd name="connsiteX0" fmla="*/ 169 w 448660"/>
                    <a:gd name="connsiteY0" fmla="*/ 0 h 315725"/>
                    <a:gd name="connsiteX1" fmla="*/ 19219 w 448660"/>
                    <a:gd name="connsiteY1" fmla="*/ 107950 h 315725"/>
                    <a:gd name="connsiteX2" fmla="*/ 120819 w 448660"/>
                    <a:gd name="connsiteY2" fmla="*/ 184150 h 315725"/>
                    <a:gd name="connsiteX3" fmla="*/ 355769 w 448660"/>
                    <a:gd name="connsiteY3" fmla="*/ 215900 h 315725"/>
                    <a:gd name="connsiteX4" fmla="*/ 438319 w 448660"/>
                    <a:gd name="connsiteY4" fmla="*/ 304800 h 315725"/>
                    <a:gd name="connsiteX5" fmla="*/ 444669 w 448660"/>
                    <a:gd name="connsiteY5" fmla="*/ 311150 h 31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8660" h="315725">
                      <a:moveTo>
                        <a:pt x="169" y="0"/>
                      </a:moveTo>
                      <a:cubicBezTo>
                        <a:pt x="-360" y="38629"/>
                        <a:pt x="-889" y="77258"/>
                        <a:pt x="19219" y="107950"/>
                      </a:cubicBezTo>
                      <a:cubicBezTo>
                        <a:pt x="39327" y="138642"/>
                        <a:pt x="64727" y="166158"/>
                        <a:pt x="120819" y="184150"/>
                      </a:cubicBezTo>
                      <a:cubicBezTo>
                        <a:pt x="176911" y="202142"/>
                        <a:pt x="302852" y="195792"/>
                        <a:pt x="355769" y="215900"/>
                      </a:cubicBezTo>
                      <a:cubicBezTo>
                        <a:pt x="408686" y="236008"/>
                        <a:pt x="438319" y="304800"/>
                        <a:pt x="438319" y="304800"/>
                      </a:cubicBezTo>
                      <a:cubicBezTo>
                        <a:pt x="453136" y="320675"/>
                        <a:pt x="448902" y="315912"/>
                        <a:pt x="444669" y="3111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Forme libre : forme 339">
                  <a:extLst>
                    <a:ext uri="{FF2B5EF4-FFF2-40B4-BE49-F238E27FC236}">
                      <a16:creationId xmlns:a16="http://schemas.microsoft.com/office/drawing/2014/main" id="{3E899A8D-0463-44FE-B473-0D2B5C4A43B1}"/>
                    </a:ext>
                  </a:extLst>
                </p:cNvPr>
                <p:cNvSpPr/>
                <p:nvPr/>
              </p:nvSpPr>
              <p:spPr>
                <a:xfrm>
                  <a:off x="2428875" y="4940300"/>
                  <a:ext cx="533400" cy="282575"/>
                </a:xfrm>
                <a:custGeom>
                  <a:avLst/>
                  <a:gdLst>
                    <a:gd name="connsiteX0" fmla="*/ 0 w 533400"/>
                    <a:gd name="connsiteY0" fmla="*/ 0 h 282575"/>
                    <a:gd name="connsiteX1" fmla="*/ 25400 w 533400"/>
                    <a:gd name="connsiteY1" fmla="*/ 69850 h 282575"/>
                    <a:gd name="connsiteX2" fmla="*/ 79375 w 533400"/>
                    <a:gd name="connsiteY2" fmla="*/ 161925 h 282575"/>
                    <a:gd name="connsiteX3" fmla="*/ 190500 w 533400"/>
                    <a:gd name="connsiteY3" fmla="*/ 206375 h 282575"/>
                    <a:gd name="connsiteX4" fmla="*/ 403225 w 533400"/>
                    <a:gd name="connsiteY4" fmla="*/ 209550 h 282575"/>
                    <a:gd name="connsiteX5" fmla="*/ 482600 w 533400"/>
                    <a:gd name="connsiteY5" fmla="*/ 247650 h 282575"/>
                    <a:gd name="connsiteX6" fmla="*/ 533400 w 533400"/>
                    <a:gd name="connsiteY6" fmla="*/ 282575 h 28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3400" h="282575">
                      <a:moveTo>
                        <a:pt x="0" y="0"/>
                      </a:moveTo>
                      <a:cubicBezTo>
                        <a:pt x="6085" y="21431"/>
                        <a:pt x="12171" y="42863"/>
                        <a:pt x="25400" y="69850"/>
                      </a:cubicBezTo>
                      <a:cubicBezTo>
                        <a:pt x="38629" y="96838"/>
                        <a:pt x="51858" y="139171"/>
                        <a:pt x="79375" y="161925"/>
                      </a:cubicBezTo>
                      <a:cubicBezTo>
                        <a:pt x="106892" y="184679"/>
                        <a:pt x="136525" y="198438"/>
                        <a:pt x="190500" y="206375"/>
                      </a:cubicBezTo>
                      <a:cubicBezTo>
                        <a:pt x="244475" y="214312"/>
                        <a:pt x="354542" y="202671"/>
                        <a:pt x="403225" y="209550"/>
                      </a:cubicBezTo>
                      <a:cubicBezTo>
                        <a:pt x="451908" y="216429"/>
                        <a:pt x="460904" y="235479"/>
                        <a:pt x="482600" y="247650"/>
                      </a:cubicBezTo>
                      <a:cubicBezTo>
                        <a:pt x="504296" y="259821"/>
                        <a:pt x="518848" y="271198"/>
                        <a:pt x="533400" y="2825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orme libre : forme 340">
                  <a:extLst>
                    <a:ext uri="{FF2B5EF4-FFF2-40B4-BE49-F238E27FC236}">
                      <a16:creationId xmlns:a16="http://schemas.microsoft.com/office/drawing/2014/main" id="{CD42177F-8383-4746-99A9-30B2F772502B}"/>
                    </a:ext>
                  </a:extLst>
                </p:cNvPr>
                <p:cNvSpPr/>
                <p:nvPr/>
              </p:nvSpPr>
              <p:spPr>
                <a:xfrm>
                  <a:off x="2320925" y="5000625"/>
                  <a:ext cx="120650" cy="711200"/>
                </a:xfrm>
                <a:custGeom>
                  <a:avLst/>
                  <a:gdLst>
                    <a:gd name="connsiteX0" fmla="*/ 120650 w 120650"/>
                    <a:gd name="connsiteY0" fmla="*/ 0 h 711200"/>
                    <a:gd name="connsiteX1" fmla="*/ 69850 w 120650"/>
                    <a:gd name="connsiteY1" fmla="*/ 212725 h 711200"/>
                    <a:gd name="connsiteX2" fmla="*/ 107950 w 120650"/>
                    <a:gd name="connsiteY2" fmla="*/ 492125 h 711200"/>
                    <a:gd name="connsiteX3" fmla="*/ 0 w 120650"/>
                    <a:gd name="connsiteY3" fmla="*/ 711200 h 71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650" h="711200">
                      <a:moveTo>
                        <a:pt x="120650" y="0"/>
                      </a:moveTo>
                      <a:cubicBezTo>
                        <a:pt x="96308" y="65352"/>
                        <a:pt x="71967" y="130704"/>
                        <a:pt x="69850" y="212725"/>
                      </a:cubicBezTo>
                      <a:cubicBezTo>
                        <a:pt x="67733" y="294746"/>
                        <a:pt x="119592" y="409046"/>
                        <a:pt x="107950" y="492125"/>
                      </a:cubicBezTo>
                      <a:cubicBezTo>
                        <a:pt x="96308" y="575204"/>
                        <a:pt x="48154" y="643202"/>
                        <a:pt x="0" y="7112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orme libre : forme 341">
                  <a:extLst>
                    <a:ext uri="{FF2B5EF4-FFF2-40B4-BE49-F238E27FC236}">
                      <a16:creationId xmlns:a16="http://schemas.microsoft.com/office/drawing/2014/main" id="{42B5110E-0A55-47B1-9A3B-EB53A65946A1}"/>
                    </a:ext>
                  </a:extLst>
                </p:cNvPr>
                <p:cNvSpPr/>
                <p:nvPr/>
              </p:nvSpPr>
              <p:spPr>
                <a:xfrm>
                  <a:off x="1422400" y="4860925"/>
                  <a:ext cx="847725" cy="190500"/>
                </a:xfrm>
                <a:custGeom>
                  <a:avLst/>
                  <a:gdLst>
                    <a:gd name="connsiteX0" fmla="*/ 847725 w 847725"/>
                    <a:gd name="connsiteY0" fmla="*/ 0 h 190500"/>
                    <a:gd name="connsiteX1" fmla="*/ 727075 w 847725"/>
                    <a:gd name="connsiteY1" fmla="*/ 76200 h 190500"/>
                    <a:gd name="connsiteX2" fmla="*/ 476250 w 847725"/>
                    <a:gd name="connsiteY2" fmla="*/ 82550 h 190500"/>
                    <a:gd name="connsiteX3" fmla="*/ 260350 w 847725"/>
                    <a:gd name="connsiteY3" fmla="*/ 123825 h 190500"/>
                    <a:gd name="connsiteX4" fmla="*/ 82550 w 847725"/>
                    <a:gd name="connsiteY4" fmla="*/ 111125 h 190500"/>
                    <a:gd name="connsiteX5" fmla="*/ 0 w 847725"/>
                    <a:gd name="connsiteY5" fmla="*/ 19050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7725" h="190500">
                      <a:moveTo>
                        <a:pt x="847725" y="0"/>
                      </a:moveTo>
                      <a:cubicBezTo>
                        <a:pt x="818356" y="31221"/>
                        <a:pt x="788987" y="62442"/>
                        <a:pt x="727075" y="76200"/>
                      </a:cubicBezTo>
                      <a:cubicBezTo>
                        <a:pt x="665163" y="89958"/>
                        <a:pt x="554037" y="74613"/>
                        <a:pt x="476250" y="82550"/>
                      </a:cubicBezTo>
                      <a:cubicBezTo>
                        <a:pt x="398462" y="90488"/>
                        <a:pt x="325967" y="119063"/>
                        <a:pt x="260350" y="123825"/>
                      </a:cubicBezTo>
                      <a:cubicBezTo>
                        <a:pt x="194733" y="128588"/>
                        <a:pt x="125942" y="100013"/>
                        <a:pt x="82550" y="111125"/>
                      </a:cubicBezTo>
                      <a:cubicBezTo>
                        <a:pt x="39158" y="122237"/>
                        <a:pt x="19579" y="156368"/>
                        <a:pt x="0" y="1905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orme libre : forme 342">
                  <a:extLst>
                    <a:ext uri="{FF2B5EF4-FFF2-40B4-BE49-F238E27FC236}">
                      <a16:creationId xmlns:a16="http://schemas.microsoft.com/office/drawing/2014/main" id="{505F9814-0B64-4044-ADB7-EBCAEE5E4090}"/>
                    </a:ext>
                  </a:extLst>
                </p:cNvPr>
                <p:cNvSpPr/>
                <p:nvPr/>
              </p:nvSpPr>
              <p:spPr>
                <a:xfrm>
                  <a:off x="1422400" y="4914900"/>
                  <a:ext cx="917575" cy="130175"/>
                </a:xfrm>
                <a:custGeom>
                  <a:avLst/>
                  <a:gdLst>
                    <a:gd name="connsiteX0" fmla="*/ 917575 w 917575"/>
                    <a:gd name="connsiteY0" fmla="*/ 0 h 130175"/>
                    <a:gd name="connsiteX1" fmla="*/ 777875 w 917575"/>
                    <a:gd name="connsiteY1" fmla="*/ 76200 h 130175"/>
                    <a:gd name="connsiteX2" fmla="*/ 520700 w 917575"/>
                    <a:gd name="connsiteY2" fmla="*/ 76200 h 130175"/>
                    <a:gd name="connsiteX3" fmla="*/ 298450 w 917575"/>
                    <a:gd name="connsiteY3" fmla="*/ 107950 h 130175"/>
                    <a:gd name="connsiteX4" fmla="*/ 107950 w 917575"/>
                    <a:gd name="connsiteY4" fmla="*/ 79375 h 130175"/>
                    <a:gd name="connsiteX5" fmla="*/ 0 w 917575"/>
                    <a:gd name="connsiteY5" fmla="*/ 130175 h 13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7575" h="130175">
                      <a:moveTo>
                        <a:pt x="917575" y="0"/>
                      </a:moveTo>
                      <a:cubicBezTo>
                        <a:pt x="880798" y="31750"/>
                        <a:pt x="844021" y="63500"/>
                        <a:pt x="777875" y="76200"/>
                      </a:cubicBezTo>
                      <a:cubicBezTo>
                        <a:pt x="711729" y="88900"/>
                        <a:pt x="600604" y="70908"/>
                        <a:pt x="520700" y="76200"/>
                      </a:cubicBezTo>
                      <a:cubicBezTo>
                        <a:pt x="440796" y="81492"/>
                        <a:pt x="367242" y="107421"/>
                        <a:pt x="298450" y="107950"/>
                      </a:cubicBezTo>
                      <a:cubicBezTo>
                        <a:pt x="229658" y="108479"/>
                        <a:pt x="157692" y="75671"/>
                        <a:pt x="107950" y="79375"/>
                      </a:cubicBezTo>
                      <a:cubicBezTo>
                        <a:pt x="58208" y="83079"/>
                        <a:pt x="29104" y="106627"/>
                        <a:pt x="0" y="1301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orme libre : forme 343">
                  <a:extLst>
                    <a:ext uri="{FF2B5EF4-FFF2-40B4-BE49-F238E27FC236}">
                      <a16:creationId xmlns:a16="http://schemas.microsoft.com/office/drawing/2014/main" id="{3F9471F4-421A-40D4-9634-BCD8C4FE833B}"/>
                    </a:ext>
                  </a:extLst>
                </p:cNvPr>
                <p:cNvSpPr/>
                <p:nvPr/>
              </p:nvSpPr>
              <p:spPr>
                <a:xfrm>
                  <a:off x="2275997" y="4972050"/>
                  <a:ext cx="52482" cy="733425"/>
                </a:xfrm>
                <a:custGeom>
                  <a:avLst/>
                  <a:gdLst>
                    <a:gd name="connsiteX0" fmla="*/ 478 w 52482"/>
                    <a:gd name="connsiteY0" fmla="*/ 0 h 733425"/>
                    <a:gd name="connsiteX1" fmla="*/ 6828 w 52482"/>
                    <a:gd name="connsiteY1" fmla="*/ 174625 h 733425"/>
                    <a:gd name="connsiteX2" fmla="*/ 48103 w 52482"/>
                    <a:gd name="connsiteY2" fmla="*/ 396875 h 733425"/>
                    <a:gd name="connsiteX3" fmla="*/ 51278 w 52482"/>
                    <a:gd name="connsiteY3" fmla="*/ 596900 h 733425"/>
                    <a:gd name="connsiteX4" fmla="*/ 48103 w 52482"/>
                    <a:gd name="connsiteY4" fmla="*/ 73342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2" h="733425">
                      <a:moveTo>
                        <a:pt x="478" y="0"/>
                      </a:moveTo>
                      <a:cubicBezTo>
                        <a:pt x="-316" y="54239"/>
                        <a:pt x="-1109" y="108479"/>
                        <a:pt x="6828" y="174625"/>
                      </a:cubicBezTo>
                      <a:cubicBezTo>
                        <a:pt x="14765" y="240771"/>
                        <a:pt x="40695" y="326496"/>
                        <a:pt x="48103" y="396875"/>
                      </a:cubicBezTo>
                      <a:cubicBezTo>
                        <a:pt x="55511" y="467254"/>
                        <a:pt x="51278" y="540808"/>
                        <a:pt x="51278" y="596900"/>
                      </a:cubicBezTo>
                      <a:cubicBezTo>
                        <a:pt x="51278" y="652992"/>
                        <a:pt x="49690" y="693208"/>
                        <a:pt x="48103" y="73342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orme libre : forme 344">
                  <a:extLst>
                    <a:ext uri="{FF2B5EF4-FFF2-40B4-BE49-F238E27FC236}">
                      <a16:creationId xmlns:a16="http://schemas.microsoft.com/office/drawing/2014/main" id="{6207AA54-84E0-4DF5-87C5-9D1563B103C1}"/>
                    </a:ext>
                  </a:extLst>
                </p:cNvPr>
                <p:cNvSpPr/>
                <p:nvPr/>
              </p:nvSpPr>
              <p:spPr>
                <a:xfrm>
                  <a:off x="1781175" y="5095875"/>
                  <a:ext cx="495300" cy="339725"/>
                </a:xfrm>
                <a:custGeom>
                  <a:avLst/>
                  <a:gdLst>
                    <a:gd name="connsiteX0" fmla="*/ 495300 w 495300"/>
                    <a:gd name="connsiteY0" fmla="*/ 0 h 339725"/>
                    <a:gd name="connsiteX1" fmla="*/ 301625 w 495300"/>
                    <a:gd name="connsiteY1" fmla="*/ 133350 h 339725"/>
                    <a:gd name="connsiteX2" fmla="*/ 63500 w 495300"/>
                    <a:gd name="connsiteY2" fmla="*/ 133350 h 339725"/>
                    <a:gd name="connsiteX3" fmla="*/ 0 w 495300"/>
                    <a:gd name="connsiteY3" fmla="*/ 339725 h 33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300" h="339725">
                      <a:moveTo>
                        <a:pt x="495300" y="0"/>
                      </a:moveTo>
                      <a:cubicBezTo>
                        <a:pt x="434446" y="55562"/>
                        <a:pt x="373592" y="111125"/>
                        <a:pt x="301625" y="133350"/>
                      </a:cubicBezTo>
                      <a:cubicBezTo>
                        <a:pt x="229658" y="155575"/>
                        <a:pt x="113771" y="98954"/>
                        <a:pt x="63500" y="133350"/>
                      </a:cubicBezTo>
                      <a:cubicBezTo>
                        <a:pt x="13229" y="167746"/>
                        <a:pt x="6614" y="253735"/>
                        <a:pt x="0" y="33972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orme libre : forme 345">
                  <a:extLst>
                    <a:ext uri="{FF2B5EF4-FFF2-40B4-BE49-F238E27FC236}">
                      <a16:creationId xmlns:a16="http://schemas.microsoft.com/office/drawing/2014/main" id="{F77390E1-21E8-4F43-9959-92589B614A5F}"/>
                    </a:ext>
                  </a:extLst>
                </p:cNvPr>
                <p:cNvSpPr/>
                <p:nvPr/>
              </p:nvSpPr>
              <p:spPr>
                <a:xfrm>
                  <a:off x="1781175" y="5153025"/>
                  <a:ext cx="492125" cy="273050"/>
                </a:xfrm>
                <a:custGeom>
                  <a:avLst/>
                  <a:gdLst>
                    <a:gd name="connsiteX0" fmla="*/ 492125 w 492125"/>
                    <a:gd name="connsiteY0" fmla="*/ 0 h 273050"/>
                    <a:gd name="connsiteX1" fmla="*/ 355600 w 492125"/>
                    <a:gd name="connsiteY1" fmla="*/ 101600 h 273050"/>
                    <a:gd name="connsiteX2" fmla="*/ 234950 w 492125"/>
                    <a:gd name="connsiteY2" fmla="*/ 117475 h 273050"/>
                    <a:gd name="connsiteX3" fmla="*/ 73025 w 492125"/>
                    <a:gd name="connsiteY3" fmla="*/ 107950 h 273050"/>
                    <a:gd name="connsiteX4" fmla="*/ 50800 w 492125"/>
                    <a:gd name="connsiteY4" fmla="*/ 142875 h 273050"/>
                    <a:gd name="connsiteX5" fmla="*/ 0 w 492125"/>
                    <a:gd name="connsiteY5" fmla="*/ 273050 h 27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2125" h="273050">
                      <a:moveTo>
                        <a:pt x="492125" y="0"/>
                      </a:moveTo>
                      <a:cubicBezTo>
                        <a:pt x="445293" y="41010"/>
                        <a:pt x="398462" y="82021"/>
                        <a:pt x="355600" y="101600"/>
                      </a:cubicBezTo>
                      <a:cubicBezTo>
                        <a:pt x="312737" y="121179"/>
                        <a:pt x="282046" y="116417"/>
                        <a:pt x="234950" y="117475"/>
                      </a:cubicBezTo>
                      <a:cubicBezTo>
                        <a:pt x="187854" y="118533"/>
                        <a:pt x="103717" y="103717"/>
                        <a:pt x="73025" y="107950"/>
                      </a:cubicBezTo>
                      <a:cubicBezTo>
                        <a:pt x="42333" y="112183"/>
                        <a:pt x="62971" y="115358"/>
                        <a:pt x="50800" y="142875"/>
                      </a:cubicBezTo>
                      <a:cubicBezTo>
                        <a:pt x="38629" y="170392"/>
                        <a:pt x="19314" y="221721"/>
                        <a:pt x="0" y="2730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orme libre : forme 346">
                  <a:extLst>
                    <a:ext uri="{FF2B5EF4-FFF2-40B4-BE49-F238E27FC236}">
                      <a16:creationId xmlns:a16="http://schemas.microsoft.com/office/drawing/2014/main" id="{B0A5A6D9-42F4-496B-A900-AE3FD94317E2}"/>
                    </a:ext>
                  </a:extLst>
                </p:cNvPr>
                <p:cNvSpPr/>
                <p:nvPr/>
              </p:nvSpPr>
              <p:spPr>
                <a:xfrm>
                  <a:off x="2616200" y="5149850"/>
                  <a:ext cx="34978" cy="117475"/>
                </a:xfrm>
                <a:custGeom>
                  <a:avLst/>
                  <a:gdLst>
                    <a:gd name="connsiteX0" fmla="*/ 0 w 34978"/>
                    <a:gd name="connsiteY0" fmla="*/ 0 h 117475"/>
                    <a:gd name="connsiteX1" fmla="*/ 34925 w 34978"/>
                    <a:gd name="connsiteY1" fmla="*/ 57150 h 117475"/>
                    <a:gd name="connsiteX2" fmla="*/ 6350 w 34978"/>
                    <a:gd name="connsiteY2" fmla="*/ 117475 h 1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978" h="117475">
                      <a:moveTo>
                        <a:pt x="0" y="0"/>
                      </a:moveTo>
                      <a:cubicBezTo>
                        <a:pt x="16933" y="18785"/>
                        <a:pt x="33867" y="37571"/>
                        <a:pt x="34925" y="57150"/>
                      </a:cubicBezTo>
                      <a:cubicBezTo>
                        <a:pt x="35983" y="76729"/>
                        <a:pt x="21166" y="97102"/>
                        <a:pt x="6350" y="1174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orme libre : forme 347">
                  <a:extLst>
                    <a:ext uri="{FF2B5EF4-FFF2-40B4-BE49-F238E27FC236}">
                      <a16:creationId xmlns:a16="http://schemas.microsoft.com/office/drawing/2014/main" id="{17B4F025-60D8-4FA8-AEDC-30F1D98A8283}"/>
                    </a:ext>
                  </a:extLst>
                </p:cNvPr>
                <p:cNvSpPr/>
                <p:nvPr/>
              </p:nvSpPr>
              <p:spPr>
                <a:xfrm>
                  <a:off x="2625725" y="5162550"/>
                  <a:ext cx="50800" cy="101600"/>
                </a:xfrm>
                <a:custGeom>
                  <a:avLst/>
                  <a:gdLst>
                    <a:gd name="connsiteX0" fmla="*/ 50800 w 50800"/>
                    <a:gd name="connsiteY0" fmla="*/ 0 h 101600"/>
                    <a:gd name="connsiteX1" fmla="*/ 38100 w 50800"/>
                    <a:gd name="connsiteY1" fmla="*/ 69850 h 101600"/>
                    <a:gd name="connsiteX2" fmla="*/ 0 w 50800"/>
                    <a:gd name="connsiteY2" fmla="*/ 101600 h 10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800" h="101600">
                      <a:moveTo>
                        <a:pt x="50800" y="0"/>
                      </a:moveTo>
                      <a:cubicBezTo>
                        <a:pt x="48683" y="26458"/>
                        <a:pt x="46567" y="52917"/>
                        <a:pt x="38100" y="69850"/>
                      </a:cubicBezTo>
                      <a:cubicBezTo>
                        <a:pt x="29633" y="86783"/>
                        <a:pt x="14816" y="94191"/>
                        <a:pt x="0" y="1016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orme libre : forme 348">
                  <a:extLst>
                    <a:ext uri="{FF2B5EF4-FFF2-40B4-BE49-F238E27FC236}">
                      <a16:creationId xmlns:a16="http://schemas.microsoft.com/office/drawing/2014/main" id="{97B1E518-96D1-40AE-8A39-45940E0DC846}"/>
                    </a:ext>
                  </a:extLst>
                </p:cNvPr>
                <p:cNvSpPr/>
                <p:nvPr/>
              </p:nvSpPr>
              <p:spPr>
                <a:xfrm>
                  <a:off x="1803400" y="5010150"/>
                  <a:ext cx="44629" cy="146050"/>
                </a:xfrm>
                <a:custGeom>
                  <a:avLst/>
                  <a:gdLst>
                    <a:gd name="connsiteX0" fmla="*/ 12700 w 44629"/>
                    <a:gd name="connsiteY0" fmla="*/ 0 h 146050"/>
                    <a:gd name="connsiteX1" fmla="*/ 44450 w 44629"/>
                    <a:gd name="connsiteY1" fmla="*/ 57150 h 146050"/>
                    <a:gd name="connsiteX2" fmla="*/ 0 w 44629"/>
                    <a:gd name="connsiteY2" fmla="*/ 146050 h 14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629" h="146050">
                      <a:moveTo>
                        <a:pt x="12700" y="0"/>
                      </a:moveTo>
                      <a:cubicBezTo>
                        <a:pt x="29633" y="16404"/>
                        <a:pt x="46567" y="32808"/>
                        <a:pt x="44450" y="57150"/>
                      </a:cubicBezTo>
                      <a:cubicBezTo>
                        <a:pt x="42333" y="81492"/>
                        <a:pt x="21166" y="113771"/>
                        <a:pt x="0" y="1460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orme libre : forme 349">
                  <a:extLst>
                    <a:ext uri="{FF2B5EF4-FFF2-40B4-BE49-F238E27FC236}">
                      <a16:creationId xmlns:a16="http://schemas.microsoft.com/office/drawing/2014/main" id="{3EA2185A-5BB9-4C6C-8C04-83E0EB381AC3}"/>
                    </a:ext>
                  </a:extLst>
                </p:cNvPr>
                <p:cNvSpPr/>
                <p:nvPr/>
              </p:nvSpPr>
              <p:spPr>
                <a:xfrm>
                  <a:off x="1784350" y="5016500"/>
                  <a:ext cx="25400" cy="127000"/>
                </a:xfrm>
                <a:custGeom>
                  <a:avLst/>
                  <a:gdLst>
                    <a:gd name="connsiteX0" fmla="*/ 0 w 25400"/>
                    <a:gd name="connsiteY0" fmla="*/ 0 h 127000"/>
                    <a:gd name="connsiteX1" fmla="*/ 19050 w 25400"/>
                    <a:gd name="connsiteY1" fmla="*/ 50800 h 127000"/>
                    <a:gd name="connsiteX2" fmla="*/ 25400 w 25400"/>
                    <a:gd name="connsiteY2" fmla="*/ 127000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400" h="127000">
                      <a:moveTo>
                        <a:pt x="0" y="0"/>
                      </a:moveTo>
                      <a:cubicBezTo>
                        <a:pt x="7408" y="14816"/>
                        <a:pt x="14817" y="29633"/>
                        <a:pt x="19050" y="50800"/>
                      </a:cubicBezTo>
                      <a:cubicBezTo>
                        <a:pt x="23283" y="71967"/>
                        <a:pt x="24341" y="99483"/>
                        <a:pt x="25400" y="1270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orme libre : forme 350">
                  <a:extLst>
                    <a:ext uri="{FF2B5EF4-FFF2-40B4-BE49-F238E27FC236}">
                      <a16:creationId xmlns:a16="http://schemas.microsoft.com/office/drawing/2014/main" id="{A3422CE0-8413-411D-9C3C-419BB80B5334}"/>
                    </a:ext>
                  </a:extLst>
                </p:cNvPr>
                <p:cNvSpPr/>
                <p:nvPr/>
              </p:nvSpPr>
              <p:spPr>
                <a:xfrm>
                  <a:off x="2425700" y="5492750"/>
                  <a:ext cx="196850" cy="69850"/>
                </a:xfrm>
                <a:custGeom>
                  <a:avLst/>
                  <a:gdLst>
                    <a:gd name="connsiteX0" fmla="*/ 0 w 196850"/>
                    <a:gd name="connsiteY0" fmla="*/ 0 h 69850"/>
                    <a:gd name="connsiteX1" fmla="*/ 69850 w 196850"/>
                    <a:gd name="connsiteY1" fmla="*/ 57150 h 69850"/>
                    <a:gd name="connsiteX2" fmla="*/ 196850 w 196850"/>
                    <a:gd name="connsiteY2" fmla="*/ 69850 h 6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850" h="69850">
                      <a:moveTo>
                        <a:pt x="0" y="0"/>
                      </a:moveTo>
                      <a:cubicBezTo>
                        <a:pt x="18521" y="22754"/>
                        <a:pt x="37042" y="45508"/>
                        <a:pt x="69850" y="57150"/>
                      </a:cubicBezTo>
                      <a:cubicBezTo>
                        <a:pt x="102658" y="68792"/>
                        <a:pt x="149754" y="69321"/>
                        <a:pt x="196850" y="698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orme libre : forme 351">
                  <a:extLst>
                    <a:ext uri="{FF2B5EF4-FFF2-40B4-BE49-F238E27FC236}">
                      <a16:creationId xmlns:a16="http://schemas.microsoft.com/office/drawing/2014/main" id="{7920418A-E106-40EA-A5C4-C85B6AD666E1}"/>
                    </a:ext>
                  </a:extLst>
                </p:cNvPr>
                <p:cNvSpPr/>
                <p:nvPr/>
              </p:nvSpPr>
              <p:spPr>
                <a:xfrm>
                  <a:off x="2414588" y="5562600"/>
                  <a:ext cx="202406" cy="11906"/>
                </a:xfrm>
                <a:custGeom>
                  <a:avLst/>
                  <a:gdLst>
                    <a:gd name="connsiteX0" fmla="*/ 0 w 202406"/>
                    <a:gd name="connsiteY0" fmla="*/ 11906 h 11906"/>
                    <a:gd name="connsiteX1" fmla="*/ 69056 w 202406"/>
                    <a:gd name="connsiteY1" fmla="*/ 7144 h 11906"/>
                    <a:gd name="connsiteX2" fmla="*/ 202406 w 202406"/>
                    <a:gd name="connsiteY2" fmla="*/ 0 h 11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2406" h="11906">
                      <a:moveTo>
                        <a:pt x="0" y="11906"/>
                      </a:moveTo>
                      <a:lnTo>
                        <a:pt x="69056" y="7144"/>
                      </a:lnTo>
                      <a:lnTo>
                        <a:pt x="202406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7D3565FA-2751-45FD-A95F-1DC89EB0225F}"/>
                </a:ext>
              </a:extLst>
            </p:cNvPr>
            <p:cNvSpPr/>
            <p:nvPr/>
          </p:nvSpPr>
          <p:spPr>
            <a:xfrm>
              <a:off x="49100" y="4825906"/>
              <a:ext cx="4484800" cy="215994"/>
            </a:xfrm>
            <a:custGeom>
              <a:avLst/>
              <a:gdLst>
                <a:gd name="connsiteX0" fmla="*/ 14400 w 4484800"/>
                <a:gd name="connsiteY0" fmla="*/ 88994 h 215994"/>
                <a:gd name="connsiteX1" fmla="*/ 90600 w 4484800"/>
                <a:gd name="connsiteY1" fmla="*/ 101694 h 215994"/>
                <a:gd name="connsiteX2" fmla="*/ 700200 w 4484800"/>
                <a:gd name="connsiteY2" fmla="*/ 63594 h 215994"/>
                <a:gd name="connsiteX3" fmla="*/ 1347900 w 4484800"/>
                <a:gd name="connsiteY3" fmla="*/ 94 h 215994"/>
                <a:gd name="connsiteX4" fmla="*/ 2084500 w 4484800"/>
                <a:gd name="connsiteY4" fmla="*/ 50894 h 215994"/>
                <a:gd name="connsiteX5" fmla="*/ 2732200 w 4484800"/>
                <a:gd name="connsiteY5" fmla="*/ 114394 h 215994"/>
                <a:gd name="connsiteX6" fmla="*/ 3341800 w 4484800"/>
                <a:gd name="connsiteY6" fmla="*/ 101694 h 215994"/>
                <a:gd name="connsiteX7" fmla="*/ 4243500 w 4484800"/>
                <a:gd name="connsiteY7" fmla="*/ 88994 h 215994"/>
                <a:gd name="connsiteX8" fmla="*/ 4484800 w 4484800"/>
                <a:gd name="connsiteY8" fmla="*/ 215994 h 21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4800" h="215994">
                  <a:moveTo>
                    <a:pt x="14400" y="88994"/>
                  </a:moveTo>
                  <a:cubicBezTo>
                    <a:pt x="-4650" y="97460"/>
                    <a:pt x="-23700" y="105927"/>
                    <a:pt x="90600" y="101694"/>
                  </a:cubicBezTo>
                  <a:cubicBezTo>
                    <a:pt x="204900" y="97461"/>
                    <a:pt x="490650" y="80527"/>
                    <a:pt x="700200" y="63594"/>
                  </a:cubicBezTo>
                  <a:cubicBezTo>
                    <a:pt x="909750" y="46661"/>
                    <a:pt x="1117183" y="2211"/>
                    <a:pt x="1347900" y="94"/>
                  </a:cubicBezTo>
                  <a:cubicBezTo>
                    <a:pt x="1578617" y="-2023"/>
                    <a:pt x="1853783" y="31844"/>
                    <a:pt x="2084500" y="50894"/>
                  </a:cubicBezTo>
                  <a:cubicBezTo>
                    <a:pt x="2315217" y="69944"/>
                    <a:pt x="2522650" y="105927"/>
                    <a:pt x="2732200" y="114394"/>
                  </a:cubicBezTo>
                  <a:cubicBezTo>
                    <a:pt x="2941750" y="122861"/>
                    <a:pt x="3341800" y="101694"/>
                    <a:pt x="3341800" y="101694"/>
                  </a:cubicBezTo>
                  <a:cubicBezTo>
                    <a:pt x="3593683" y="97461"/>
                    <a:pt x="4053000" y="69944"/>
                    <a:pt x="4243500" y="88994"/>
                  </a:cubicBezTo>
                  <a:cubicBezTo>
                    <a:pt x="4434000" y="108044"/>
                    <a:pt x="4459400" y="162019"/>
                    <a:pt x="4484800" y="215994"/>
                  </a:cubicBezTo>
                </a:path>
              </a:pathLst>
            </a:custGeom>
            <a:noFill/>
            <a:ln w="25400" cap="flat" cmpd="sng" algn="ctr">
              <a:solidFill>
                <a:srgbClr val="F79646">
                  <a:lumMod val="50000"/>
                  <a:alpha val="80000"/>
                </a:srgb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4400 w 4484800"/>
                        <a:gd name="connsiteY0" fmla="*/ 88994 h 215994"/>
                        <a:gd name="connsiteX1" fmla="*/ 90600 w 4484800"/>
                        <a:gd name="connsiteY1" fmla="*/ 101694 h 215994"/>
                        <a:gd name="connsiteX2" fmla="*/ 700200 w 4484800"/>
                        <a:gd name="connsiteY2" fmla="*/ 63594 h 215994"/>
                        <a:gd name="connsiteX3" fmla="*/ 1347900 w 4484800"/>
                        <a:gd name="connsiteY3" fmla="*/ 94 h 215994"/>
                        <a:gd name="connsiteX4" fmla="*/ 2084500 w 4484800"/>
                        <a:gd name="connsiteY4" fmla="*/ 50894 h 215994"/>
                        <a:gd name="connsiteX5" fmla="*/ 2732200 w 4484800"/>
                        <a:gd name="connsiteY5" fmla="*/ 114394 h 215994"/>
                        <a:gd name="connsiteX6" fmla="*/ 3341800 w 4484800"/>
                        <a:gd name="connsiteY6" fmla="*/ 101694 h 215994"/>
                        <a:gd name="connsiteX7" fmla="*/ 4243500 w 4484800"/>
                        <a:gd name="connsiteY7" fmla="*/ 88994 h 215994"/>
                        <a:gd name="connsiteX8" fmla="*/ 4484800 w 4484800"/>
                        <a:gd name="connsiteY8" fmla="*/ 215994 h 2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84800" h="215994" extrusionOk="0">
                          <a:moveTo>
                            <a:pt x="14400" y="88994"/>
                          </a:moveTo>
                          <a:cubicBezTo>
                            <a:pt x="-7234" y="95866"/>
                            <a:pt x="-26509" y="106981"/>
                            <a:pt x="90600" y="101694"/>
                          </a:cubicBezTo>
                          <a:cubicBezTo>
                            <a:pt x="226951" y="102103"/>
                            <a:pt x="457477" y="81582"/>
                            <a:pt x="700200" y="63594"/>
                          </a:cubicBezTo>
                          <a:cubicBezTo>
                            <a:pt x="902473" y="53768"/>
                            <a:pt x="1112361" y="28866"/>
                            <a:pt x="1347900" y="94"/>
                          </a:cubicBezTo>
                          <a:cubicBezTo>
                            <a:pt x="1556803" y="-13958"/>
                            <a:pt x="1889034" y="48687"/>
                            <a:pt x="2084500" y="50894"/>
                          </a:cubicBezTo>
                          <a:cubicBezTo>
                            <a:pt x="2348828" y="73931"/>
                            <a:pt x="2536926" y="76547"/>
                            <a:pt x="2732200" y="114394"/>
                          </a:cubicBezTo>
                          <a:cubicBezTo>
                            <a:pt x="2941750" y="122861"/>
                            <a:pt x="3341799" y="101695"/>
                            <a:pt x="3341800" y="101694"/>
                          </a:cubicBezTo>
                          <a:cubicBezTo>
                            <a:pt x="3590697" y="68985"/>
                            <a:pt x="4044456" y="81818"/>
                            <a:pt x="4243500" y="88994"/>
                          </a:cubicBezTo>
                          <a:cubicBezTo>
                            <a:pt x="4442755" y="112946"/>
                            <a:pt x="4470097" y="164591"/>
                            <a:pt x="4484800" y="21599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C3DA7F31-EACA-4F5F-B1FE-95D237686A50}"/>
                </a:ext>
              </a:extLst>
            </p:cNvPr>
            <p:cNvSpPr/>
            <p:nvPr/>
          </p:nvSpPr>
          <p:spPr>
            <a:xfrm>
              <a:off x="38100" y="4833938"/>
              <a:ext cx="4495800" cy="1157287"/>
            </a:xfrm>
            <a:custGeom>
              <a:avLst/>
              <a:gdLst>
                <a:gd name="connsiteX0" fmla="*/ 0 w 4533900"/>
                <a:gd name="connsiteY0" fmla="*/ 85725 h 1157287"/>
                <a:gd name="connsiteX1" fmla="*/ 180975 w 4533900"/>
                <a:gd name="connsiteY1" fmla="*/ 90487 h 1157287"/>
                <a:gd name="connsiteX2" fmla="*/ 538163 w 4533900"/>
                <a:gd name="connsiteY2" fmla="*/ 71437 h 1157287"/>
                <a:gd name="connsiteX3" fmla="*/ 752475 w 4533900"/>
                <a:gd name="connsiteY3" fmla="*/ 61912 h 1157287"/>
                <a:gd name="connsiteX4" fmla="*/ 985838 w 4533900"/>
                <a:gd name="connsiteY4" fmla="*/ 23812 h 1157287"/>
                <a:gd name="connsiteX5" fmla="*/ 1262063 w 4533900"/>
                <a:gd name="connsiteY5" fmla="*/ 0 h 1157287"/>
                <a:gd name="connsiteX6" fmla="*/ 1638300 w 4533900"/>
                <a:gd name="connsiteY6" fmla="*/ 9525 h 1157287"/>
                <a:gd name="connsiteX7" fmla="*/ 2076450 w 4533900"/>
                <a:gd name="connsiteY7" fmla="*/ 38100 h 1157287"/>
                <a:gd name="connsiteX8" fmla="*/ 2505075 w 4533900"/>
                <a:gd name="connsiteY8" fmla="*/ 85725 h 1157287"/>
                <a:gd name="connsiteX9" fmla="*/ 2833688 w 4533900"/>
                <a:gd name="connsiteY9" fmla="*/ 114300 h 1157287"/>
                <a:gd name="connsiteX10" fmla="*/ 3262313 w 4533900"/>
                <a:gd name="connsiteY10" fmla="*/ 104775 h 1157287"/>
                <a:gd name="connsiteX11" fmla="*/ 3690938 w 4533900"/>
                <a:gd name="connsiteY11" fmla="*/ 85725 h 1157287"/>
                <a:gd name="connsiteX12" fmla="*/ 4043363 w 4533900"/>
                <a:gd name="connsiteY12" fmla="*/ 80962 h 1157287"/>
                <a:gd name="connsiteX13" fmla="*/ 4310063 w 4533900"/>
                <a:gd name="connsiteY13" fmla="*/ 85725 h 1157287"/>
                <a:gd name="connsiteX14" fmla="*/ 4452938 w 4533900"/>
                <a:gd name="connsiteY14" fmla="*/ 138112 h 1157287"/>
                <a:gd name="connsiteX15" fmla="*/ 4495800 w 4533900"/>
                <a:gd name="connsiteY15" fmla="*/ 209550 h 1157287"/>
                <a:gd name="connsiteX16" fmla="*/ 4533900 w 4533900"/>
                <a:gd name="connsiteY16" fmla="*/ 1133475 h 1157287"/>
                <a:gd name="connsiteX17" fmla="*/ 14288 w 4533900"/>
                <a:gd name="connsiteY17" fmla="*/ 1157287 h 1157287"/>
                <a:gd name="connsiteX18" fmla="*/ 0 w 4533900"/>
                <a:gd name="connsiteY18" fmla="*/ 85725 h 1157287"/>
                <a:gd name="connsiteX0" fmla="*/ 0 w 4495800"/>
                <a:gd name="connsiteY0" fmla="*/ 85725 h 1157287"/>
                <a:gd name="connsiteX1" fmla="*/ 180975 w 4495800"/>
                <a:gd name="connsiteY1" fmla="*/ 90487 h 1157287"/>
                <a:gd name="connsiteX2" fmla="*/ 538163 w 4495800"/>
                <a:gd name="connsiteY2" fmla="*/ 71437 h 1157287"/>
                <a:gd name="connsiteX3" fmla="*/ 752475 w 4495800"/>
                <a:gd name="connsiteY3" fmla="*/ 61912 h 1157287"/>
                <a:gd name="connsiteX4" fmla="*/ 985838 w 4495800"/>
                <a:gd name="connsiteY4" fmla="*/ 23812 h 1157287"/>
                <a:gd name="connsiteX5" fmla="*/ 1262063 w 4495800"/>
                <a:gd name="connsiteY5" fmla="*/ 0 h 1157287"/>
                <a:gd name="connsiteX6" fmla="*/ 1638300 w 4495800"/>
                <a:gd name="connsiteY6" fmla="*/ 9525 h 1157287"/>
                <a:gd name="connsiteX7" fmla="*/ 2076450 w 4495800"/>
                <a:gd name="connsiteY7" fmla="*/ 38100 h 1157287"/>
                <a:gd name="connsiteX8" fmla="*/ 2505075 w 4495800"/>
                <a:gd name="connsiteY8" fmla="*/ 85725 h 1157287"/>
                <a:gd name="connsiteX9" fmla="*/ 2833688 w 4495800"/>
                <a:gd name="connsiteY9" fmla="*/ 114300 h 1157287"/>
                <a:gd name="connsiteX10" fmla="*/ 3262313 w 4495800"/>
                <a:gd name="connsiteY10" fmla="*/ 104775 h 1157287"/>
                <a:gd name="connsiteX11" fmla="*/ 3690938 w 4495800"/>
                <a:gd name="connsiteY11" fmla="*/ 85725 h 1157287"/>
                <a:gd name="connsiteX12" fmla="*/ 4043363 w 4495800"/>
                <a:gd name="connsiteY12" fmla="*/ 80962 h 1157287"/>
                <a:gd name="connsiteX13" fmla="*/ 4310063 w 4495800"/>
                <a:gd name="connsiteY13" fmla="*/ 85725 h 1157287"/>
                <a:gd name="connsiteX14" fmla="*/ 4452938 w 4495800"/>
                <a:gd name="connsiteY14" fmla="*/ 138112 h 1157287"/>
                <a:gd name="connsiteX15" fmla="*/ 4495800 w 4495800"/>
                <a:gd name="connsiteY15" fmla="*/ 209550 h 1157287"/>
                <a:gd name="connsiteX16" fmla="*/ 4493419 w 4495800"/>
                <a:gd name="connsiteY16" fmla="*/ 1133475 h 1157287"/>
                <a:gd name="connsiteX17" fmla="*/ 14288 w 4495800"/>
                <a:gd name="connsiteY17" fmla="*/ 1157287 h 1157287"/>
                <a:gd name="connsiteX18" fmla="*/ 0 w 4495800"/>
                <a:gd name="connsiteY18" fmla="*/ 85725 h 115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95800" h="1157287">
                  <a:moveTo>
                    <a:pt x="0" y="85725"/>
                  </a:moveTo>
                  <a:lnTo>
                    <a:pt x="180975" y="90487"/>
                  </a:lnTo>
                  <a:lnTo>
                    <a:pt x="538163" y="71437"/>
                  </a:lnTo>
                  <a:lnTo>
                    <a:pt x="752475" y="61912"/>
                  </a:lnTo>
                  <a:lnTo>
                    <a:pt x="985838" y="23812"/>
                  </a:lnTo>
                  <a:lnTo>
                    <a:pt x="1262063" y="0"/>
                  </a:lnTo>
                  <a:lnTo>
                    <a:pt x="1638300" y="9525"/>
                  </a:lnTo>
                  <a:lnTo>
                    <a:pt x="2076450" y="38100"/>
                  </a:lnTo>
                  <a:lnTo>
                    <a:pt x="2505075" y="85725"/>
                  </a:lnTo>
                  <a:lnTo>
                    <a:pt x="2833688" y="114300"/>
                  </a:lnTo>
                  <a:lnTo>
                    <a:pt x="3262313" y="104775"/>
                  </a:lnTo>
                  <a:lnTo>
                    <a:pt x="3690938" y="85725"/>
                  </a:lnTo>
                  <a:lnTo>
                    <a:pt x="4043363" y="80962"/>
                  </a:lnTo>
                  <a:lnTo>
                    <a:pt x="4310063" y="85725"/>
                  </a:lnTo>
                  <a:lnTo>
                    <a:pt x="4452938" y="138112"/>
                  </a:lnTo>
                  <a:lnTo>
                    <a:pt x="4495800" y="209550"/>
                  </a:lnTo>
                  <a:cubicBezTo>
                    <a:pt x="4495006" y="517525"/>
                    <a:pt x="4494213" y="825500"/>
                    <a:pt x="4493419" y="1133475"/>
                  </a:cubicBezTo>
                  <a:lnTo>
                    <a:pt x="14288" y="1157287"/>
                  </a:lnTo>
                  <a:lnTo>
                    <a:pt x="0" y="85725"/>
                  </a:lnTo>
                  <a:close/>
                </a:path>
              </a:pathLst>
            </a:custGeom>
            <a:gradFill rotWithShape="1">
              <a:gsLst>
                <a:gs pos="0">
                  <a:srgbClr val="9D8703">
                    <a:alpha val="11000"/>
                  </a:srgbClr>
                </a:gs>
                <a:gs pos="100000">
                  <a:srgbClr val="F79646">
                    <a:lumMod val="50000"/>
                    <a:alpha val="6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1" name="Rectangle 360">
            <a:extLst>
              <a:ext uri="{FF2B5EF4-FFF2-40B4-BE49-F238E27FC236}">
                <a16:creationId xmlns:a16="http://schemas.microsoft.com/office/drawing/2014/main" id="{8BCBF8E2-AFC8-4494-B4F8-B46A040ABBE7}"/>
              </a:ext>
            </a:extLst>
          </p:cNvPr>
          <p:cNvSpPr/>
          <p:nvPr/>
        </p:nvSpPr>
        <p:spPr>
          <a:xfrm>
            <a:off x="1054562" y="5631131"/>
            <a:ext cx="3332167" cy="369412"/>
          </a:xfrm>
          <a:prstGeom prst="rect">
            <a:avLst/>
          </a:prstGeom>
          <a:gradFill rotWithShape="1">
            <a:gsLst>
              <a:gs pos="31000">
                <a:srgbClr val="4F81BD">
                  <a:tint val="100000"/>
                  <a:shade val="100000"/>
                  <a:satMod val="130000"/>
                  <a:alpha val="63000"/>
                </a:srgbClr>
              </a:gs>
              <a:gs pos="100000">
                <a:srgbClr val="4F81BD">
                  <a:tint val="50000"/>
                  <a:shade val="100000"/>
                  <a:satMod val="350000"/>
                  <a:alpha val="4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939973C-0BE0-4207-B4FB-D60D92466775}"/>
              </a:ext>
            </a:extLst>
          </p:cNvPr>
          <p:cNvGrpSpPr/>
          <p:nvPr/>
        </p:nvGrpSpPr>
        <p:grpSpPr>
          <a:xfrm>
            <a:off x="178199" y="1892470"/>
            <a:ext cx="2342034" cy="3228132"/>
            <a:chOff x="178199" y="1892470"/>
            <a:chExt cx="2342034" cy="3228132"/>
          </a:xfrm>
        </p:grpSpPr>
        <p:sp>
          <p:nvSpPr>
            <p:cNvPr id="504" name="Flèche : droite 503">
              <a:extLst>
                <a:ext uri="{FF2B5EF4-FFF2-40B4-BE49-F238E27FC236}">
                  <a16:creationId xmlns:a16="http://schemas.microsoft.com/office/drawing/2014/main" id="{515E63CA-39EE-4E78-BA98-A63A0D788521}"/>
                </a:ext>
              </a:extLst>
            </p:cNvPr>
            <p:cNvSpPr/>
            <p:nvPr/>
          </p:nvSpPr>
          <p:spPr>
            <a:xfrm rot="5400000">
              <a:off x="317534" y="3887050"/>
              <a:ext cx="2063362" cy="403741"/>
            </a:xfrm>
            <a:prstGeom prst="rightArrow">
              <a:avLst/>
            </a:prstGeom>
            <a:solidFill>
              <a:srgbClr val="558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4" name="Rectangle 463">
              <a:extLst>
                <a:ext uri="{FF2B5EF4-FFF2-40B4-BE49-F238E27FC236}">
                  <a16:creationId xmlns:a16="http://schemas.microsoft.com/office/drawing/2014/main" id="{116A0088-9D0D-4025-8082-BC4A4D3D1AB1}"/>
                </a:ext>
              </a:extLst>
            </p:cNvPr>
            <p:cNvSpPr/>
            <p:nvPr/>
          </p:nvSpPr>
          <p:spPr>
            <a:xfrm>
              <a:off x="178199" y="2718684"/>
              <a:ext cx="23420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solidFill>
                    <a:srgbClr val="558ED5"/>
                  </a:solidFill>
                  <a:latin typeface="Frutiger LT Std 45 Light" panose="020B0402020204020204" pitchFamily="34" charset="0"/>
                </a:rPr>
                <a:t>Précipitations</a:t>
              </a:r>
            </a:p>
          </p:txBody>
        </p:sp>
        <p:pic>
          <p:nvPicPr>
            <p:cNvPr id="465" name="Graphique 464" descr="Pluie">
              <a:extLst>
                <a:ext uri="{FF2B5EF4-FFF2-40B4-BE49-F238E27FC236}">
                  <a16:creationId xmlns:a16="http://schemas.microsoft.com/office/drawing/2014/main" id="{6BBB365E-C321-4462-8567-C15CB993E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4127" y="1892470"/>
              <a:ext cx="914400" cy="914400"/>
            </a:xfrm>
            <a:prstGeom prst="rect">
              <a:avLst/>
            </a:prstGeom>
          </p:spPr>
        </p:pic>
      </p:grpSp>
      <p:grpSp>
        <p:nvGrpSpPr>
          <p:cNvPr id="509" name="Groupe 508">
            <a:extLst>
              <a:ext uri="{FF2B5EF4-FFF2-40B4-BE49-F238E27FC236}">
                <a16:creationId xmlns:a16="http://schemas.microsoft.com/office/drawing/2014/main" id="{B1B52D44-F848-4672-8598-C8386005EAF6}"/>
              </a:ext>
            </a:extLst>
          </p:cNvPr>
          <p:cNvGrpSpPr/>
          <p:nvPr/>
        </p:nvGrpSpPr>
        <p:grpSpPr>
          <a:xfrm>
            <a:off x="2431762" y="1506713"/>
            <a:ext cx="2342034" cy="3758076"/>
            <a:chOff x="2431762" y="1506713"/>
            <a:chExt cx="2342034" cy="3758076"/>
          </a:xfrm>
        </p:grpSpPr>
        <p:sp>
          <p:nvSpPr>
            <p:cNvPr id="506" name="Flèche : droite 505">
              <a:extLst>
                <a:ext uri="{FF2B5EF4-FFF2-40B4-BE49-F238E27FC236}">
                  <a16:creationId xmlns:a16="http://schemas.microsoft.com/office/drawing/2014/main" id="{E9221051-F1C9-4B29-97CA-ED02F891FC85}"/>
                </a:ext>
              </a:extLst>
            </p:cNvPr>
            <p:cNvSpPr/>
            <p:nvPr/>
          </p:nvSpPr>
          <p:spPr>
            <a:xfrm rot="16200000">
              <a:off x="2400587" y="3585171"/>
              <a:ext cx="2955495" cy="403741"/>
            </a:xfrm>
            <a:prstGeom prst="rightArrow">
              <a:avLst>
                <a:gd name="adj1" fmla="val 50000"/>
                <a:gd name="adj2" fmla="val 66344"/>
              </a:avLst>
            </a:prstGeom>
            <a:solidFill>
              <a:srgbClr val="558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7" name="Flèche : droite 506">
              <a:extLst>
                <a:ext uri="{FF2B5EF4-FFF2-40B4-BE49-F238E27FC236}">
                  <a16:creationId xmlns:a16="http://schemas.microsoft.com/office/drawing/2014/main" id="{4C3BC44E-9513-4287-AEB1-FDC11601DB6E}"/>
                </a:ext>
              </a:extLst>
            </p:cNvPr>
            <p:cNvSpPr/>
            <p:nvPr/>
          </p:nvSpPr>
          <p:spPr>
            <a:xfrm rot="16200000">
              <a:off x="2914695" y="2448889"/>
              <a:ext cx="682934" cy="403741"/>
            </a:xfrm>
            <a:prstGeom prst="rightArrow">
              <a:avLst>
                <a:gd name="adj1" fmla="val 50000"/>
                <a:gd name="adj2" fmla="val 66344"/>
              </a:avLst>
            </a:prstGeom>
            <a:solidFill>
              <a:srgbClr val="558E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1" name="Rectangle 470">
              <a:extLst>
                <a:ext uri="{FF2B5EF4-FFF2-40B4-BE49-F238E27FC236}">
                  <a16:creationId xmlns:a16="http://schemas.microsoft.com/office/drawing/2014/main" id="{15CB137C-DAAE-43FB-AE27-C7C326CBDFF2}"/>
                </a:ext>
              </a:extLst>
            </p:cNvPr>
            <p:cNvSpPr/>
            <p:nvPr/>
          </p:nvSpPr>
          <p:spPr>
            <a:xfrm>
              <a:off x="2431762" y="1506713"/>
              <a:ext cx="23420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600" dirty="0">
                  <a:solidFill>
                    <a:srgbClr val="558ED5"/>
                  </a:solidFill>
                  <a:latin typeface="Frutiger LT Std 45 Light" panose="020B0402020204020204" pitchFamily="34" charset="0"/>
                </a:rPr>
                <a:t>Evapotranspiration</a:t>
              </a:r>
            </a:p>
          </p:txBody>
        </p:sp>
        <p:grpSp>
          <p:nvGrpSpPr>
            <p:cNvPr id="505" name="Groupe 504">
              <a:extLst>
                <a:ext uri="{FF2B5EF4-FFF2-40B4-BE49-F238E27FC236}">
                  <a16:creationId xmlns:a16="http://schemas.microsoft.com/office/drawing/2014/main" id="{BC8B89DE-C3BD-4111-A2D9-EC0A7009E2E0}"/>
                </a:ext>
              </a:extLst>
            </p:cNvPr>
            <p:cNvGrpSpPr/>
            <p:nvPr/>
          </p:nvGrpSpPr>
          <p:grpSpPr>
            <a:xfrm>
              <a:off x="3266131" y="1881442"/>
              <a:ext cx="673296" cy="331787"/>
              <a:chOff x="3266131" y="2087999"/>
              <a:chExt cx="673296" cy="331787"/>
            </a:xfrm>
          </p:grpSpPr>
          <p:grpSp>
            <p:nvGrpSpPr>
              <p:cNvPr id="474" name="Groupe 473">
                <a:extLst>
                  <a:ext uri="{FF2B5EF4-FFF2-40B4-BE49-F238E27FC236}">
                    <a16:creationId xmlns:a16="http://schemas.microsoft.com/office/drawing/2014/main" id="{2C937D0F-2335-4052-927B-ACB2017DDC1D}"/>
                  </a:ext>
                </a:extLst>
              </p:cNvPr>
              <p:cNvGrpSpPr/>
              <p:nvPr/>
            </p:nvGrpSpPr>
            <p:grpSpPr>
              <a:xfrm>
                <a:off x="3266131" y="2087999"/>
                <a:ext cx="339921" cy="331787"/>
                <a:chOff x="5941615" y="1819275"/>
                <a:chExt cx="423977" cy="774926"/>
              </a:xfrm>
            </p:grpSpPr>
            <p:sp>
              <p:nvSpPr>
                <p:cNvPr id="479" name="Forme libre : forme 478">
                  <a:extLst>
                    <a:ext uri="{FF2B5EF4-FFF2-40B4-BE49-F238E27FC236}">
                      <a16:creationId xmlns:a16="http://schemas.microsoft.com/office/drawing/2014/main" id="{2CF4990C-3B08-49CE-A72F-AAB03E54D1B5}"/>
                    </a:ext>
                  </a:extLst>
                </p:cNvPr>
                <p:cNvSpPr/>
                <p:nvPr/>
              </p:nvSpPr>
              <p:spPr>
                <a:xfrm>
                  <a:off x="6080373" y="1819275"/>
                  <a:ext cx="152400" cy="773761"/>
                </a:xfrm>
                <a:custGeom>
                  <a:avLst/>
                  <a:gdLst>
                    <a:gd name="connsiteX0" fmla="*/ 152400 w 152400"/>
                    <a:gd name="connsiteY0" fmla="*/ 0 h 773760"/>
                    <a:gd name="connsiteX1" fmla="*/ 38100 w 152400"/>
                    <a:gd name="connsiteY1" fmla="*/ 219075 h 773760"/>
                    <a:gd name="connsiteX2" fmla="*/ 114300 w 152400"/>
                    <a:gd name="connsiteY2" fmla="*/ 495300 h 773760"/>
                    <a:gd name="connsiteX3" fmla="*/ 28575 w 152400"/>
                    <a:gd name="connsiteY3" fmla="*/ 733425 h 773760"/>
                    <a:gd name="connsiteX4" fmla="*/ 0 w 152400"/>
                    <a:gd name="connsiteY4" fmla="*/ 771525 h 77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773760">
                      <a:moveTo>
                        <a:pt x="152400" y="0"/>
                      </a:moveTo>
                      <a:cubicBezTo>
                        <a:pt x="98425" y="68262"/>
                        <a:pt x="44450" y="136525"/>
                        <a:pt x="38100" y="219075"/>
                      </a:cubicBezTo>
                      <a:cubicBezTo>
                        <a:pt x="31750" y="301625"/>
                        <a:pt x="115887" y="409575"/>
                        <a:pt x="114300" y="495300"/>
                      </a:cubicBezTo>
                      <a:cubicBezTo>
                        <a:pt x="112712" y="581025"/>
                        <a:pt x="47625" y="687388"/>
                        <a:pt x="28575" y="733425"/>
                      </a:cubicBezTo>
                      <a:cubicBezTo>
                        <a:pt x="9525" y="779462"/>
                        <a:pt x="4762" y="775493"/>
                        <a:pt x="0" y="771525"/>
                      </a:cubicBezTo>
                    </a:path>
                  </a:pathLst>
                </a:custGeom>
                <a:noFill/>
                <a:ln w="15875">
                  <a:solidFill>
                    <a:srgbClr val="558ED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0" name="Forme libre : forme 479">
                  <a:extLst>
                    <a:ext uri="{FF2B5EF4-FFF2-40B4-BE49-F238E27FC236}">
                      <a16:creationId xmlns:a16="http://schemas.microsoft.com/office/drawing/2014/main" id="{1473009D-A13F-4B95-862A-D7F6413FCCF4}"/>
                    </a:ext>
                  </a:extLst>
                </p:cNvPr>
                <p:cNvSpPr/>
                <p:nvPr/>
              </p:nvSpPr>
              <p:spPr>
                <a:xfrm>
                  <a:off x="6213189" y="1820440"/>
                  <a:ext cx="152403" cy="773761"/>
                </a:xfrm>
                <a:custGeom>
                  <a:avLst/>
                  <a:gdLst>
                    <a:gd name="connsiteX0" fmla="*/ 152400 w 152400"/>
                    <a:gd name="connsiteY0" fmla="*/ 0 h 773760"/>
                    <a:gd name="connsiteX1" fmla="*/ 38100 w 152400"/>
                    <a:gd name="connsiteY1" fmla="*/ 219075 h 773760"/>
                    <a:gd name="connsiteX2" fmla="*/ 114300 w 152400"/>
                    <a:gd name="connsiteY2" fmla="*/ 495300 h 773760"/>
                    <a:gd name="connsiteX3" fmla="*/ 28575 w 152400"/>
                    <a:gd name="connsiteY3" fmla="*/ 733425 h 773760"/>
                    <a:gd name="connsiteX4" fmla="*/ 0 w 152400"/>
                    <a:gd name="connsiteY4" fmla="*/ 771525 h 77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773760">
                      <a:moveTo>
                        <a:pt x="152400" y="0"/>
                      </a:moveTo>
                      <a:cubicBezTo>
                        <a:pt x="98425" y="68262"/>
                        <a:pt x="44450" y="136525"/>
                        <a:pt x="38100" y="219075"/>
                      </a:cubicBezTo>
                      <a:cubicBezTo>
                        <a:pt x="31750" y="301625"/>
                        <a:pt x="115887" y="409575"/>
                        <a:pt x="114300" y="495300"/>
                      </a:cubicBezTo>
                      <a:cubicBezTo>
                        <a:pt x="112712" y="581025"/>
                        <a:pt x="47625" y="687388"/>
                        <a:pt x="28575" y="733425"/>
                      </a:cubicBezTo>
                      <a:cubicBezTo>
                        <a:pt x="9525" y="779462"/>
                        <a:pt x="4762" y="775493"/>
                        <a:pt x="0" y="771525"/>
                      </a:cubicBezTo>
                    </a:path>
                  </a:pathLst>
                </a:custGeom>
                <a:noFill/>
                <a:ln w="15875">
                  <a:solidFill>
                    <a:srgbClr val="558ED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1" name="Forme libre : forme 480">
                  <a:extLst>
                    <a:ext uri="{FF2B5EF4-FFF2-40B4-BE49-F238E27FC236}">
                      <a16:creationId xmlns:a16="http://schemas.microsoft.com/office/drawing/2014/main" id="{32D44EFD-94E2-4DE6-91CF-511D010526E1}"/>
                    </a:ext>
                  </a:extLst>
                </p:cNvPr>
                <p:cNvSpPr/>
                <p:nvPr/>
              </p:nvSpPr>
              <p:spPr>
                <a:xfrm>
                  <a:off x="5941615" y="1819275"/>
                  <a:ext cx="152400" cy="773761"/>
                </a:xfrm>
                <a:custGeom>
                  <a:avLst/>
                  <a:gdLst>
                    <a:gd name="connsiteX0" fmla="*/ 152400 w 152400"/>
                    <a:gd name="connsiteY0" fmla="*/ 0 h 773760"/>
                    <a:gd name="connsiteX1" fmla="*/ 38100 w 152400"/>
                    <a:gd name="connsiteY1" fmla="*/ 219075 h 773760"/>
                    <a:gd name="connsiteX2" fmla="*/ 114300 w 152400"/>
                    <a:gd name="connsiteY2" fmla="*/ 495300 h 773760"/>
                    <a:gd name="connsiteX3" fmla="*/ 28575 w 152400"/>
                    <a:gd name="connsiteY3" fmla="*/ 733425 h 773760"/>
                    <a:gd name="connsiteX4" fmla="*/ 0 w 152400"/>
                    <a:gd name="connsiteY4" fmla="*/ 771525 h 77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773760">
                      <a:moveTo>
                        <a:pt x="152400" y="0"/>
                      </a:moveTo>
                      <a:cubicBezTo>
                        <a:pt x="98425" y="68262"/>
                        <a:pt x="44450" y="136525"/>
                        <a:pt x="38100" y="219075"/>
                      </a:cubicBezTo>
                      <a:cubicBezTo>
                        <a:pt x="31750" y="301625"/>
                        <a:pt x="115887" y="409575"/>
                        <a:pt x="114300" y="495300"/>
                      </a:cubicBezTo>
                      <a:cubicBezTo>
                        <a:pt x="112712" y="581025"/>
                        <a:pt x="47625" y="687388"/>
                        <a:pt x="28575" y="733425"/>
                      </a:cubicBezTo>
                      <a:cubicBezTo>
                        <a:pt x="9525" y="779462"/>
                        <a:pt x="4762" y="775493"/>
                        <a:pt x="0" y="771525"/>
                      </a:cubicBezTo>
                    </a:path>
                  </a:pathLst>
                </a:custGeom>
                <a:noFill/>
                <a:ln w="15875">
                  <a:solidFill>
                    <a:srgbClr val="558ED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475" name="Groupe 474">
                <a:extLst>
                  <a:ext uri="{FF2B5EF4-FFF2-40B4-BE49-F238E27FC236}">
                    <a16:creationId xmlns:a16="http://schemas.microsoft.com/office/drawing/2014/main" id="{977298C2-79C2-4E97-AF77-B688BD748566}"/>
                  </a:ext>
                </a:extLst>
              </p:cNvPr>
              <p:cNvGrpSpPr/>
              <p:nvPr/>
            </p:nvGrpSpPr>
            <p:grpSpPr>
              <a:xfrm>
                <a:off x="3599506" y="2087999"/>
                <a:ext cx="339921" cy="331787"/>
                <a:chOff x="5941615" y="1819275"/>
                <a:chExt cx="423977" cy="774926"/>
              </a:xfrm>
            </p:grpSpPr>
            <p:sp>
              <p:nvSpPr>
                <p:cNvPr id="476" name="Forme libre : forme 475">
                  <a:extLst>
                    <a:ext uri="{FF2B5EF4-FFF2-40B4-BE49-F238E27FC236}">
                      <a16:creationId xmlns:a16="http://schemas.microsoft.com/office/drawing/2014/main" id="{D6A81997-5954-4F1B-BD21-94ABDD643202}"/>
                    </a:ext>
                  </a:extLst>
                </p:cNvPr>
                <p:cNvSpPr/>
                <p:nvPr/>
              </p:nvSpPr>
              <p:spPr>
                <a:xfrm>
                  <a:off x="6080388" y="1819275"/>
                  <a:ext cx="152403" cy="773761"/>
                </a:xfrm>
                <a:custGeom>
                  <a:avLst/>
                  <a:gdLst>
                    <a:gd name="connsiteX0" fmla="*/ 152400 w 152400"/>
                    <a:gd name="connsiteY0" fmla="*/ 0 h 773760"/>
                    <a:gd name="connsiteX1" fmla="*/ 38100 w 152400"/>
                    <a:gd name="connsiteY1" fmla="*/ 219075 h 773760"/>
                    <a:gd name="connsiteX2" fmla="*/ 114300 w 152400"/>
                    <a:gd name="connsiteY2" fmla="*/ 495300 h 773760"/>
                    <a:gd name="connsiteX3" fmla="*/ 28575 w 152400"/>
                    <a:gd name="connsiteY3" fmla="*/ 733425 h 773760"/>
                    <a:gd name="connsiteX4" fmla="*/ 0 w 152400"/>
                    <a:gd name="connsiteY4" fmla="*/ 771525 h 77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773760">
                      <a:moveTo>
                        <a:pt x="152400" y="0"/>
                      </a:moveTo>
                      <a:cubicBezTo>
                        <a:pt x="98425" y="68262"/>
                        <a:pt x="44450" y="136525"/>
                        <a:pt x="38100" y="219075"/>
                      </a:cubicBezTo>
                      <a:cubicBezTo>
                        <a:pt x="31750" y="301625"/>
                        <a:pt x="115887" y="409575"/>
                        <a:pt x="114300" y="495300"/>
                      </a:cubicBezTo>
                      <a:cubicBezTo>
                        <a:pt x="112712" y="581025"/>
                        <a:pt x="47625" y="687388"/>
                        <a:pt x="28575" y="733425"/>
                      </a:cubicBezTo>
                      <a:cubicBezTo>
                        <a:pt x="9525" y="779462"/>
                        <a:pt x="4762" y="775493"/>
                        <a:pt x="0" y="771525"/>
                      </a:cubicBezTo>
                    </a:path>
                  </a:pathLst>
                </a:custGeom>
                <a:noFill/>
                <a:ln w="15875">
                  <a:solidFill>
                    <a:srgbClr val="558ED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7" name="Forme libre : forme 476">
                  <a:extLst>
                    <a:ext uri="{FF2B5EF4-FFF2-40B4-BE49-F238E27FC236}">
                      <a16:creationId xmlns:a16="http://schemas.microsoft.com/office/drawing/2014/main" id="{D7100F86-E4A9-489A-9526-0FD7B66FD2F6}"/>
                    </a:ext>
                  </a:extLst>
                </p:cNvPr>
                <p:cNvSpPr/>
                <p:nvPr/>
              </p:nvSpPr>
              <p:spPr>
                <a:xfrm>
                  <a:off x="6213189" y="1820440"/>
                  <a:ext cx="152403" cy="773761"/>
                </a:xfrm>
                <a:custGeom>
                  <a:avLst/>
                  <a:gdLst>
                    <a:gd name="connsiteX0" fmla="*/ 152400 w 152400"/>
                    <a:gd name="connsiteY0" fmla="*/ 0 h 773760"/>
                    <a:gd name="connsiteX1" fmla="*/ 38100 w 152400"/>
                    <a:gd name="connsiteY1" fmla="*/ 219075 h 773760"/>
                    <a:gd name="connsiteX2" fmla="*/ 114300 w 152400"/>
                    <a:gd name="connsiteY2" fmla="*/ 495300 h 773760"/>
                    <a:gd name="connsiteX3" fmla="*/ 28575 w 152400"/>
                    <a:gd name="connsiteY3" fmla="*/ 733425 h 773760"/>
                    <a:gd name="connsiteX4" fmla="*/ 0 w 152400"/>
                    <a:gd name="connsiteY4" fmla="*/ 771525 h 77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773760">
                      <a:moveTo>
                        <a:pt x="152400" y="0"/>
                      </a:moveTo>
                      <a:cubicBezTo>
                        <a:pt x="98425" y="68262"/>
                        <a:pt x="44450" y="136525"/>
                        <a:pt x="38100" y="219075"/>
                      </a:cubicBezTo>
                      <a:cubicBezTo>
                        <a:pt x="31750" y="301625"/>
                        <a:pt x="115887" y="409575"/>
                        <a:pt x="114300" y="495300"/>
                      </a:cubicBezTo>
                      <a:cubicBezTo>
                        <a:pt x="112712" y="581025"/>
                        <a:pt x="47625" y="687388"/>
                        <a:pt x="28575" y="733425"/>
                      </a:cubicBezTo>
                      <a:cubicBezTo>
                        <a:pt x="9525" y="779462"/>
                        <a:pt x="4762" y="775493"/>
                        <a:pt x="0" y="771525"/>
                      </a:cubicBezTo>
                    </a:path>
                  </a:pathLst>
                </a:custGeom>
                <a:noFill/>
                <a:ln w="15875">
                  <a:solidFill>
                    <a:srgbClr val="558ED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8" name="Forme libre : forme 477">
                  <a:extLst>
                    <a:ext uri="{FF2B5EF4-FFF2-40B4-BE49-F238E27FC236}">
                      <a16:creationId xmlns:a16="http://schemas.microsoft.com/office/drawing/2014/main" id="{4246E0A6-8281-48D1-8DE4-6B10326283A8}"/>
                    </a:ext>
                  </a:extLst>
                </p:cNvPr>
                <p:cNvSpPr/>
                <p:nvPr/>
              </p:nvSpPr>
              <p:spPr>
                <a:xfrm>
                  <a:off x="5941615" y="1819275"/>
                  <a:ext cx="152400" cy="773761"/>
                </a:xfrm>
                <a:custGeom>
                  <a:avLst/>
                  <a:gdLst>
                    <a:gd name="connsiteX0" fmla="*/ 152400 w 152400"/>
                    <a:gd name="connsiteY0" fmla="*/ 0 h 773760"/>
                    <a:gd name="connsiteX1" fmla="*/ 38100 w 152400"/>
                    <a:gd name="connsiteY1" fmla="*/ 219075 h 773760"/>
                    <a:gd name="connsiteX2" fmla="*/ 114300 w 152400"/>
                    <a:gd name="connsiteY2" fmla="*/ 495300 h 773760"/>
                    <a:gd name="connsiteX3" fmla="*/ 28575 w 152400"/>
                    <a:gd name="connsiteY3" fmla="*/ 733425 h 773760"/>
                    <a:gd name="connsiteX4" fmla="*/ 0 w 152400"/>
                    <a:gd name="connsiteY4" fmla="*/ 771525 h 773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2400" h="773760">
                      <a:moveTo>
                        <a:pt x="152400" y="0"/>
                      </a:moveTo>
                      <a:cubicBezTo>
                        <a:pt x="98425" y="68262"/>
                        <a:pt x="44450" y="136525"/>
                        <a:pt x="38100" y="219075"/>
                      </a:cubicBezTo>
                      <a:cubicBezTo>
                        <a:pt x="31750" y="301625"/>
                        <a:pt x="115887" y="409575"/>
                        <a:pt x="114300" y="495300"/>
                      </a:cubicBezTo>
                      <a:cubicBezTo>
                        <a:pt x="112712" y="581025"/>
                        <a:pt x="47625" y="687388"/>
                        <a:pt x="28575" y="733425"/>
                      </a:cubicBezTo>
                      <a:cubicBezTo>
                        <a:pt x="9525" y="779462"/>
                        <a:pt x="4762" y="775493"/>
                        <a:pt x="0" y="771525"/>
                      </a:cubicBezTo>
                    </a:path>
                  </a:pathLst>
                </a:custGeom>
                <a:noFill/>
                <a:ln w="15875">
                  <a:solidFill>
                    <a:srgbClr val="558ED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pic>
        <p:nvPicPr>
          <p:cNvPr id="485" name="Graphique 484" descr="Soleil">
            <a:extLst>
              <a:ext uri="{FF2B5EF4-FFF2-40B4-BE49-F238E27FC236}">
                <a16:creationId xmlns:a16="http://schemas.microsoft.com/office/drawing/2014/main" id="{FF2E1533-6653-4F1B-909D-061BA9911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4074" y="1658931"/>
            <a:ext cx="650364" cy="650364"/>
          </a:xfrm>
          <a:prstGeom prst="rect">
            <a:avLst/>
          </a:prstGeom>
        </p:spPr>
      </p:pic>
      <p:sp>
        <p:nvSpPr>
          <p:cNvPr id="488" name="Rectangle 487">
            <a:extLst>
              <a:ext uri="{FF2B5EF4-FFF2-40B4-BE49-F238E27FC236}">
                <a16:creationId xmlns:a16="http://schemas.microsoft.com/office/drawing/2014/main" id="{F7CC3F64-1C45-4F65-9A11-7F7298E0D36B}"/>
              </a:ext>
            </a:extLst>
          </p:cNvPr>
          <p:cNvSpPr/>
          <p:nvPr/>
        </p:nvSpPr>
        <p:spPr>
          <a:xfrm>
            <a:off x="1641082" y="6027320"/>
            <a:ext cx="2342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558ED5"/>
                </a:solidFill>
                <a:latin typeface="Frutiger LT Std 45 Light" panose="020B0402020204020204" pitchFamily="34" charset="0"/>
              </a:rPr>
              <a:t>Réserve Utile</a:t>
            </a:r>
          </a:p>
        </p:txBody>
      </p:sp>
      <p:sp>
        <p:nvSpPr>
          <p:cNvPr id="499" name="Espace réservé du contenu 15">
            <a:extLst>
              <a:ext uri="{FF2B5EF4-FFF2-40B4-BE49-F238E27FC236}">
                <a16:creationId xmlns:a16="http://schemas.microsoft.com/office/drawing/2014/main" id="{2E4301DE-A9A3-48A6-A037-4461BFCD8E2E}"/>
              </a:ext>
            </a:extLst>
          </p:cNvPr>
          <p:cNvSpPr txBox="1">
            <a:spLocks/>
          </p:cNvSpPr>
          <p:nvPr/>
        </p:nvSpPr>
        <p:spPr>
          <a:xfrm>
            <a:off x="4691063" y="1713270"/>
            <a:ext cx="7348538" cy="4868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b="0" kern="120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7F3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Pour chaque mois successivement :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Bilan Précipitations – Evapotranspiration potentielle</a:t>
            </a:r>
          </a:p>
        </p:txBody>
      </p:sp>
      <p:pic>
        <p:nvPicPr>
          <p:cNvPr id="502" name="Image 501">
            <a:extLst>
              <a:ext uri="{FF2B5EF4-FFF2-40B4-BE49-F238E27FC236}">
                <a16:creationId xmlns:a16="http://schemas.microsoft.com/office/drawing/2014/main" id="{0EA7559B-F398-4F1D-B947-026722817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625" y="656408"/>
            <a:ext cx="615700" cy="61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D80867F-3349-45E7-8800-C8A2167076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Principes du modèle IKS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7A021C-AE4C-40B5-A51E-30E7D3EC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6220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Flèche : droite 503">
            <a:extLst>
              <a:ext uri="{FF2B5EF4-FFF2-40B4-BE49-F238E27FC236}">
                <a16:creationId xmlns:a16="http://schemas.microsoft.com/office/drawing/2014/main" id="{515E63CA-39EE-4E78-BA98-A63A0D788521}"/>
              </a:ext>
            </a:extLst>
          </p:cNvPr>
          <p:cNvSpPr/>
          <p:nvPr/>
        </p:nvSpPr>
        <p:spPr>
          <a:xfrm rot="5400000">
            <a:off x="317535" y="3761461"/>
            <a:ext cx="2063362" cy="654919"/>
          </a:xfrm>
          <a:prstGeom prst="rightArrow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752476"/>
            <a:ext cx="11953875" cy="615600"/>
          </a:xfrm>
        </p:spPr>
        <p:txBody>
          <a:bodyPr/>
          <a:lstStyle/>
          <a:p>
            <a:r>
              <a:rPr lang="fr-FR" dirty="0"/>
              <a:t>       Calcul de l’indicateur Déficit Hydrique annuel (</a:t>
            </a:r>
            <a:r>
              <a:rPr lang="fr-FR" dirty="0" err="1"/>
              <a:t>DHYa</a:t>
            </a:r>
            <a:r>
              <a:rPr lang="fr-FR" dirty="0"/>
              <a:t>)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20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calcul des indicateurs IKS</a:t>
            </a:r>
          </a:p>
        </p:txBody>
      </p: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20C792B0-01F4-4D6E-878C-39AE5610A78E}"/>
              </a:ext>
            </a:extLst>
          </p:cNvPr>
          <p:cNvGrpSpPr/>
          <p:nvPr/>
        </p:nvGrpSpPr>
        <p:grpSpPr>
          <a:xfrm>
            <a:off x="1046389" y="2833143"/>
            <a:ext cx="3340340" cy="3178447"/>
            <a:chOff x="38100" y="1021147"/>
            <a:chExt cx="4495800" cy="4970078"/>
          </a:xfrm>
        </p:grpSpPr>
        <p:grpSp>
          <p:nvGrpSpPr>
            <p:cNvPr id="333" name="Groupe 332">
              <a:extLst>
                <a:ext uri="{FF2B5EF4-FFF2-40B4-BE49-F238E27FC236}">
                  <a16:creationId xmlns:a16="http://schemas.microsoft.com/office/drawing/2014/main" id="{C0AE9B0E-AD30-420F-950A-42E94B637995}"/>
                </a:ext>
              </a:extLst>
            </p:cNvPr>
            <p:cNvGrpSpPr/>
            <p:nvPr/>
          </p:nvGrpSpPr>
          <p:grpSpPr>
            <a:xfrm>
              <a:off x="1055440" y="1021147"/>
              <a:ext cx="2321322" cy="4690678"/>
              <a:chOff x="1055440" y="1021147"/>
              <a:chExt cx="2321322" cy="4690678"/>
            </a:xfrm>
          </p:grpSpPr>
          <p:grpSp>
            <p:nvGrpSpPr>
              <p:cNvPr id="336" name="Groupe 335">
                <a:extLst>
                  <a:ext uri="{FF2B5EF4-FFF2-40B4-BE49-F238E27FC236}">
                    <a16:creationId xmlns:a16="http://schemas.microsoft.com/office/drawing/2014/main" id="{0BCED0E3-4292-4880-958C-578F630E0C83}"/>
                  </a:ext>
                </a:extLst>
              </p:cNvPr>
              <p:cNvGrpSpPr/>
              <p:nvPr/>
            </p:nvGrpSpPr>
            <p:grpSpPr>
              <a:xfrm>
                <a:off x="1444625" y="4864100"/>
                <a:ext cx="1500981" cy="836613"/>
                <a:chOff x="1444625" y="4864100"/>
                <a:chExt cx="1500981" cy="836613"/>
              </a:xfrm>
            </p:grpSpPr>
            <p:sp>
              <p:nvSpPr>
                <p:cNvPr id="353" name="Forme libre : forme 352">
                  <a:extLst>
                    <a:ext uri="{FF2B5EF4-FFF2-40B4-BE49-F238E27FC236}">
                      <a16:creationId xmlns:a16="http://schemas.microsoft.com/office/drawing/2014/main" id="{975736C4-B2A2-41AD-813E-FE4DA4F0C32C}"/>
                    </a:ext>
                  </a:extLst>
                </p:cNvPr>
                <p:cNvSpPr/>
                <p:nvPr/>
              </p:nvSpPr>
              <p:spPr>
                <a:xfrm>
                  <a:off x="1444625" y="4864100"/>
                  <a:ext cx="904875" cy="171450"/>
                </a:xfrm>
                <a:custGeom>
                  <a:avLst/>
                  <a:gdLst>
                    <a:gd name="connsiteX0" fmla="*/ 828675 w 904875"/>
                    <a:gd name="connsiteY0" fmla="*/ 0 h 171450"/>
                    <a:gd name="connsiteX1" fmla="*/ 777875 w 904875"/>
                    <a:gd name="connsiteY1" fmla="*/ 57150 h 171450"/>
                    <a:gd name="connsiteX2" fmla="*/ 638175 w 904875"/>
                    <a:gd name="connsiteY2" fmla="*/ 85725 h 171450"/>
                    <a:gd name="connsiteX3" fmla="*/ 527050 w 904875"/>
                    <a:gd name="connsiteY3" fmla="*/ 82550 h 171450"/>
                    <a:gd name="connsiteX4" fmla="*/ 422275 w 904875"/>
                    <a:gd name="connsiteY4" fmla="*/ 85725 h 171450"/>
                    <a:gd name="connsiteX5" fmla="*/ 263525 w 904875"/>
                    <a:gd name="connsiteY5" fmla="*/ 120650 h 171450"/>
                    <a:gd name="connsiteX6" fmla="*/ 168275 w 904875"/>
                    <a:gd name="connsiteY6" fmla="*/ 120650 h 171450"/>
                    <a:gd name="connsiteX7" fmla="*/ 66675 w 904875"/>
                    <a:gd name="connsiteY7" fmla="*/ 107950 h 171450"/>
                    <a:gd name="connsiteX8" fmla="*/ 15875 w 904875"/>
                    <a:gd name="connsiteY8" fmla="*/ 139700 h 171450"/>
                    <a:gd name="connsiteX9" fmla="*/ 0 w 904875"/>
                    <a:gd name="connsiteY9" fmla="*/ 171450 h 171450"/>
                    <a:gd name="connsiteX10" fmla="*/ 44450 w 904875"/>
                    <a:gd name="connsiteY10" fmla="*/ 133350 h 171450"/>
                    <a:gd name="connsiteX11" fmla="*/ 130175 w 904875"/>
                    <a:gd name="connsiteY11" fmla="*/ 130175 h 171450"/>
                    <a:gd name="connsiteX12" fmla="*/ 228600 w 904875"/>
                    <a:gd name="connsiteY12" fmla="*/ 152400 h 171450"/>
                    <a:gd name="connsiteX13" fmla="*/ 311150 w 904875"/>
                    <a:gd name="connsiteY13" fmla="*/ 161925 h 171450"/>
                    <a:gd name="connsiteX14" fmla="*/ 415925 w 904875"/>
                    <a:gd name="connsiteY14" fmla="*/ 130175 h 171450"/>
                    <a:gd name="connsiteX15" fmla="*/ 498475 w 904875"/>
                    <a:gd name="connsiteY15" fmla="*/ 130175 h 171450"/>
                    <a:gd name="connsiteX16" fmla="*/ 596900 w 904875"/>
                    <a:gd name="connsiteY16" fmla="*/ 123825 h 171450"/>
                    <a:gd name="connsiteX17" fmla="*/ 688975 w 904875"/>
                    <a:gd name="connsiteY17" fmla="*/ 133350 h 171450"/>
                    <a:gd name="connsiteX18" fmla="*/ 765175 w 904875"/>
                    <a:gd name="connsiteY18" fmla="*/ 127000 h 171450"/>
                    <a:gd name="connsiteX19" fmla="*/ 847725 w 904875"/>
                    <a:gd name="connsiteY19" fmla="*/ 85725 h 171450"/>
                    <a:gd name="connsiteX20" fmla="*/ 904875 w 904875"/>
                    <a:gd name="connsiteY20" fmla="*/ 44450 h 171450"/>
                    <a:gd name="connsiteX21" fmla="*/ 828675 w 904875"/>
                    <a:gd name="connsiteY21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04875" h="171450">
                      <a:moveTo>
                        <a:pt x="828675" y="0"/>
                      </a:moveTo>
                      <a:lnTo>
                        <a:pt x="777875" y="57150"/>
                      </a:lnTo>
                      <a:lnTo>
                        <a:pt x="638175" y="85725"/>
                      </a:lnTo>
                      <a:lnTo>
                        <a:pt x="527050" y="82550"/>
                      </a:lnTo>
                      <a:lnTo>
                        <a:pt x="422275" y="85725"/>
                      </a:lnTo>
                      <a:lnTo>
                        <a:pt x="263525" y="120650"/>
                      </a:lnTo>
                      <a:lnTo>
                        <a:pt x="168275" y="120650"/>
                      </a:lnTo>
                      <a:lnTo>
                        <a:pt x="66675" y="107950"/>
                      </a:lnTo>
                      <a:lnTo>
                        <a:pt x="15875" y="139700"/>
                      </a:lnTo>
                      <a:lnTo>
                        <a:pt x="0" y="171450"/>
                      </a:lnTo>
                      <a:lnTo>
                        <a:pt x="44450" y="133350"/>
                      </a:lnTo>
                      <a:lnTo>
                        <a:pt x="130175" y="130175"/>
                      </a:lnTo>
                      <a:lnTo>
                        <a:pt x="228600" y="152400"/>
                      </a:lnTo>
                      <a:lnTo>
                        <a:pt x="311150" y="161925"/>
                      </a:lnTo>
                      <a:lnTo>
                        <a:pt x="415925" y="130175"/>
                      </a:lnTo>
                      <a:lnTo>
                        <a:pt x="498475" y="130175"/>
                      </a:lnTo>
                      <a:lnTo>
                        <a:pt x="596900" y="123825"/>
                      </a:lnTo>
                      <a:lnTo>
                        <a:pt x="688975" y="133350"/>
                      </a:lnTo>
                      <a:lnTo>
                        <a:pt x="765175" y="127000"/>
                      </a:lnTo>
                      <a:lnTo>
                        <a:pt x="847725" y="85725"/>
                      </a:lnTo>
                      <a:lnTo>
                        <a:pt x="904875" y="44450"/>
                      </a:lnTo>
                      <a:lnTo>
                        <a:pt x="828675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orme libre : forme 353">
                  <a:extLst>
                    <a:ext uri="{FF2B5EF4-FFF2-40B4-BE49-F238E27FC236}">
                      <a16:creationId xmlns:a16="http://schemas.microsoft.com/office/drawing/2014/main" id="{6A6E60C3-24D4-4E17-96FC-D5243BA5998E}"/>
                    </a:ext>
                  </a:extLst>
                </p:cNvPr>
                <p:cNvSpPr/>
                <p:nvPr/>
              </p:nvSpPr>
              <p:spPr>
                <a:xfrm>
                  <a:off x="1781175" y="5012531"/>
                  <a:ext cx="59531" cy="126207"/>
                </a:xfrm>
                <a:custGeom>
                  <a:avLst/>
                  <a:gdLst>
                    <a:gd name="connsiteX0" fmla="*/ 0 w 59531"/>
                    <a:gd name="connsiteY0" fmla="*/ 0 h 126207"/>
                    <a:gd name="connsiteX1" fmla="*/ 21431 w 59531"/>
                    <a:gd name="connsiteY1" fmla="*/ 42863 h 126207"/>
                    <a:gd name="connsiteX2" fmla="*/ 26194 w 59531"/>
                    <a:gd name="connsiteY2" fmla="*/ 126207 h 126207"/>
                    <a:gd name="connsiteX3" fmla="*/ 59531 w 59531"/>
                    <a:gd name="connsiteY3" fmla="*/ 76200 h 126207"/>
                    <a:gd name="connsiteX4" fmla="*/ 54769 w 59531"/>
                    <a:gd name="connsiteY4" fmla="*/ 19050 h 126207"/>
                    <a:gd name="connsiteX5" fmla="*/ 0 w 59531"/>
                    <a:gd name="connsiteY5" fmla="*/ 0 h 126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531" h="126207">
                      <a:moveTo>
                        <a:pt x="0" y="0"/>
                      </a:moveTo>
                      <a:lnTo>
                        <a:pt x="21431" y="42863"/>
                      </a:lnTo>
                      <a:lnTo>
                        <a:pt x="26194" y="126207"/>
                      </a:lnTo>
                      <a:lnTo>
                        <a:pt x="59531" y="76200"/>
                      </a:lnTo>
                      <a:lnTo>
                        <a:pt x="54769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orme libre : forme 354">
                  <a:extLst>
                    <a:ext uri="{FF2B5EF4-FFF2-40B4-BE49-F238E27FC236}">
                      <a16:creationId xmlns:a16="http://schemas.microsoft.com/office/drawing/2014/main" id="{1B5FEEF1-255C-4C5C-B4F9-B673608D012B}"/>
                    </a:ext>
                  </a:extLst>
                </p:cNvPr>
                <p:cNvSpPr/>
                <p:nvPr/>
              </p:nvSpPr>
              <p:spPr>
                <a:xfrm>
                  <a:off x="2276475" y="4876800"/>
                  <a:ext cx="192881" cy="823913"/>
                </a:xfrm>
                <a:custGeom>
                  <a:avLst/>
                  <a:gdLst>
                    <a:gd name="connsiteX0" fmla="*/ 0 w 192881"/>
                    <a:gd name="connsiteY0" fmla="*/ 66675 h 823913"/>
                    <a:gd name="connsiteX1" fmla="*/ 0 w 192881"/>
                    <a:gd name="connsiteY1" fmla="*/ 130969 h 823913"/>
                    <a:gd name="connsiteX2" fmla="*/ 0 w 192881"/>
                    <a:gd name="connsiteY2" fmla="*/ 228600 h 823913"/>
                    <a:gd name="connsiteX3" fmla="*/ 26194 w 192881"/>
                    <a:gd name="connsiteY3" fmla="*/ 342900 h 823913"/>
                    <a:gd name="connsiteX4" fmla="*/ 45244 w 192881"/>
                    <a:gd name="connsiteY4" fmla="*/ 476250 h 823913"/>
                    <a:gd name="connsiteX5" fmla="*/ 52388 w 192881"/>
                    <a:gd name="connsiteY5" fmla="*/ 628650 h 823913"/>
                    <a:gd name="connsiteX6" fmla="*/ 47625 w 192881"/>
                    <a:gd name="connsiteY6" fmla="*/ 823913 h 823913"/>
                    <a:gd name="connsiteX7" fmla="*/ 92869 w 192881"/>
                    <a:gd name="connsiteY7" fmla="*/ 754856 h 823913"/>
                    <a:gd name="connsiteX8" fmla="*/ 138113 w 192881"/>
                    <a:gd name="connsiteY8" fmla="*/ 676275 h 823913"/>
                    <a:gd name="connsiteX9" fmla="*/ 154781 w 192881"/>
                    <a:gd name="connsiteY9" fmla="*/ 573881 h 823913"/>
                    <a:gd name="connsiteX10" fmla="*/ 121444 w 192881"/>
                    <a:gd name="connsiteY10" fmla="*/ 414338 h 823913"/>
                    <a:gd name="connsiteX11" fmla="*/ 114300 w 192881"/>
                    <a:gd name="connsiteY11" fmla="*/ 321469 h 823913"/>
                    <a:gd name="connsiteX12" fmla="*/ 123825 w 192881"/>
                    <a:gd name="connsiteY12" fmla="*/ 242888 h 823913"/>
                    <a:gd name="connsiteX13" fmla="*/ 166688 w 192881"/>
                    <a:gd name="connsiteY13" fmla="*/ 123825 h 823913"/>
                    <a:gd name="connsiteX14" fmla="*/ 192881 w 192881"/>
                    <a:gd name="connsiteY14" fmla="*/ 11906 h 823913"/>
                    <a:gd name="connsiteX15" fmla="*/ 38100 w 192881"/>
                    <a:gd name="connsiteY15" fmla="*/ 0 h 823913"/>
                    <a:gd name="connsiteX16" fmla="*/ 0 w 192881"/>
                    <a:gd name="connsiteY16" fmla="*/ 66675 h 82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2881" h="823913">
                      <a:moveTo>
                        <a:pt x="0" y="66675"/>
                      </a:moveTo>
                      <a:lnTo>
                        <a:pt x="0" y="130969"/>
                      </a:lnTo>
                      <a:lnTo>
                        <a:pt x="0" y="228600"/>
                      </a:lnTo>
                      <a:lnTo>
                        <a:pt x="26194" y="342900"/>
                      </a:lnTo>
                      <a:lnTo>
                        <a:pt x="45244" y="476250"/>
                      </a:lnTo>
                      <a:lnTo>
                        <a:pt x="52388" y="628650"/>
                      </a:lnTo>
                      <a:lnTo>
                        <a:pt x="47625" y="823913"/>
                      </a:lnTo>
                      <a:lnTo>
                        <a:pt x="92869" y="754856"/>
                      </a:lnTo>
                      <a:lnTo>
                        <a:pt x="138113" y="676275"/>
                      </a:lnTo>
                      <a:lnTo>
                        <a:pt x="154781" y="573881"/>
                      </a:lnTo>
                      <a:lnTo>
                        <a:pt x="121444" y="414338"/>
                      </a:lnTo>
                      <a:lnTo>
                        <a:pt x="114300" y="321469"/>
                      </a:lnTo>
                      <a:lnTo>
                        <a:pt x="123825" y="242888"/>
                      </a:lnTo>
                      <a:lnTo>
                        <a:pt x="166688" y="123825"/>
                      </a:lnTo>
                      <a:lnTo>
                        <a:pt x="192881" y="11906"/>
                      </a:lnTo>
                      <a:lnTo>
                        <a:pt x="38100" y="0"/>
                      </a:lnTo>
                      <a:lnTo>
                        <a:pt x="0" y="66675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orme libre : forme 355">
                  <a:extLst>
                    <a:ext uri="{FF2B5EF4-FFF2-40B4-BE49-F238E27FC236}">
                      <a16:creationId xmlns:a16="http://schemas.microsoft.com/office/drawing/2014/main" id="{9E1ADB4A-D66D-4464-81C8-FD6BDD876E01}"/>
                    </a:ext>
                  </a:extLst>
                </p:cNvPr>
                <p:cNvSpPr/>
                <p:nvPr/>
              </p:nvSpPr>
              <p:spPr>
                <a:xfrm>
                  <a:off x="1788319" y="5091113"/>
                  <a:ext cx="495300" cy="297656"/>
                </a:xfrm>
                <a:custGeom>
                  <a:avLst/>
                  <a:gdLst>
                    <a:gd name="connsiteX0" fmla="*/ 495300 w 495300"/>
                    <a:gd name="connsiteY0" fmla="*/ 0 h 297656"/>
                    <a:gd name="connsiteX1" fmla="*/ 419100 w 495300"/>
                    <a:gd name="connsiteY1" fmla="*/ 66675 h 297656"/>
                    <a:gd name="connsiteX2" fmla="*/ 319087 w 495300"/>
                    <a:gd name="connsiteY2" fmla="*/ 130968 h 297656"/>
                    <a:gd name="connsiteX3" fmla="*/ 250031 w 495300"/>
                    <a:gd name="connsiteY3" fmla="*/ 145256 h 297656"/>
                    <a:gd name="connsiteX4" fmla="*/ 161925 w 495300"/>
                    <a:gd name="connsiteY4" fmla="*/ 133350 h 297656"/>
                    <a:gd name="connsiteX5" fmla="*/ 83344 w 495300"/>
                    <a:gd name="connsiteY5" fmla="*/ 128587 h 297656"/>
                    <a:gd name="connsiteX6" fmla="*/ 38100 w 495300"/>
                    <a:gd name="connsiteY6" fmla="*/ 164306 h 297656"/>
                    <a:gd name="connsiteX7" fmla="*/ 9525 w 495300"/>
                    <a:gd name="connsiteY7" fmla="*/ 219075 h 297656"/>
                    <a:gd name="connsiteX8" fmla="*/ 0 w 495300"/>
                    <a:gd name="connsiteY8" fmla="*/ 297656 h 297656"/>
                    <a:gd name="connsiteX9" fmla="*/ 26194 w 495300"/>
                    <a:gd name="connsiteY9" fmla="*/ 242887 h 297656"/>
                    <a:gd name="connsiteX10" fmla="*/ 45244 w 495300"/>
                    <a:gd name="connsiteY10" fmla="*/ 183356 h 297656"/>
                    <a:gd name="connsiteX11" fmla="*/ 66675 w 495300"/>
                    <a:gd name="connsiteY11" fmla="*/ 159543 h 297656"/>
                    <a:gd name="connsiteX12" fmla="*/ 145256 w 495300"/>
                    <a:gd name="connsiteY12" fmla="*/ 166687 h 297656"/>
                    <a:gd name="connsiteX13" fmla="*/ 278606 w 495300"/>
                    <a:gd name="connsiteY13" fmla="*/ 171450 h 297656"/>
                    <a:gd name="connsiteX14" fmla="*/ 354806 w 495300"/>
                    <a:gd name="connsiteY14" fmla="*/ 161925 h 297656"/>
                    <a:gd name="connsiteX15" fmla="*/ 447675 w 495300"/>
                    <a:gd name="connsiteY15" fmla="*/ 88106 h 297656"/>
                    <a:gd name="connsiteX16" fmla="*/ 495300 w 495300"/>
                    <a:gd name="connsiteY16" fmla="*/ 0 h 297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5300" h="297656">
                      <a:moveTo>
                        <a:pt x="495300" y="0"/>
                      </a:moveTo>
                      <a:lnTo>
                        <a:pt x="419100" y="66675"/>
                      </a:lnTo>
                      <a:lnTo>
                        <a:pt x="319087" y="130968"/>
                      </a:lnTo>
                      <a:lnTo>
                        <a:pt x="250031" y="145256"/>
                      </a:lnTo>
                      <a:lnTo>
                        <a:pt x="161925" y="133350"/>
                      </a:lnTo>
                      <a:lnTo>
                        <a:pt x="83344" y="128587"/>
                      </a:lnTo>
                      <a:lnTo>
                        <a:pt x="38100" y="164306"/>
                      </a:lnTo>
                      <a:lnTo>
                        <a:pt x="9525" y="219075"/>
                      </a:lnTo>
                      <a:lnTo>
                        <a:pt x="0" y="297656"/>
                      </a:lnTo>
                      <a:lnTo>
                        <a:pt x="26194" y="242887"/>
                      </a:lnTo>
                      <a:lnTo>
                        <a:pt x="45244" y="183356"/>
                      </a:lnTo>
                      <a:lnTo>
                        <a:pt x="66675" y="159543"/>
                      </a:lnTo>
                      <a:lnTo>
                        <a:pt x="145256" y="166687"/>
                      </a:lnTo>
                      <a:lnTo>
                        <a:pt x="278606" y="171450"/>
                      </a:lnTo>
                      <a:lnTo>
                        <a:pt x="354806" y="161925"/>
                      </a:lnTo>
                      <a:lnTo>
                        <a:pt x="447675" y="88106"/>
                      </a:lnTo>
                      <a:lnTo>
                        <a:pt x="495300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orme libre : forme 356">
                  <a:extLst>
                    <a:ext uri="{FF2B5EF4-FFF2-40B4-BE49-F238E27FC236}">
                      <a16:creationId xmlns:a16="http://schemas.microsoft.com/office/drawing/2014/main" id="{E23AA175-19EE-4421-9A42-0D63C72A609E}"/>
                    </a:ext>
                  </a:extLst>
                </p:cNvPr>
                <p:cNvSpPr/>
                <p:nvPr/>
              </p:nvSpPr>
              <p:spPr>
                <a:xfrm>
                  <a:off x="2228056" y="5098653"/>
                  <a:ext cx="71437" cy="78581"/>
                </a:xfrm>
                <a:custGeom>
                  <a:avLst/>
                  <a:gdLst>
                    <a:gd name="connsiteX0" fmla="*/ 0 w 71437"/>
                    <a:gd name="connsiteY0" fmla="*/ 78581 h 78581"/>
                    <a:gd name="connsiteX1" fmla="*/ 71437 w 71437"/>
                    <a:gd name="connsiteY1" fmla="*/ 33338 h 78581"/>
                    <a:gd name="connsiteX2" fmla="*/ 52387 w 71437"/>
                    <a:gd name="connsiteY2" fmla="*/ 0 h 78581"/>
                    <a:gd name="connsiteX3" fmla="*/ 0 w 71437"/>
                    <a:gd name="connsiteY3" fmla="*/ 78581 h 78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437" h="78581">
                      <a:moveTo>
                        <a:pt x="0" y="78581"/>
                      </a:moveTo>
                      <a:lnTo>
                        <a:pt x="71437" y="33338"/>
                      </a:lnTo>
                      <a:lnTo>
                        <a:pt x="52387" y="0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orme libre : forme 357">
                  <a:extLst>
                    <a:ext uri="{FF2B5EF4-FFF2-40B4-BE49-F238E27FC236}">
                      <a16:creationId xmlns:a16="http://schemas.microsoft.com/office/drawing/2014/main" id="{F9B1B9DC-5B22-413D-8CE1-110CB4784A81}"/>
                    </a:ext>
                  </a:extLst>
                </p:cNvPr>
                <p:cNvSpPr/>
                <p:nvPr/>
              </p:nvSpPr>
              <p:spPr>
                <a:xfrm>
                  <a:off x="2424113" y="4895850"/>
                  <a:ext cx="521493" cy="311944"/>
                </a:xfrm>
                <a:custGeom>
                  <a:avLst/>
                  <a:gdLst>
                    <a:gd name="connsiteX0" fmla="*/ 0 w 521493"/>
                    <a:gd name="connsiteY0" fmla="*/ 28575 h 311944"/>
                    <a:gd name="connsiteX1" fmla="*/ 30956 w 521493"/>
                    <a:gd name="connsiteY1" fmla="*/ 111919 h 311944"/>
                    <a:gd name="connsiteX2" fmla="*/ 76200 w 521493"/>
                    <a:gd name="connsiteY2" fmla="*/ 200025 h 311944"/>
                    <a:gd name="connsiteX3" fmla="*/ 123825 w 521493"/>
                    <a:gd name="connsiteY3" fmla="*/ 228600 h 311944"/>
                    <a:gd name="connsiteX4" fmla="*/ 209550 w 521493"/>
                    <a:gd name="connsiteY4" fmla="*/ 252413 h 311944"/>
                    <a:gd name="connsiteX5" fmla="*/ 295275 w 521493"/>
                    <a:gd name="connsiteY5" fmla="*/ 250031 h 311944"/>
                    <a:gd name="connsiteX6" fmla="*/ 361950 w 521493"/>
                    <a:gd name="connsiteY6" fmla="*/ 252413 h 311944"/>
                    <a:gd name="connsiteX7" fmla="*/ 426243 w 521493"/>
                    <a:gd name="connsiteY7" fmla="*/ 257175 h 311944"/>
                    <a:gd name="connsiteX8" fmla="*/ 492918 w 521493"/>
                    <a:gd name="connsiteY8" fmla="*/ 288131 h 311944"/>
                    <a:gd name="connsiteX9" fmla="*/ 521493 w 521493"/>
                    <a:gd name="connsiteY9" fmla="*/ 311944 h 311944"/>
                    <a:gd name="connsiteX10" fmla="*/ 476250 w 521493"/>
                    <a:gd name="connsiteY10" fmla="*/ 250031 h 311944"/>
                    <a:gd name="connsiteX11" fmla="*/ 419100 w 521493"/>
                    <a:gd name="connsiteY11" fmla="*/ 230981 h 311944"/>
                    <a:gd name="connsiteX12" fmla="*/ 311943 w 521493"/>
                    <a:gd name="connsiteY12" fmla="*/ 216694 h 311944"/>
                    <a:gd name="connsiteX13" fmla="*/ 180975 w 521493"/>
                    <a:gd name="connsiteY13" fmla="*/ 200025 h 311944"/>
                    <a:gd name="connsiteX14" fmla="*/ 109537 w 521493"/>
                    <a:gd name="connsiteY14" fmla="*/ 152400 h 311944"/>
                    <a:gd name="connsiteX15" fmla="*/ 80962 w 521493"/>
                    <a:gd name="connsiteY15" fmla="*/ 76200 h 311944"/>
                    <a:gd name="connsiteX16" fmla="*/ 64293 w 521493"/>
                    <a:gd name="connsiteY16" fmla="*/ 0 h 311944"/>
                    <a:gd name="connsiteX17" fmla="*/ 0 w 521493"/>
                    <a:gd name="connsiteY17" fmla="*/ 28575 h 311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1493" h="311944">
                      <a:moveTo>
                        <a:pt x="0" y="28575"/>
                      </a:moveTo>
                      <a:lnTo>
                        <a:pt x="30956" y="111919"/>
                      </a:lnTo>
                      <a:lnTo>
                        <a:pt x="76200" y="200025"/>
                      </a:lnTo>
                      <a:lnTo>
                        <a:pt x="123825" y="228600"/>
                      </a:lnTo>
                      <a:lnTo>
                        <a:pt x="209550" y="252413"/>
                      </a:lnTo>
                      <a:lnTo>
                        <a:pt x="295275" y="250031"/>
                      </a:lnTo>
                      <a:lnTo>
                        <a:pt x="361950" y="252413"/>
                      </a:lnTo>
                      <a:lnTo>
                        <a:pt x="426243" y="257175"/>
                      </a:lnTo>
                      <a:lnTo>
                        <a:pt x="492918" y="288131"/>
                      </a:lnTo>
                      <a:lnTo>
                        <a:pt x="521493" y="311944"/>
                      </a:lnTo>
                      <a:lnTo>
                        <a:pt x="476250" y="250031"/>
                      </a:lnTo>
                      <a:lnTo>
                        <a:pt x="419100" y="230981"/>
                      </a:lnTo>
                      <a:lnTo>
                        <a:pt x="311943" y="216694"/>
                      </a:lnTo>
                      <a:lnTo>
                        <a:pt x="180975" y="200025"/>
                      </a:lnTo>
                      <a:lnTo>
                        <a:pt x="109537" y="152400"/>
                      </a:lnTo>
                      <a:lnTo>
                        <a:pt x="80962" y="76200"/>
                      </a:lnTo>
                      <a:lnTo>
                        <a:pt x="64293" y="0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orme libre : forme 358">
                  <a:extLst>
                    <a:ext uri="{FF2B5EF4-FFF2-40B4-BE49-F238E27FC236}">
                      <a16:creationId xmlns:a16="http://schemas.microsoft.com/office/drawing/2014/main" id="{A3E7B86F-20E1-45A7-B9B1-648DF8949C4B}"/>
                    </a:ext>
                  </a:extLst>
                </p:cNvPr>
                <p:cNvSpPr/>
                <p:nvPr/>
              </p:nvSpPr>
              <p:spPr>
                <a:xfrm>
                  <a:off x="2619375" y="5138738"/>
                  <a:ext cx="57150" cy="107156"/>
                </a:xfrm>
                <a:custGeom>
                  <a:avLst/>
                  <a:gdLst>
                    <a:gd name="connsiteX0" fmla="*/ 0 w 57150"/>
                    <a:gd name="connsiteY0" fmla="*/ 0 h 107156"/>
                    <a:gd name="connsiteX1" fmla="*/ 28575 w 57150"/>
                    <a:gd name="connsiteY1" fmla="*/ 38100 h 107156"/>
                    <a:gd name="connsiteX2" fmla="*/ 26194 w 57150"/>
                    <a:gd name="connsiteY2" fmla="*/ 107156 h 107156"/>
                    <a:gd name="connsiteX3" fmla="*/ 26194 w 57150"/>
                    <a:gd name="connsiteY3" fmla="*/ 107156 h 107156"/>
                    <a:gd name="connsiteX4" fmla="*/ 57150 w 57150"/>
                    <a:gd name="connsiteY4" fmla="*/ 19050 h 107156"/>
                    <a:gd name="connsiteX5" fmla="*/ 0 w 57150"/>
                    <a:gd name="connsiteY5" fmla="*/ 0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107156">
                      <a:moveTo>
                        <a:pt x="0" y="0"/>
                      </a:moveTo>
                      <a:lnTo>
                        <a:pt x="28575" y="38100"/>
                      </a:lnTo>
                      <a:cubicBezTo>
                        <a:pt x="27781" y="61119"/>
                        <a:pt x="26988" y="84137"/>
                        <a:pt x="26194" y="107156"/>
                      </a:cubicBezTo>
                      <a:lnTo>
                        <a:pt x="26194" y="107156"/>
                      </a:lnTo>
                      <a:lnTo>
                        <a:pt x="57150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Forme libre : forme 359">
                  <a:extLst>
                    <a:ext uri="{FF2B5EF4-FFF2-40B4-BE49-F238E27FC236}">
                      <a16:creationId xmlns:a16="http://schemas.microsoft.com/office/drawing/2014/main" id="{5C18BE78-5897-4F23-9903-F9D20A66807B}"/>
                    </a:ext>
                  </a:extLst>
                </p:cNvPr>
                <p:cNvSpPr/>
                <p:nvPr/>
              </p:nvSpPr>
              <p:spPr>
                <a:xfrm>
                  <a:off x="2381250" y="5495925"/>
                  <a:ext cx="135731" cy="80963"/>
                </a:xfrm>
                <a:custGeom>
                  <a:avLst/>
                  <a:gdLst>
                    <a:gd name="connsiteX0" fmla="*/ 0 w 135731"/>
                    <a:gd name="connsiteY0" fmla="*/ 80963 h 80963"/>
                    <a:gd name="connsiteX1" fmla="*/ 135731 w 135731"/>
                    <a:gd name="connsiteY1" fmla="*/ 69056 h 80963"/>
                    <a:gd name="connsiteX2" fmla="*/ 33338 w 135731"/>
                    <a:gd name="connsiteY2" fmla="*/ 0 h 80963"/>
                    <a:gd name="connsiteX3" fmla="*/ 0 w 135731"/>
                    <a:gd name="connsiteY3" fmla="*/ 80963 h 8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731" h="80963">
                      <a:moveTo>
                        <a:pt x="0" y="80963"/>
                      </a:moveTo>
                      <a:lnTo>
                        <a:pt x="135731" y="69056"/>
                      </a:lnTo>
                      <a:lnTo>
                        <a:pt x="33338" y="0"/>
                      </a:lnTo>
                      <a:lnTo>
                        <a:pt x="0" y="80963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37" name="Image 336" descr="Une image contenant jeu&#10;&#10;Description générée automatiquement">
                <a:extLst>
                  <a:ext uri="{FF2B5EF4-FFF2-40B4-BE49-F238E27FC236}">
                    <a16:creationId xmlns:a16="http://schemas.microsoft.com/office/drawing/2014/main" id="{799C67D9-3676-40D4-877C-408CF0E3B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5440" y="1021147"/>
                <a:ext cx="2321322" cy="3914746"/>
              </a:xfrm>
              <a:prstGeom prst="rect">
                <a:avLst/>
              </a:prstGeom>
            </p:spPr>
          </p:pic>
          <p:grpSp>
            <p:nvGrpSpPr>
              <p:cNvPr id="338" name="Groupe 337">
                <a:extLst>
                  <a:ext uri="{FF2B5EF4-FFF2-40B4-BE49-F238E27FC236}">
                    <a16:creationId xmlns:a16="http://schemas.microsoft.com/office/drawing/2014/main" id="{8408972B-8FEA-409D-B556-7CF83A9D3A60}"/>
                  </a:ext>
                </a:extLst>
              </p:cNvPr>
              <p:cNvGrpSpPr/>
              <p:nvPr/>
            </p:nvGrpSpPr>
            <p:grpSpPr>
              <a:xfrm>
                <a:off x="1422400" y="4860925"/>
                <a:ext cx="1540691" cy="850900"/>
                <a:chOff x="1422400" y="4860925"/>
                <a:chExt cx="1540691" cy="850900"/>
              </a:xfrm>
            </p:grpSpPr>
            <p:sp>
              <p:nvSpPr>
                <p:cNvPr id="339" name="Forme libre : forme 338">
                  <a:extLst>
                    <a:ext uri="{FF2B5EF4-FFF2-40B4-BE49-F238E27FC236}">
                      <a16:creationId xmlns:a16="http://schemas.microsoft.com/office/drawing/2014/main" id="{56E37475-327C-4DEE-BD8F-F48FC445C9D2}"/>
                    </a:ext>
                  </a:extLst>
                </p:cNvPr>
                <p:cNvSpPr/>
                <p:nvPr/>
              </p:nvSpPr>
              <p:spPr>
                <a:xfrm>
                  <a:off x="2514431" y="4914900"/>
                  <a:ext cx="448660" cy="315725"/>
                </a:xfrm>
                <a:custGeom>
                  <a:avLst/>
                  <a:gdLst>
                    <a:gd name="connsiteX0" fmla="*/ 169 w 448660"/>
                    <a:gd name="connsiteY0" fmla="*/ 0 h 315725"/>
                    <a:gd name="connsiteX1" fmla="*/ 19219 w 448660"/>
                    <a:gd name="connsiteY1" fmla="*/ 107950 h 315725"/>
                    <a:gd name="connsiteX2" fmla="*/ 120819 w 448660"/>
                    <a:gd name="connsiteY2" fmla="*/ 184150 h 315725"/>
                    <a:gd name="connsiteX3" fmla="*/ 355769 w 448660"/>
                    <a:gd name="connsiteY3" fmla="*/ 215900 h 315725"/>
                    <a:gd name="connsiteX4" fmla="*/ 438319 w 448660"/>
                    <a:gd name="connsiteY4" fmla="*/ 304800 h 315725"/>
                    <a:gd name="connsiteX5" fmla="*/ 444669 w 448660"/>
                    <a:gd name="connsiteY5" fmla="*/ 311150 h 31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8660" h="315725">
                      <a:moveTo>
                        <a:pt x="169" y="0"/>
                      </a:moveTo>
                      <a:cubicBezTo>
                        <a:pt x="-360" y="38629"/>
                        <a:pt x="-889" y="77258"/>
                        <a:pt x="19219" y="107950"/>
                      </a:cubicBezTo>
                      <a:cubicBezTo>
                        <a:pt x="39327" y="138642"/>
                        <a:pt x="64727" y="166158"/>
                        <a:pt x="120819" y="184150"/>
                      </a:cubicBezTo>
                      <a:cubicBezTo>
                        <a:pt x="176911" y="202142"/>
                        <a:pt x="302852" y="195792"/>
                        <a:pt x="355769" y="215900"/>
                      </a:cubicBezTo>
                      <a:cubicBezTo>
                        <a:pt x="408686" y="236008"/>
                        <a:pt x="438319" y="304800"/>
                        <a:pt x="438319" y="304800"/>
                      </a:cubicBezTo>
                      <a:cubicBezTo>
                        <a:pt x="453136" y="320675"/>
                        <a:pt x="448902" y="315912"/>
                        <a:pt x="444669" y="3111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Forme libre : forme 339">
                  <a:extLst>
                    <a:ext uri="{FF2B5EF4-FFF2-40B4-BE49-F238E27FC236}">
                      <a16:creationId xmlns:a16="http://schemas.microsoft.com/office/drawing/2014/main" id="{3E899A8D-0463-44FE-B473-0D2B5C4A43B1}"/>
                    </a:ext>
                  </a:extLst>
                </p:cNvPr>
                <p:cNvSpPr/>
                <p:nvPr/>
              </p:nvSpPr>
              <p:spPr>
                <a:xfrm>
                  <a:off x="2428875" y="4940300"/>
                  <a:ext cx="533400" cy="282575"/>
                </a:xfrm>
                <a:custGeom>
                  <a:avLst/>
                  <a:gdLst>
                    <a:gd name="connsiteX0" fmla="*/ 0 w 533400"/>
                    <a:gd name="connsiteY0" fmla="*/ 0 h 282575"/>
                    <a:gd name="connsiteX1" fmla="*/ 25400 w 533400"/>
                    <a:gd name="connsiteY1" fmla="*/ 69850 h 282575"/>
                    <a:gd name="connsiteX2" fmla="*/ 79375 w 533400"/>
                    <a:gd name="connsiteY2" fmla="*/ 161925 h 282575"/>
                    <a:gd name="connsiteX3" fmla="*/ 190500 w 533400"/>
                    <a:gd name="connsiteY3" fmla="*/ 206375 h 282575"/>
                    <a:gd name="connsiteX4" fmla="*/ 403225 w 533400"/>
                    <a:gd name="connsiteY4" fmla="*/ 209550 h 282575"/>
                    <a:gd name="connsiteX5" fmla="*/ 482600 w 533400"/>
                    <a:gd name="connsiteY5" fmla="*/ 247650 h 282575"/>
                    <a:gd name="connsiteX6" fmla="*/ 533400 w 533400"/>
                    <a:gd name="connsiteY6" fmla="*/ 282575 h 28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3400" h="282575">
                      <a:moveTo>
                        <a:pt x="0" y="0"/>
                      </a:moveTo>
                      <a:cubicBezTo>
                        <a:pt x="6085" y="21431"/>
                        <a:pt x="12171" y="42863"/>
                        <a:pt x="25400" y="69850"/>
                      </a:cubicBezTo>
                      <a:cubicBezTo>
                        <a:pt x="38629" y="96838"/>
                        <a:pt x="51858" y="139171"/>
                        <a:pt x="79375" y="161925"/>
                      </a:cubicBezTo>
                      <a:cubicBezTo>
                        <a:pt x="106892" y="184679"/>
                        <a:pt x="136525" y="198438"/>
                        <a:pt x="190500" y="206375"/>
                      </a:cubicBezTo>
                      <a:cubicBezTo>
                        <a:pt x="244475" y="214312"/>
                        <a:pt x="354542" y="202671"/>
                        <a:pt x="403225" y="209550"/>
                      </a:cubicBezTo>
                      <a:cubicBezTo>
                        <a:pt x="451908" y="216429"/>
                        <a:pt x="460904" y="235479"/>
                        <a:pt x="482600" y="247650"/>
                      </a:cubicBezTo>
                      <a:cubicBezTo>
                        <a:pt x="504296" y="259821"/>
                        <a:pt x="518848" y="271198"/>
                        <a:pt x="533400" y="2825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orme libre : forme 340">
                  <a:extLst>
                    <a:ext uri="{FF2B5EF4-FFF2-40B4-BE49-F238E27FC236}">
                      <a16:creationId xmlns:a16="http://schemas.microsoft.com/office/drawing/2014/main" id="{CD42177F-8383-4746-99A9-30B2F772502B}"/>
                    </a:ext>
                  </a:extLst>
                </p:cNvPr>
                <p:cNvSpPr/>
                <p:nvPr/>
              </p:nvSpPr>
              <p:spPr>
                <a:xfrm>
                  <a:off x="2320925" y="5000625"/>
                  <a:ext cx="120650" cy="711200"/>
                </a:xfrm>
                <a:custGeom>
                  <a:avLst/>
                  <a:gdLst>
                    <a:gd name="connsiteX0" fmla="*/ 120650 w 120650"/>
                    <a:gd name="connsiteY0" fmla="*/ 0 h 711200"/>
                    <a:gd name="connsiteX1" fmla="*/ 69850 w 120650"/>
                    <a:gd name="connsiteY1" fmla="*/ 212725 h 711200"/>
                    <a:gd name="connsiteX2" fmla="*/ 107950 w 120650"/>
                    <a:gd name="connsiteY2" fmla="*/ 492125 h 711200"/>
                    <a:gd name="connsiteX3" fmla="*/ 0 w 120650"/>
                    <a:gd name="connsiteY3" fmla="*/ 711200 h 71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650" h="711200">
                      <a:moveTo>
                        <a:pt x="120650" y="0"/>
                      </a:moveTo>
                      <a:cubicBezTo>
                        <a:pt x="96308" y="65352"/>
                        <a:pt x="71967" y="130704"/>
                        <a:pt x="69850" y="212725"/>
                      </a:cubicBezTo>
                      <a:cubicBezTo>
                        <a:pt x="67733" y="294746"/>
                        <a:pt x="119592" y="409046"/>
                        <a:pt x="107950" y="492125"/>
                      </a:cubicBezTo>
                      <a:cubicBezTo>
                        <a:pt x="96308" y="575204"/>
                        <a:pt x="48154" y="643202"/>
                        <a:pt x="0" y="7112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orme libre : forme 341">
                  <a:extLst>
                    <a:ext uri="{FF2B5EF4-FFF2-40B4-BE49-F238E27FC236}">
                      <a16:creationId xmlns:a16="http://schemas.microsoft.com/office/drawing/2014/main" id="{42B5110E-0A55-47B1-9A3B-EB53A65946A1}"/>
                    </a:ext>
                  </a:extLst>
                </p:cNvPr>
                <p:cNvSpPr/>
                <p:nvPr/>
              </p:nvSpPr>
              <p:spPr>
                <a:xfrm>
                  <a:off x="1422400" y="4860925"/>
                  <a:ext cx="847725" cy="190500"/>
                </a:xfrm>
                <a:custGeom>
                  <a:avLst/>
                  <a:gdLst>
                    <a:gd name="connsiteX0" fmla="*/ 847725 w 847725"/>
                    <a:gd name="connsiteY0" fmla="*/ 0 h 190500"/>
                    <a:gd name="connsiteX1" fmla="*/ 727075 w 847725"/>
                    <a:gd name="connsiteY1" fmla="*/ 76200 h 190500"/>
                    <a:gd name="connsiteX2" fmla="*/ 476250 w 847725"/>
                    <a:gd name="connsiteY2" fmla="*/ 82550 h 190500"/>
                    <a:gd name="connsiteX3" fmla="*/ 260350 w 847725"/>
                    <a:gd name="connsiteY3" fmla="*/ 123825 h 190500"/>
                    <a:gd name="connsiteX4" fmla="*/ 82550 w 847725"/>
                    <a:gd name="connsiteY4" fmla="*/ 111125 h 190500"/>
                    <a:gd name="connsiteX5" fmla="*/ 0 w 847725"/>
                    <a:gd name="connsiteY5" fmla="*/ 19050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7725" h="190500">
                      <a:moveTo>
                        <a:pt x="847725" y="0"/>
                      </a:moveTo>
                      <a:cubicBezTo>
                        <a:pt x="818356" y="31221"/>
                        <a:pt x="788987" y="62442"/>
                        <a:pt x="727075" y="76200"/>
                      </a:cubicBezTo>
                      <a:cubicBezTo>
                        <a:pt x="665163" y="89958"/>
                        <a:pt x="554037" y="74613"/>
                        <a:pt x="476250" y="82550"/>
                      </a:cubicBezTo>
                      <a:cubicBezTo>
                        <a:pt x="398462" y="90488"/>
                        <a:pt x="325967" y="119063"/>
                        <a:pt x="260350" y="123825"/>
                      </a:cubicBezTo>
                      <a:cubicBezTo>
                        <a:pt x="194733" y="128588"/>
                        <a:pt x="125942" y="100013"/>
                        <a:pt x="82550" y="111125"/>
                      </a:cubicBezTo>
                      <a:cubicBezTo>
                        <a:pt x="39158" y="122237"/>
                        <a:pt x="19579" y="156368"/>
                        <a:pt x="0" y="1905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orme libre : forme 342">
                  <a:extLst>
                    <a:ext uri="{FF2B5EF4-FFF2-40B4-BE49-F238E27FC236}">
                      <a16:creationId xmlns:a16="http://schemas.microsoft.com/office/drawing/2014/main" id="{505F9814-0B64-4044-ADB7-EBCAEE5E4090}"/>
                    </a:ext>
                  </a:extLst>
                </p:cNvPr>
                <p:cNvSpPr/>
                <p:nvPr/>
              </p:nvSpPr>
              <p:spPr>
                <a:xfrm>
                  <a:off x="1422400" y="4914900"/>
                  <a:ext cx="917575" cy="130175"/>
                </a:xfrm>
                <a:custGeom>
                  <a:avLst/>
                  <a:gdLst>
                    <a:gd name="connsiteX0" fmla="*/ 917575 w 917575"/>
                    <a:gd name="connsiteY0" fmla="*/ 0 h 130175"/>
                    <a:gd name="connsiteX1" fmla="*/ 777875 w 917575"/>
                    <a:gd name="connsiteY1" fmla="*/ 76200 h 130175"/>
                    <a:gd name="connsiteX2" fmla="*/ 520700 w 917575"/>
                    <a:gd name="connsiteY2" fmla="*/ 76200 h 130175"/>
                    <a:gd name="connsiteX3" fmla="*/ 298450 w 917575"/>
                    <a:gd name="connsiteY3" fmla="*/ 107950 h 130175"/>
                    <a:gd name="connsiteX4" fmla="*/ 107950 w 917575"/>
                    <a:gd name="connsiteY4" fmla="*/ 79375 h 130175"/>
                    <a:gd name="connsiteX5" fmla="*/ 0 w 917575"/>
                    <a:gd name="connsiteY5" fmla="*/ 130175 h 13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7575" h="130175">
                      <a:moveTo>
                        <a:pt x="917575" y="0"/>
                      </a:moveTo>
                      <a:cubicBezTo>
                        <a:pt x="880798" y="31750"/>
                        <a:pt x="844021" y="63500"/>
                        <a:pt x="777875" y="76200"/>
                      </a:cubicBezTo>
                      <a:cubicBezTo>
                        <a:pt x="711729" y="88900"/>
                        <a:pt x="600604" y="70908"/>
                        <a:pt x="520700" y="76200"/>
                      </a:cubicBezTo>
                      <a:cubicBezTo>
                        <a:pt x="440796" y="81492"/>
                        <a:pt x="367242" y="107421"/>
                        <a:pt x="298450" y="107950"/>
                      </a:cubicBezTo>
                      <a:cubicBezTo>
                        <a:pt x="229658" y="108479"/>
                        <a:pt x="157692" y="75671"/>
                        <a:pt x="107950" y="79375"/>
                      </a:cubicBezTo>
                      <a:cubicBezTo>
                        <a:pt x="58208" y="83079"/>
                        <a:pt x="29104" y="106627"/>
                        <a:pt x="0" y="1301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orme libre : forme 343">
                  <a:extLst>
                    <a:ext uri="{FF2B5EF4-FFF2-40B4-BE49-F238E27FC236}">
                      <a16:creationId xmlns:a16="http://schemas.microsoft.com/office/drawing/2014/main" id="{3F9471F4-421A-40D4-9634-BCD8C4FE833B}"/>
                    </a:ext>
                  </a:extLst>
                </p:cNvPr>
                <p:cNvSpPr/>
                <p:nvPr/>
              </p:nvSpPr>
              <p:spPr>
                <a:xfrm>
                  <a:off x="2275997" y="4972050"/>
                  <a:ext cx="52482" cy="733425"/>
                </a:xfrm>
                <a:custGeom>
                  <a:avLst/>
                  <a:gdLst>
                    <a:gd name="connsiteX0" fmla="*/ 478 w 52482"/>
                    <a:gd name="connsiteY0" fmla="*/ 0 h 733425"/>
                    <a:gd name="connsiteX1" fmla="*/ 6828 w 52482"/>
                    <a:gd name="connsiteY1" fmla="*/ 174625 h 733425"/>
                    <a:gd name="connsiteX2" fmla="*/ 48103 w 52482"/>
                    <a:gd name="connsiteY2" fmla="*/ 396875 h 733425"/>
                    <a:gd name="connsiteX3" fmla="*/ 51278 w 52482"/>
                    <a:gd name="connsiteY3" fmla="*/ 596900 h 733425"/>
                    <a:gd name="connsiteX4" fmla="*/ 48103 w 52482"/>
                    <a:gd name="connsiteY4" fmla="*/ 73342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2" h="733425">
                      <a:moveTo>
                        <a:pt x="478" y="0"/>
                      </a:moveTo>
                      <a:cubicBezTo>
                        <a:pt x="-316" y="54239"/>
                        <a:pt x="-1109" y="108479"/>
                        <a:pt x="6828" y="174625"/>
                      </a:cubicBezTo>
                      <a:cubicBezTo>
                        <a:pt x="14765" y="240771"/>
                        <a:pt x="40695" y="326496"/>
                        <a:pt x="48103" y="396875"/>
                      </a:cubicBezTo>
                      <a:cubicBezTo>
                        <a:pt x="55511" y="467254"/>
                        <a:pt x="51278" y="540808"/>
                        <a:pt x="51278" y="596900"/>
                      </a:cubicBezTo>
                      <a:cubicBezTo>
                        <a:pt x="51278" y="652992"/>
                        <a:pt x="49690" y="693208"/>
                        <a:pt x="48103" y="73342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orme libre : forme 344">
                  <a:extLst>
                    <a:ext uri="{FF2B5EF4-FFF2-40B4-BE49-F238E27FC236}">
                      <a16:creationId xmlns:a16="http://schemas.microsoft.com/office/drawing/2014/main" id="{6207AA54-84E0-4DF5-87C5-9D1563B103C1}"/>
                    </a:ext>
                  </a:extLst>
                </p:cNvPr>
                <p:cNvSpPr/>
                <p:nvPr/>
              </p:nvSpPr>
              <p:spPr>
                <a:xfrm>
                  <a:off x="1781175" y="5095875"/>
                  <a:ext cx="495300" cy="339725"/>
                </a:xfrm>
                <a:custGeom>
                  <a:avLst/>
                  <a:gdLst>
                    <a:gd name="connsiteX0" fmla="*/ 495300 w 495300"/>
                    <a:gd name="connsiteY0" fmla="*/ 0 h 339725"/>
                    <a:gd name="connsiteX1" fmla="*/ 301625 w 495300"/>
                    <a:gd name="connsiteY1" fmla="*/ 133350 h 339725"/>
                    <a:gd name="connsiteX2" fmla="*/ 63500 w 495300"/>
                    <a:gd name="connsiteY2" fmla="*/ 133350 h 339725"/>
                    <a:gd name="connsiteX3" fmla="*/ 0 w 495300"/>
                    <a:gd name="connsiteY3" fmla="*/ 339725 h 33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300" h="339725">
                      <a:moveTo>
                        <a:pt x="495300" y="0"/>
                      </a:moveTo>
                      <a:cubicBezTo>
                        <a:pt x="434446" y="55562"/>
                        <a:pt x="373592" y="111125"/>
                        <a:pt x="301625" y="133350"/>
                      </a:cubicBezTo>
                      <a:cubicBezTo>
                        <a:pt x="229658" y="155575"/>
                        <a:pt x="113771" y="98954"/>
                        <a:pt x="63500" y="133350"/>
                      </a:cubicBezTo>
                      <a:cubicBezTo>
                        <a:pt x="13229" y="167746"/>
                        <a:pt x="6614" y="253735"/>
                        <a:pt x="0" y="33972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orme libre : forme 345">
                  <a:extLst>
                    <a:ext uri="{FF2B5EF4-FFF2-40B4-BE49-F238E27FC236}">
                      <a16:creationId xmlns:a16="http://schemas.microsoft.com/office/drawing/2014/main" id="{F77390E1-21E8-4F43-9959-92589B614A5F}"/>
                    </a:ext>
                  </a:extLst>
                </p:cNvPr>
                <p:cNvSpPr/>
                <p:nvPr/>
              </p:nvSpPr>
              <p:spPr>
                <a:xfrm>
                  <a:off x="1781175" y="5153025"/>
                  <a:ext cx="492125" cy="273050"/>
                </a:xfrm>
                <a:custGeom>
                  <a:avLst/>
                  <a:gdLst>
                    <a:gd name="connsiteX0" fmla="*/ 492125 w 492125"/>
                    <a:gd name="connsiteY0" fmla="*/ 0 h 273050"/>
                    <a:gd name="connsiteX1" fmla="*/ 355600 w 492125"/>
                    <a:gd name="connsiteY1" fmla="*/ 101600 h 273050"/>
                    <a:gd name="connsiteX2" fmla="*/ 234950 w 492125"/>
                    <a:gd name="connsiteY2" fmla="*/ 117475 h 273050"/>
                    <a:gd name="connsiteX3" fmla="*/ 73025 w 492125"/>
                    <a:gd name="connsiteY3" fmla="*/ 107950 h 273050"/>
                    <a:gd name="connsiteX4" fmla="*/ 50800 w 492125"/>
                    <a:gd name="connsiteY4" fmla="*/ 142875 h 273050"/>
                    <a:gd name="connsiteX5" fmla="*/ 0 w 492125"/>
                    <a:gd name="connsiteY5" fmla="*/ 273050 h 27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2125" h="273050">
                      <a:moveTo>
                        <a:pt x="492125" y="0"/>
                      </a:moveTo>
                      <a:cubicBezTo>
                        <a:pt x="445293" y="41010"/>
                        <a:pt x="398462" y="82021"/>
                        <a:pt x="355600" y="101600"/>
                      </a:cubicBezTo>
                      <a:cubicBezTo>
                        <a:pt x="312737" y="121179"/>
                        <a:pt x="282046" y="116417"/>
                        <a:pt x="234950" y="117475"/>
                      </a:cubicBezTo>
                      <a:cubicBezTo>
                        <a:pt x="187854" y="118533"/>
                        <a:pt x="103717" y="103717"/>
                        <a:pt x="73025" y="107950"/>
                      </a:cubicBezTo>
                      <a:cubicBezTo>
                        <a:pt x="42333" y="112183"/>
                        <a:pt x="62971" y="115358"/>
                        <a:pt x="50800" y="142875"/>
                      </a:cubicBezTo>
                      <a:cubicBezTo>
                        <a:pt x="38629" y="170392"/>
                        <a:pt x="19314" y="221721"/>
                        <a:pt x="0" y="2730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orme libre : forme 346">
                  <a:extLst>
                    <a:ext uri="{FF2B5EF4-FFF2-40B4-BE49-F238E27FC236}">
                      <a16:creationId xmlns:a16="http://schemas.microsoft.com/office/drawing/2014/main" id="{B0A5A6D9-42F4-496B-A900-AE3FD94317E2}"/>
                    </a:ext>
                  </a:extLst>
                </p:cNvPr>
                <p:cNvSpPr/>
                <p:nvPr/>
              </p:nvSpPr>
              <p:spPr>
                <a:xfrm>
                  <a:off x="2616200" y="5149850"/>
                  <a:ext cx="34978" cy="117475"/>
                </a:xfrm>
                <a:custGeom>
                  <a:avLst/>
                  <a:gdLst>
                    <a:gd name="connsiteX0" fmla="*/ 0 w 34978"/>
                    <a:gd name="connsiteY0" fmla="*/ 0 h 117475"/>
                    <a:gd name="connsiteX1" fmla="*/ 34925 w 34978"/>
                    <a:gd name="connsiteY1" fmla="*/ 57150 h 117475"/>
                    <a:gd name="connsiteX2" fmla="*/ 6350 w 34978"/>
                    <a:gd name="connsiteY2" fmla="*/ 117475 h 1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978" h="117475">
                      <a:moveTo>
                        <a:pt x="0" y="0"/>
                      </a:moveTo>
                      <a:cubicBezTo>
                        <a:pt x="16933" y="18785"/>
                        <a:pt x="33867" y="37571"/>
                        <a:pt x="34925" y="57150"/>
                      </a:cubicBezTo>
                      <a:cubicBezTo>
                        <a:pt x="35983" y="76729"/>
                        <a:pt x="21166" y="97102"/>
                        <a:pt x="6350" y="1174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orme libre : forme 347">
                  <a:extLst>
                    <a:ext uri="{FF2B5EF4-FFF2-40B4-BE49-F238E27FC236}">
                      <a16:creationId xmlns:a16="http://schemas.microsoft.com/office/drawing/2014/main" id="{17B4F025-60D8-4FA8-AEDC-30F1D98A8283}"/>
                    </a:ext>
                  </a:extLst>
                </p:cNvPr>
                <p:cNvSpPr/>
                <p:nvPr/>
              </p:nvSpPr>
              <p:spPr>
                <a:xfrm>
                  <a:off x="2625725" y="5162550"/>
                  <a:ext cx="50800" cy="101600"/>
                </a:xfrm>
                <a:custGeom>
                  <a:avLst/>
                  <a:gdLst>
                    <a:gd name="connsiteX0" fmla="*/ 50800 w 50800"/>
                    <a:gd name="connsiteY0" fmla="*/ 0 h 101600"/>
                    <a:gd name="connsiteX1" fmla="*/ 38100 w 50800"/>
                    <a:gd name="connsiteY1" fmla="*/ 69850 h 101600"/>
                    <a:gd name="connsiteX2" fmla="*/ 0 w 50800"/>
                    <a:gd name="connsiteY2" fmla="*/ 101600 h 10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800" h="101600">
                      <a:moveTo>
                        <a:pt x="50800" y="0"/>
                      </a:moveTo>
                      <a:cubicBezTo>
                        <a:pt x="48683" y="26458"/>
                        <a:pt x="46567" y="52917"/>
                        <a:pt x="38100" y="69850"/>
                      </a:cubicBezTo>
                      <a:cubicBezTo>
                        <a:pt x="29633" y="86783"/>
                        <a:pt x="14816" y="94191"/>
                        <a:pt x="0" y="1016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orme libre : forme 348">
                  <a:extLst>
                    <a:ext uri="{FF2B5EF4-FFF2-40B4-BE49-F238E27FC236}">
                      <a16:creationId xmlns:a16="http://schemas.microsoft.com/office/drawing/2014/main" id="{97B1E518-96D1-40AE-8A39-45940E0DC846}"/>
                    </a:ext>
                  </a:extLst>
                </p:cNvPr>
                <p:cNvSpPr/>
                <p:nvPr/>
              </p:nvSpPr>
              <p:spPr>
                <a:xfrm>
                  <a:off x="1803400" y="5010150"/>
                  <a:ext cx="44629" cy="146050"/>
                </a:xfrm>
                <a:custGeom>
                  <a:avLst/>
                  <a:gdLst>
                    <a:gd name="connsiteX0" fmla="*/ 12700 w 44629"/>
                    <a:gd name="connsiteY0" fmla="*/ 0 h 146050"/>
                    <a:gd name="connsiteX1" fmla="*/ 44450 w 44629"/>
                    <a:gd name="connsiteY1" fmla="*/ 57150 h 146050"/>
                    <a:gd name="connsiteX2" fmla="*/ 0 w 44629"/>
                    <a:gd name="connsiteY2" fmla="*/ 146050 h 14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629" h="146050">
                      <a:moveTo>
                        <a:pt x="12700" y="0"/>
                      </a:moveTo>
                      <a:cubicBezTo>
                        <a:pt x="29633" y="16404"/>
                        <a:pt x="46567" y="32808"/>
                        <a:pt x="44450" y="57150"/>
                      </a:cubicBezTo>
                      <a:cubicBezTo>
                        <a:pt x="42333" y="81492"/>
                        <a:pt x="21166" y="113771"/>
                        <a:pt x="0" y="1460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orme libre : forme 349">
                  <a:extLst>
                    <a:ext uri="{FF2B5EF4-FFF2-40B4-BE49-F238E27FC236}">
                      <a16:creationId xmlns:a16="http://schemas.microsoft.com/office/drawing/2014/main" id="{3EA2185A-5BB9-4C6C-8C04-83E0EB381AC3}"/>
                    </a:ext>
                  </a:extLst>
                </p:cNvPr>
                <p:cNvSpPr/>
                <p:nvPr/>
              </p:nvSpPr>
              <p:spPr>
                <a:xfrm>
                  <a:off x="1784350" y="5016500"/>
                  <a:ext cx="25400" cy="127000"/>
                </a:xfrm>
                <a:custGeom>
                  <a:avLst/>
                  <a:gdLst>
                    <a:gd name="connsiteX0" fmla="*/ 0 w 25400"/>
                    <a:gd name="connsiteY0" fmla="*/ 0 h 127000"/>
                    <a:gd name="connsiteX1" fmla="*/ 19050 w 25400"/>
                    <a:gd name="connsiteY1" fmla="*/ 50800 h 127000"/>
                    <a:gd name="connsiteX2" fmla="*/ 25400 w 25400"/>
                    <a:gd name="connsiteY2" fmla="*/ 127000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400" h="127000">
                      <a:moveTo>
                        <a:pt x="0" y="0"/>
                      </a:moveTo>
                      <a:cubicBezTo>
                        <a:pt x="7408" y="14816"/>
                        <a:pt x="14817" y="29633"/>
                        <a:pt x="19050" y="50800"/>
                      </a:cubicBezTo>
                      <a:cubicBezTo>
                        <a:pt x="23283" y="71967"/>
                        <a:pt x="24341" y="99483"/>
                        <a:pt x="25400" y="1270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orme libre : forme 350">
                  <a:extLst>
                    <a:ext uri="{FF2B5EF4-FFF2-40B4-BE49-F238E27FC236}">
                      <a16:creationId xmlns:a16="http://schemas.microsoft.com/office/drawing/2014/main" id="{A3422CE0-8413-411D-9C3C-419BB80B5334}"/>
                    </a:ext>
                  </a:extLst>
                </p:cNvPr>
                <p:cNvSpPr/>
                <p:nvPr/>
              </p:nvSpPr>
              <p:spPr>
                <a:xfrm>
                  <a:off x="2425700" y="5492750"/>
                  <a:ext cx="196850" cy="69850"/>
                </a:xfrm>
                <a:custGeom>
                  <a:avLst/>
                  <a:gdLst>
                    <a:gd name="connsiteX0" fmla="*/ 0 w 196850"/>
                    <a:gd name="connsiteY0" fmla="*/ 0 h 69850"/>
                    <a:gd name="connsiteX1" fmla="*/ 69850 w 196850"/>
                    <a:gd name="connsiteY1" fmla="*/ 57150 h 69850"/>
                    <a:gd name="connsiteX2" fmla="*/ 196850 w 196850"/>
                    <a:gd name="connsiteY2" fmla="*/ 69850 h 6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850" h="69850">
                      <a:moveTo>
                        <a:pt x="0" y="0"/>
                      </a:moveTo>
                      <a:cubicBezTo>
                        <a:pt x="18521" y="22754"/>
                        <a:pt x="37042" y="45508"/>
                        <a:pt x="69850" y="57150"/>
                      </a:cubicBezTo>
                      <a:cubicBezTo>
                        <a:pt x="102658" y="68792"/>
                        <a:pt x="149754" y="69321"/>
                        <a:pt x="196850" y="698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orme libre : forme 351">
                  <a:extLst>
                    <a:ext uri="{FF2B5EF4-FFF2-40B4-BE49-F238E27FC236}">
                      <a16:creationId xmlns:a16="http://schemas.microsoft.com/office/drawing/2014/main" id="{7920418A-E106-40EA-A5C4-C85B6AD666E1}"/>
                    </a:ext>
                  </a:extLst>
                </p:cNvPr>
                <p:cNvSpPr/>
                <p:nvPr/>
              </p:nvSpPr>
              <p:spPr>
                <a:xfrm>
                  <a:off x="2414588" y="5562600"/>
                  <a:ext cx="202406" cy="11906"/>
                </a:xfrm>
                <a:custGeom>
                  <a:avLst/>
                  <a:gdLst>
                    <a:gd name="connsiteX0" fmla="*/ 0 w 202406"/>
                    <a:gd name="connsiteY0" fmla="*/ 11906 h 11906"/>
                    <a:gd name="connsiteX1" fmla="*/ 69056 w 202406"/>
                    <a:gd name="connsiteY1" fmla="*/ 7144 h 11906"/>
                    <a:gd name="connsiteX2" fmla="*/ 202406 w 202406"/>
                    <a:gd name="connsiteY2" fmla="*/ 0 h 11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2406" h="11906">
                      <a:moveTo>
                        <a:pt x="0" y="11906"/>
                      </a:moveTo>
                      <a:lnTo>
                        <a:pt x="69056" y="7144"/>
                      </a:lnTo>
                      <a:lnTo>
                        <a:pt x="202406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7D3565FA-2751-45FD-A95F-1DC89EB0225F}"/>
                </a:ext>
              </a:extLst>
            </p:cNvPr>
            <p:cNvSpPr/>
            <p:nvPr/>
          </p:nvSpPr>
          <p:spPr>
            <a:xfrm>
              <a:off x="49100" y="4825906"/>
              <a:ext cx="4484800" cy="215994"/>
            </a:xfrm>
            <a:custGeom>
              <a:avLst/>
              <a:gdLst>
                <a:gd name="connsiteX0" fmla="*/ 14400 w 4484800"/>
                <a:gd name="connsiteY0" fmla="*/ 88994 h 215994"/>
                <a:gd name="connsiteX1" fmla="*/ 90600 w 4484800"/>
                <a:gd name="connsiteY1" fmla="*/ 101694 h 215994"/>
                <a:gd name="connsiteX2" fmla="*/ 700200 w 4484800"/>
                <a:gd name="connsiteY2" fmla="*/ 63594 h 215994"/>
                <a:gd name="connsiteX3" fmla="*/ 1347900 w 4484800"/>
                <a:gd name="connsiteY3" fmla="*/ 94 h 215994"/>
                <a:gd name="connsiteX4" fmla="*/ 2084500 w 4484800"/>
                <a:gd name="connsiteY4" fmla="*/ 50894 h 215994"/>
                <a:gd name="connsiteX5" fmla="*/ 2732200 w 4484800"/>
                <a:gd name="connsiteY5" fmla="*/ 114394 h 215994"/>
                <a:gd name="connsiteX6" fmla="*/ 3341800 w 4484800"/>
                <a:gd name="connsiteY6" fmla="*/ 101694 h 215994"/>
                <a:gd name="connsiteX7" fmla="*/ 4243500 w 4484800"/>
                <a:gd name="connsiteY7" fmla="*/ 88994 h 215994"/>
                <a:gd name="connsiteX8" fmla="*/ 4484800 w 4484800"/>
                <a:gd name="connsiteY8" fmla="*/ 215994 h 21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4800" h="215994">
                  <a:moveTo>
                    <a:pt x="14400" y="88994"/>
                  </a:moveTo>
                  <a:cubicBezTo>
                    <a:pt x="-4650" y="97460"/>
                    <a:pt x="-23700" y="105927"/>
                    <a:pt x="90600" y="101694"/>
                  </a:cubicBezTo>
                  <a:cubicBezTo>
                    <a:pt x="204900" y="97461"/>
                    <a:pt x="490650" y="80527"/>
                    <a:pt x="700200" y="63594"/>
                  </a:cubicBezTo>
                  <a:cubicBezTo>
                    <a:pt x="909750" y="46661"/>
                    <a:pt x="1117183" y="2211"/>
                    <a:pt x="1347900" y="94"/>
                  </a:cubicBezTo>
                  <a:cubicBezTo>
                    <a:pt x="1578617" y="-2023"/>
                    <a:pt x="1853783" y="31844"/>
                    <a:pt x="2084500" y="50894"/>
                  </a:cubicBezTo>
                  <a:cubicBezTo>
                    <a:pt x="2315217" y="69944"/>
                    <a:pt x="2522650" y="105927"/>
                    <a:pt x="2732200" y="114394"/>
                  </a:cubicBezTo>
                  <a:cubicBezTo>
                    <a:pt x="2941750" y="122861"/>
                    <a:pt x="3341800" y="101694"/>
                    <a:pt x="3341800" y="101694"/>
                  </a:cubicBezTo>
                  <a:cubicBezTo>
                    <a:pt x="3593683" y="97461"/>
                    <a:pt x="4053000" y="69944"/>
                    <a:pt x="4243500" y="88994"/>
                  </a:cubicBezTo>
                  <a:cubicBezTo>
                    <a:pt x="4434000" y="108044"/>
                    <a:pt x="4459400" y="162019"/>
                    <a:pt x="4484800" y="215994"/>
                  </a:cubicBezTo>
                </a:path>
              </a:pathLst>
            </a:custGeom>
            <a:noFill/>
            <a:ln w="25400" cap="flat" cmpd="sng" algn="ctr">
              <a:solidFill>
                <a:srgbClr val="F79646">
                  <a:lumMod val="50000"/>
                  <a:alpha val="80000"/>
                </a:srgb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4400 w 4484800"/>
                        <a:gd name="connsiteY0" fmla="*/ 88994 h 215994"/>
                        <a:gd name="connsiteX1" fmla="*/ 90600 w 4484800"/>
                        <a:gd name="connsiteY1" fmla="*/ 101694 h 215994"/>
                        <a:gd name="connsiteX2" fmla="*/ 700200 w 4484800"/>
                        <a:gd name="connsiteY2" fmla="*/ 63594 h 215994"/>
                        <a:gd name="connsiteX3" fmla="*/ 1347900 w 4484800"/>
                        <a:gd name="connsiteY3" fmla="*/ 94 h 215994"/>
                        <a:gd name="connsiteX4" fmla="*/ 2084500 w 4484800"/>
                        <a:gd name="connsiteY4" fmla="*/ 50894 h 215994"/>
                        <a:gd name="connsiteX5" fmla="*/ 2732200 w 4484800"/>
                        <a:gd name="connsiteY5" fmla="*/ 114394 h 215994"/>
                        <a:gd name="connsiteX6" fmla="*/ 3341800 w 4484800"/>
                        <a:gd name="connsiteY6" fmla="*/ 101694 h 215994"/>
                        <a:gd name="connsiteX7" fmla="*/ 4243500 w 4484800"/>
                        <a:gd name="connsiteY7" fmla="*/ 88994 h 215994"/>
                        <a:gd name="connsiteX8" fmla="*/ 4484800 w 4484800"/>
                        <a:gd name="connsiteY8" fmla="*/ 215994 h 2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84800" h="215994" extrusionOk="0">
                          <a:moveTo>
                            <a:pt x="14400" y="88994"/>
                          </a:moveTo>
                          <a:cubicBezTo>
                            <a:pt x="-7234" y="95866"/>
                            <a:pt x="-26509" y="106981"/>
                            <a:pt x="90600" y="101694"/>
                          </a:cubicBezTo>
                          <a:cubicBezTo>
                            <a:pt x="226951" y="102103"/>
                            <a:pt x="457477" y="81582"/>
                            <a:pt x="700200" y="63594"/>
                          </a:cubicBezTo>
                          <a:cubicBezTo>
                            <a:pt x="902473" y="53768"/>
                            <a:pt x="1112361" y="28866"/>
                            <a:pt x="1347900" y="94"/>
                          </a:cubicBezTo>
                          <a:cubicBezTo>
                            <a:pt x="1556803" y="-13958"/>
                            <a:pt x="1889034" y="48687"/>
                            <a:pt x="2084500" y="50894"/>
                          </a:cubicBezTo>
                          <a:cubicBezTo>
                            <a:pt x="2348828" y="73931"/>
                            <a:pt x="2536926" y="76547"/>
                            <a:pt x="2732200" y="114394"/>
                          </a:cubicBezTo>
                          <a:cubicBezTo>
                            <a:pt x="2941750" y="122861"/>
                            <a:pt x="3341799" y="101695"/>
                            <a:pt x="3341800" y="101694"/>
                          </a:cubicBezTo>
                          <a:cubicBezTo>
                            <a:pt x="3590697" y="68985"/>
                            <a:pt x="4044456" y="81818"/>
                            <a:pt x="4243500" y="88994"/>
                          </a:cubicBezTo>
                          <a:cubicBezTo>
                            <a:pt x="4442755" y="112946"/>
                            <a:pt x="4470097" y="164591"/>
                            <a:pt x="4484800" y="21599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C3DA7F31-EACA-4F5F-B1FE-95D237686A50}"/>
                </a:ext>
              </a:extLst>
            </p:cNvPr>
            <p:cNvSpPr/>
            <p:nvPr/>
          </p:nvSpPr>
          <p:spPr>
            <a:xfrm>
              <a:off x="38100" y="4833938"/>
              <a:ext cx="4495800" cy="1157287"/>
            </a:xfrm>
            <a:custGeom>
              <a:avLst/>
              <a:gdLst>
                <a:gd name="connsiteX0" fmla="*/ 0 w 4533900"/>
                <a:gd name="connsiteY0" fmla="*/ 85725 h 1157287"/>
                <a:gd name="connsiteX1" fmla="*/ 180975 w 4533900"/>
                <a:gd name="connsiteY1" fmla="*/ 90487 h 1157287"/>
                <a:gd name="connsiteX2" fmla="*/ 538163 w 4533900"/>
                <a:gd name="connsiteY2" fmla="*/ 71437 h 1157287"/>
                <a:gd name="connsiteX3" fmla="*/ 752475 w 4533900"/>
                <a:gd name="connsiteY3" fmla="*/ 61912 h 1157287"/>
                <a:gd name="connsiteX4" fmla="*/ 985838 w 4533900"/>
                <a:gd name="connsiteY4" fmla="*/ 23812 h 1157287"/>
                <a:gd name="connsiteX5" fmla="*/ 1262063 w 4533900"/>
                <a:gd name="connsiteY5" fmla="*/ 0 h 1157287"/>
                <a:gd name="connsiteX6" fmla="*/ 1638300 w 4533900"/>
                <a:gd name="connsiteY6" fmla="*/ 9525 h 1157287"/>
                <a:gd name="connsiteX7" fmla="*/ 2076450 w 4533900"/>
                <a:gd name="connsiteY7" fmla="*/ 38100 h 1157287"/>
                <a:gd name="connsiteX8" fmla="*/ 2505075 w 4533900"/>
                <a:gd name="connsiteY8" fmla="*/ 85725 h 1157287"/>
                <a:gd name="connsiteX9" fmla="*/ 2833688 w 4533900"/>
                <a:gd name="connsiteY9" fmla="*/ 114300 h 1157287"/>
                <a:gd name="connsiteX10" fmla="*/ 3262313 w 4533900"/>
                <a:gd name="connsiteY10" fmla="*/ 104775 h 1157287"/>
                <a:gd name="connsiteX11" fmla="*/ 3690938 w 4533900"/>
                <a:gd name="connsiteY11" fmla="*/ 85725 h 1157287"/>
                <a:gd name="connsiteX12" fmla="*/ 4043363 w 4533900"/>
                <a:gd name="connsiteY12" fmla="*/ 80962 h 1157287"/>
                <a:gd name="connsiteX13" fmla="*/ 4310063 w 4533900"/>
                <a:gd name="connsiteY13" fmla="*/ 85725 h 1157287"/>
                <a:gd name="connsiteX14" fmla="*/ 4452938 w 4533900"/>
                <a:gd name="connsiteY14" fmla="*/ 138112 h 1157287"/>
                <a:gd name="connsiteX15" fmla="*/ 4495800 w 4533900"/>
                <a:gd name="connsiteY15" fmla="*/ 209550 h 1157287"/>
                <a:gd name="connsiteX16" fmla="*/ 4533900 w 4533900"/>
                <a:gd name="connsiteY16" fmla="*/ 1133475 h 1157287"/>
                <a:gd name="connsiteX17" fmla="*/ 14288 w 4533900"/>
                <a:gd name="connsiteY17" fmla="*/ 1157287 h 1157287"/>
                <a:gd name="connsiteX18" fmla="*/ 0 w 4533900"/>
                <a:gd name="connsiteY18" fmla="*/ 85725 h 1157287"/>
                <a:gd name="connsiteX0" fmla="*/ 0 w 4495800"/>
                <a:gd name="connsiteY0" fmla="*/ 85725 h 1157287"/>
                <a:gd name="connsiteX1" fmla="*/ 180975 w 4495800"/>
                <a:gd name="connsiteY1" fmla="*/ 90487 h 1157287"/>
                <a:gd name="connsiteX2" fmla="*/ 538163 w 4495800"/>
                <a:gd name="connsiteY2" fmla="*/ 71437 h 1157287"/>
                <a:gd name="connsiteX3" fmla="*/ 752475 w 4495800"/>
                <a:gd name="connsiteY3" fmla="*/ 61912 h 1157287"/>
                <a:gd name="connsiteX4" fmla="*/ 985838 w 4495800"/>
                <a:gd name="connsiteY4" fmla="*/ 23812 h 1157287"/>
                <a:gd name="connsiteX5" fmla="*/ 1262063 w 4495800"/>
                <a:gd name="connsiteY5" fmla="*/ 0 h 1157287"/>
                <a:gd name="connsiteX6" fmla="*/ 1638300 w 4495800"/>
                <a:gd name="connsiteY6" fmla="*/ 9525 h 1157287"/>
                <a:gd name="connsiteX7" fmla="*/ 2076450 w 4495800"/>
                <a:gd name="connsiteY7" fmla="*/ 38100 h 1157287"/>
                <a:gd name="connsiteX8" fmla="*/ 2505075 w 4495800"/>
                <a:gd name="connsiteY8" fmla="*/ 85725 h 1157287"/>
                <a:gd name="connsiteX9" fmla="*/ 2833688 w 4495800"/>
                <a:gd name="connsiteY9" fmla="*/ 114300 h 1157287"/>
                <a:gd name="connsiteX10" fmla="*/ 3262313 w 4495800"/>
                <a:gd name="connsiteY10" fmla="*/ 104775 h 1157287"/>
                <a:gd name="connsiteX11" fmla="*/ 3690938 w 4495800"/>
                <a:gd name="connsiteY11" fmla="*/ 85725 h 1157287"/>
                <a:gd name="connsiteX12" fmla="*/ 4043363 w 4495800"/>
                <a:gd name="connsiteY12" fmla="*/ 80962 h 1157287"/>
                <a:gd name="connsiteX13" fmla="*/ 4310063 w 4495800"/>
                <a:gd name="connsiteY13" fmla="*/ 85725 h 1157287"/>
                <a:gd name="connsiteX14" fmla="*/ 4452938 w 4495800"/>
                <a:gd name="connsiteY14" fmla="*/ 138112 h 1157287"/>
                <a:gd name="connsiteX15" fmla="*/ 4495800 w 4495800"/>
                <a:gd name="connsiteY15" fmla="*/ 209550 h 1157287"/>
                <a:gd name="connsiteX16" fmla="*/ 4493419 w 4495800"/>
                <a:gd name="connsiteY16" fmla="*/ 1133475 h 1157287"/>
                <a:gd name="connsiteX17" fmla="*/ 14288 w 4495800"/>
                <a:gd name="connsiteY17" fmla="*/ 1157287 h 1157287"/>
                <a:gd name="connsiteX18" fmla="*/ 0 w 4495800"/>
                <a:gd name="connsiteY18" fmla="*/ 85725 h 115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95800" h="1157287">
                  <a:moveTo>
                    <a:pt x="0" y="85725"/>
                  </a:moveTo>
                  <a:lnTo>
                    <a:pt x="180975" y="90487"/>
                  </a:lnTo>
                  <a:lnTo>
                    <a:pt x="538163" y="71437"/>
                  </a:lnTo>
                  <a:lnTo>
                    <a:pt x="752475" y="61912"/>
                  </a:lnTo>
                  <a:lnTo>
                    <a:pt x="985838" y="23812"/>
                  </a:lnTo>
                  <a:lnTo>
                    <a:pt x="1262063" y="0"/>
                  </a:lnTo>
                  <a:lnTo>
                    <a:pt x="1638300" y="9525"/>
                  </a:lnTo>
                  <a:lnTo>
                    <a:pt x="2076450" y="38100"/>
                  </a:lnTo>
                  <a:lnTo>
                    <a:pt x="2505075" y="85725"/>
                  </a:lnTo>
                  <a:lnTo>
                    <a:pt x="2833688" y="114300"/>
                  </a:lnTo>
                  <a:lnTo>
                    <a:pt x="3262313" y="104775"/>
                  </a:lnTo>
                  <a:lnTo>
                    <a:pt x="3690938" y="85725"/>
                  </a:lnTo>
                  <a:lnTo>
                    <a:pt x="4043363" y="80962"/>
                  </a:lnTo>
                  <a:lnTo>
                    <a:pt x="4310063" y="85725"/>
                  </a:lnTo>
                  <a:lnTo>
                    <a:pt x="4452938" y="138112"/>
                  </a:lnTo>
                  <a:lnTo>
                    <a:pt x="4495800" y="209550"/>
                  </a:lnTo>
                  <a:cubicBezTo>
                    <a:pt x="4495006" y="517525"/>
                    <a:pt x="4494213" y="825500"/>
                    <a:pt x="4493419" y="1133475"/>
                  </a:cubicBezTo>
                  <a:lnTo>
                    <a:pt x="14288" y="1157287"/>
                  </a:lnTo>
                  <a:lnTo>
                    <a:pt x="0" y="85725"/>
                  </a:lnTo>
                  <a:close/>
                </a:path>
              </a:pathLst>
            </a:custGeom>
            <a:gradFill rotWithShape="1">
              <a:gsLst>
                <a:gs pos="0">
                  <a:srgbClr val="9D8703">
                    <a:alpha val="11000"/>
                  </a:srgbClr>
                </a:gs>
                <a:gs pos="100000">
                  <a:srgbClr val="F79646">
                    <a:lumMod val="50000"/>
                    <a:alpha val="6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1" name="Rectangle 360">
            <a:extLst>
              <a:ext uri="{FF2B5EF4-FFF2-40B4-BE49-F238E27FC236}">
                <a16:creationId xmlns:a16="http://schemas.microsoft.com/office/drawing/2014/main" id="{8BCBF8E2-AFC8-4494-B4F8-B46A040ABBE7}"/>
              </a:ext>
            </a:extLst>
          </p:cNvPr>
          <p:cNvSpPr/>
          <p:nvPr/>
        </p:nvSpPr>
        <p:spPr>
          <a:xfrm>
            <a:off x="1054562" y="5449151"/>
            <a:ext cx="3332167" cy="551392"/>
          </a:xfrm>
          <a:prstGeom prst="rect">
            <a:avLst/>
          </a:prstGeom>
          <a:gradFill rotWithShape="1">
            <a:gsLst>
              <a:gs pos="31000">
                <a:srgbClr val="4F81BD">
                  <a:tint val="100000"/>
                  <a:shade val="100000"/>
                  <a:satMod val="130000"/>
                  <a:alpha val="63000"/>
                </a:srgbClr>
              </a:gs>
              <a:gs pos="100000">
                <a:srgbClr val="4F81BD">
                  <a:tint val="50000"/>
                  <a:shade val="100000"/>
                  <a:satMod val="350000"/>
                  <a:alpha val="4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116A0088-9D0D-4025-8082-BC4A4D3D1AB1}"/>
              </a:ext>
            </a:extLst>
          </p:cNvPr>
          <p:cNvSpPr/>
          <p:nvPr/>
        </p:nvSpPr>
        <p:spPr>
          <a:xfrm>
            <a:off x="178199" y="2718684"/>
            <a:ext cx="2342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558ED5"/>
                </a:solidFill>
                <a:latin typeface="Frutiger LT Std 45 Light" panose="020B0402020204020204" pitchFamily="34" charset="0"/>
              </a:rPr>
              <a:t>Précipitations</a:t>
            </a:r>
          </a:p>
        </p:txBody>
      </p:sp>
      <p:pic>
        <p:nvPicPr>
          <p:cNvPr id="465" name="Graphique 464" descr="Pluie">
            <a:extLst>
              <a:ext uri="{FF2B5EF4-FFF2-40B4-BE49-F238E27FC236}">
                <a16:creationId xmlns:a16="http://schemas.microsoft.com/office/drawing/2014/main" id="{6BBB365E-C321-4462-8567-C15CB993E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127" y="1892470"/>
            <a:ext cx="914400" cy="914400"/>
          </a:xfrm>
          <a:prstGeom prst="rect">
            <a:avLst/>
          </a:prstGeom>
        </p:spPr>
      </p:pic>
      <p:sp>
        <p:nvSpPr>
          <p:cNvPr id="471" name="Rectangle 470">
            <a:extLst>
              <a:ext uri="{FF2B5EF4-FFF2-40B4-BE49-F238E27FC236}">
                <a16:creationId xmlns:a16="http://schemas.microsoft.com/office/drawing/2014/main" id="{15CB137C-DAAE-43FB-AE27-C7C326CBDFF2}"/>
              </a:ext>
            </a:extLst>
          </p:cNvPr>
          <p:cNvSpPr/>
          <p:nvPr/>
        </p:nvSpPr>
        <p:spPr>
          <a:xfrm>
            <a:off x="2431762" y="1506713"/>
            <a:ext cx="2342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558ED5"/>
                </a:solidFill>
                <a:latin typeface="Frutiger LT Std 45 Light" panose="020B0402020204020204" pitchFamily="34" charset="0"/>
              </a:rPr>
              <a:t>Evapotranspiration</a:t>
            </a:r>
          </a:p>
        </p:txBody>
      </p:sp>
      <p:grpSp>
        <p:nvGrpSpPr>
          <p:cNvPr id="505" name="Groupe 504">
            <a:extLst>
              <a:ext uri="{FF2B5EF4-FFF2-40B4-BE49-F238E27FC236}">
                <a16:creationId xmlns:a16="http://schemas.microsoft.com/office/drawing/2014/main" id="{BC8B89DE-C3BD-4111-A2D9-EC0A7009E2E0}"/>
              </a:ext>
            </a:extLst>
          </p:cNvPr>
          <p:cNvGrpSpPr/>
          <p:nvPr/>
        </p:nvGrpSpPr>
        <p:grpSpPr>
          <a:xfrm>
            <a:off x="3266131" y="1881442"/>
            <a:ext cx="673296" cy="331787"/>
            <a:chOff x="3266131" y="2087999"/>
            <a:chExt cx="673296" cy="331787"/>
          </a:xfrm>
        </p:grpSpPr>
        <p:grpSp>
          <p:nvGrpSpPr>
            <p:cNvPr id="474" name="Groupe 473">
              <a:extLst>
                <a:ext uri="{FF2B5EF4-FFF2-40B4-BE49-F238E27FC236}">
                  <a16:creationId xmlns:a16="http://schemas.microsoft.com/office/drawing/2014/main" id="{2C937D0F-2335-4052-927B-ACB2017DDC1D}"/>
                </a:ext>
              </a:extLst>
            </p:cNvPr>
            <p:cNvGrpSpPr/>
            <p:nvPr/>
          </p:nvGrpSpPr>
          <p:grpSpPr>
            <a:xfrm>
              <a:off x="3266131" y="2087999"/>
              <a:ext cx="339921" cy="331787"/>
              <a:chOff x="5941615" y="1819275"/>
              <a:chExt cx="423977" cy="774926"/>
            </a:xfrm>
          </p:grpSpPr>
          <p:sp>
            <p:nvSpPr>
              <p:cNvPr id="479" name="Forme libre : forme 478">
                <a:extLst>
                  <a:ext uri="{FF2B5EF4-FFF2-40B4-BE49-F238E27FC236}">
                    <a16:creationId xmlns:a16="http://schemas.microsoft.com/office/drawing/2014/main" id="{2CF4990C-3B08-49CE-A72F-AAB03E54D1B5}"/>
                  </a:ext>
                </a:extLst>
              </p:cNvPr>
              <p:cNvSpPr/>
              <p:nvPr/>
            </p:nvSpPr>
            <p:spPr>
              <a:xfrm>
                <a:off x="6080373" y="1819275"/>
                <a:ext cx="152400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0" name="Forme libre : forme 479">
                <a:extLst>
                  <a:ext uri="{FF2B5EF4-FFF2-40B4-BE49-F238E27FC236}">
                    <a16:creationId xmlns:a16="http://schemas.microsoft.com/office/drawing/2014/main" id="{1473009D-A13F-4B95-862A-D7F6413FCCF4}"/>
                  </a:ext>
                </a:extLst>
              </p:cNvPr>
              <p:cNvSpPr/>
              <p:nvPr/>
            </p:nvSpPr>
            <p:spPr>
              <a:xfrm>
                <a:off x="6213189" y="1820440"/>
                <a:ext cx="152403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1" name="Forme libre : forme 480">
                <a:extLst>
                  <a:ext uri="{FF2B5EF4-FFF2-40B4-BE49-F238E27FC236}">
                    <a16:creationId xmlns:a16="http://schemas.microsoft.com/office/drawing/2014/main" id="{32D44EFD-94E2-4DE6-91CF-511D010526E1}"/>
                  </a:ext>
                </a:extLst>
              </p:cNvPr>
              <p:cNvSpPr/>
              <p:nvPr/>
            </p:nvSpPr>
            <p:spPr>
              <a:xfrm>
                <a:off x="5941615" y="1819275"/>
                <a:ext cx="152400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475" name="Groupe 474">
              <a:extLst>
                <a:ext uri="{FF2B5EF4-FFF2-40B4-BE49-F238E27FC236}">
                  <a16:creationId xmlns:a16="http://schemas.microsoft.com/office/drawing/2014/main" id="{977298C2-79C2-4E97-AF77-B688BD748566}"/>
                </a:ext>
              </a:extLst>
            </p:cNvPr>
            <p:cNvGrpSpPr/>
            <p:nvPr/>
          </p:nvGrpSpPr>
          <p:grpSpPr>
            <a:xfrm>
              <a:off x="3599506" y="2087999"/>
              <a:ext cx="339921" cy="331787"/>
              <a:chOff x="5941615" y="1819275"/>
              <a:chExt cx="423977" cy="774926"/>
            </a:xfrm>
          </p:grpSpPr>
          <p:sp>
            <p:nvSpPr>
              <p:cNvPr id="476" name="Forme libre : forme 475">
                <a:extLst>
                  <a:ext uri="{FF2B5EF4-FFF2-40B4-BE49-F238E27FC236}">
                    <a16:creationId xmlns:a16="http://schemas.microsoft.com/office/drawing/2014/main" id="{D6A81997-5954-4F1B-BD21-94ABDD643202}"/>
                  </a:ext>
                </a:extLst>
              </p:cNvPr>
              <p:cNvSpPr/>
              <p:nvPr/>
            </p:nvSpPr>
            <p:spPr>
              <a:xfrm>
                <a:off x="6080388" y="1819275"/>
                <a:ext cx="152403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7" name="Forme libre : forme 476">
                <a:extLst>
                  <a:ext uri="{FF2B5EF4-FFF2-40B4-BE49-F238E27FC236}">
                    <a16:creationId xmlns:a16="http://schemas.microsoft.com/office/drawing/2014/main" id="{D7100F86-E4A9-489A-9526-0FD7B66FD2F6}"/>
                  </a:ext>
                </a:extLst>
              </p:cNvPr>
              <p:cNvSpPr/>
              <p:nvPr/>
            </p:nvSpPr>
            <p:spPr>
              <a:xfrm>
                <a:off x="6213189" y="1820440"/>
                <a:ext cx="152403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8" name="Forme libre : forme 477">
                <a:extLst>
                  <a:ext uri="{FF2B5EF4-FFF2-40B4-BE49-F238E27FC236}">
                    <a16:creationId xmlns:a16="http://schemas.microsoft.com/office/drawing/2014/main" id="{4246E0A6-8281-48D1-8DE4-6B10326283A8}"/>
                  </a:ext>
                </a:extLst>
              </p:cNvPr>
              <p:cNvSpPr/>
              <p:nvPr/>
            </p:nvSpPr>
            <p:spPr>
              <a:xfrm>
                <a:off x="5941615" y="1819275"/>
                <a:ext cx="152400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485" name="Graphique 484" descr="Soleil">
            <a:extLst>
              <a:ext uri="{FF2B5EF4-FFF2-40B4-BE49-F238E27FC236}">
                <a16:creationId xmlns:a16="http://schemas.microsoft.com/office/drawing/2014/main" id="{FF2E1533-6653-4F1B-909D-061BA9911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4074" y="1658931"/>
            <a:ext cx="650364" cy="650364"/>
          </a:xfrm>
          <a:prstGeom prst="rect">
            <a:avLst/>
          </a:prstGeom>
        </p:spPr>
      </p:pic>
      <p:sp>
        <p:nvSpPr>
          <p:cNvPr id="488" name="Rectangle 487">
            <a:extLst>
              <a:ext uri="{FF2B5EF4-FFF2-40B4-BE49-F238E27FC236}">
                <a16:creationId xmlns:a16="http://schemas.microsoft.com/office/drawing/2014/main" id="{F7CC3F64-1C45-4F65-9A11-7F7298E0D36B}"/>
              </a:ext>
            </a:extLst>
          </p:cNvPr>
          <p:cNvSpPr/>
          <p:nvPr/>
        </p:nvSpPr>
        <p:spPr>
          <a:xfrm>
            <a:off x="1641082" y="6027320"/>
            <a:ext cx="2342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558ED5"/>
                </a:solidFill>
                <a:latin typeface="Frutiger LT Std 45 Light" panose="020B0402020204020204" pitchFamily="34" charset="0"/>
              </a:rPr>
              <a:t>Réserve Utile</a:t>
            </a:r>
          </a:p>
        </p:txBody>
      </p:sp>
      <p:sp>
        <p:nvSpPr>
          <p:cNvPr id="499" name="Espace réservé du contenu 15">
            <a:extLst>
              <a:ext uri="{FF2B5EF4-FFF2-40B4-BE49-F238E27FC236}">
                <a16:creationId xmlns:a16="http://schemas.microsoft.com/office/drawing/2014/main" id="{2E4301DE-A9A3-48A6-A037-4461BFCD8E2E}"/>
              </a:ext>
            </a:extLst>
          </p:cNvPr>
          <p:cNvSpPr txBox="1">
            <a:spLocks/>
          </p:cNvSpPr>
          <p:nvPr/>
        </p:nvSpPr>
        <p:spPr>
          <a:xfrm>
            <a:off x="4691063" y="1713270"/>
            <a:ext cx="7348538" cy="4868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b="0" kern="120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7F3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Pour chaque mois successivement :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Bilan Précipitations – Evapotranspiration potentielle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Si ce bilan est positif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Remplissage de la Réserve Utile du sol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L’excès éventuel est perdu par drainage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Pas de déficit hydrique pour le mois</a:t>
            </a:r>
          </a:p>
        </p:txBody>
      </p:sp>
      <p:pic>
        <p:nvPicPr>
          <p:cNvPr id="502" name="Image 501">
            <a:extLst>
              <a:ext uri="{FF2B5EF4-FFF2-40B4-BE49-F238E27FC236}">
                <a16:creationId xmlns:a16="http://schemas.microsoft.com/office/drawing/2014/main" id="{0EA7559B-F398-4F1D-B947-026722817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625" y="656408"/>
            <a:ext cx="615700" cy="615700"/>
          </a:xfrm>
          <a:prstGeom prst="rect">
            <a:avLst/>
          </a:prstGeom>
        </p:spPr>
      </p:pic>
      <p:sp>
        <p:nvSpPr>
          <p:cNvPr id="54" name="Flèche : droite 53">
            <a:extLst>
              <a:ext uri="{FF2B5EF4-FFF2-40B4-BE49-F238E27FC236}">
                <a16:creationId xmlns:a16="http://schemas.microsoft.com/office/drawing/2014/main" id="{5926F6B5-D08F-4366-90BE-42C290498525}"/>
              </a:ext>
            </a:extLst>
          </p:cNvPr>
          <p:cNvSpPr/>
          <p:nvPr/>
        </p:nvSpPr>
        <p:spPr>
          <a:xfrm rot="16200000">
            <a:off x="2914695" y="2574584"/>
            <a:ext cx="682934" cy="152351"/>
          </a:xfrm>
          <a:prstGeom prst="rightArrow">
            <a:avLst>
              <a:gd name="adj1" fmla="val 50000"/>
              <a:gd name="adj2" fmla="val 66344"/>
            </a:avLst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lèche : droite 54">
            <a:extLst>
              <a:ext uri="{FF2B5EF4-FFF2-40B4-BE49-F238E27FC236}">
                <a16:creationId xmlns:a16="http://schemas.microsoft.com/office/drawing/2014/main" id="{0D5F6DFC-B6C1-416D-9163-262064ED3FC2}"/>
              </a:ext>
            </a:extLst>
          </p:cNvPr>
          <p:cNvSpPr/>
          <p:nvPr/>
        </p:nvSpPr>
        <p:spPr>
          <a:xfrm rot="16200000">
            <a:off x="2400587" y="3710865"/>
            <a:ext cx="2955497" cy="152351"/>
          </a:xfrm>
          <a:prstGeom prst="rightArrow">
            <a:avLst>
              <a:gd name="adj1" fmla="val 50000"/>
              <a:gd name="adj2" fmla="val 66344"/>
            </a:avLst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 : droite 55">
            <a:extLst>
              <a:ext uri="{FF2B5EF4-FFF2-40B4-BE49-F238E27FC236}">
                <a16:creationId xmlns:a16="http://schemas.microsoft.com/office/drawing/2014/main" id="{F6EFDF95-8022-4518-8D0F-05893DFF7FC2}"/>
              </a:ext>
            </a:extLst>
          </p:cNvPr>
          <p:cNvSpPr/>
          <p:nvPr/>
        </p:nvSpPr>
        <p:spPr>
          <a:xfrm rot="16200000">
            <a:off x="4246183" y="5648671"/>
            <a:ext cx="551392" cy="152351"/>
          </a:xfrm>
          <a:prstGeom prst="rightArrow">
            <a:avLst>
              <a:gd name="adj1" fmla="val 50000"/>
              <a:gd name="adj2" fmla="val 66344"/>
            </a:avLst>
          </a:prstGeom>
          <a:gradFill flip="none" rotWithShape="1">
            <a:gsLst>
              <a:gs pos="31000">
                <a:srgbClr val="4F81BD">
                  <a:tint val="100000"/>
                  <a:shade val="100000"/>
                  <a:satMod val="130000"/>
                  <a:alpha val="63000"/>
                </a:srgbClr>
              </a:gs>
              <a:gs pos="100000">
                <a:srgbClr val="4F81BD">
                  <a:tint val="50000"/>
                  <a:shade val="100000"/>
                  <a:satMod val="350000"/>
                  <a:alpha val="4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606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Flèche : droite 505">
            <a:extLst>
              <a:ext uri="{FF2B5EF4-FFF2-40B4-BE49-F238E27FC236}">
                <a16:creationId xmlns:a16="http://schemas.microsoft.com/office/drawing/2014/main" id="{E9221051-F1C9-4B29-97CA-ED02F891FC85}"/>
              </a:ext>
            </a:extLst>
          </p:cNvPr>
          <p:cNvSpPr/>
          <p:nvPr/>
        </p:nvSpPr>
        <p:spPr>
          <a:xfrm rot="16200000">
            <a:off x="2400587" y="3585171"/>
            <a:ext cx="2955495" cy="403741"/>
          </a:xfrm>
          <a:prstGeom prst="rightArrow">
            <a:avLst>
              <a:gd name="adj1" fmla="val 50000"/>
              <a:gd name="adj2" fmla="val 66344"/>
            </a:avLst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7" name="Flèche : droite 506">
            <a:extLst>
              <a:ext uri="{FF2B5EF4-FFF2-40B4-BE49-F238E27FC236}">
                <a16:creationId xmlns:a16="http://schemas.microsoft.com/office/drawing/2014/main" id="{4C3BC44E-9513-4287-AEB1-FDC11601DB6E}"/>
              </a:ext>
            </a:extLst>
          </p:cNvPr>
          <p:cNvSpPr/>
          <p:nvPr/>
        </p:nvSpPr>
        <p:spPr>
          <a:xfrm rot="16200000">
            <a:off x="2914695" y="2448889"/>
            <a:ext cx="682934" cy="403741"/>
          </a:xfrm>
          <a:prstGeom prst="rightArrow">
            <a:avLst>
              <a:gd name="adj1" fmla="val 50000"/>
              <a:gd name="adj2" fmla="val 66344"/>
            </a:avLst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4" name="Flèche : droite 503">
            <a:extLst>
              <a:ext uri="{FF2B5EF4-FFF2-40B4-BE49-F238E27FC236}">
                <a16:creationId xmlns:a16="http://schemas.microsoft.com/office/drawing/2014/main" id="{515E63CA-39EE-4E78-BA98-A63A0D788521}"/>
              </a:ext>
            </a:extLst>
          </p:cNvPr>
          <p:cNvSpPr/>
          <p:nvPr/>
        </p:nvSpPr>
        <p:spPr>
          <a:xfrm rot="5400000">
            <a:off x="317535" y="3991081"/>
            <a:ext cx="2063362" cy="195680"/>
          </a:xfrm>
          <a:prstGeom prst="rightArrow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752476"/>
            <a:ext cx="11953875" cy="615600"/>
          </a:xfrm>
        </p:spPr>
        <p:txBody>
          <a:bodyPr/>
          <a:lstStyle/>
          <a:p>
            <a:r>
              <a:rPr lang="fr-FR" dirty="0"/>
              <a:t>       Calcul de l’indicateur Déficit Hydrique annuel (</a:t>
            </a:r>
            <a:r>
              <a:rPr lang="fr-FR" dirty="0" err="1"/>
              <a:t>DHYa</a:t>
            </a:r>
            <a:r>
              <a:rPr lang="fr-FR" dirty="0"/>
              <a:t>)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21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calcul des indicateurs IKS</a:t>
            </a:r>
          </a:p>
        </p:txBody>
      </p: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20C792B0-01F4-4D6E-878C-39AE5610A78E}"/>
              </a:ext>
            </a:extLst>
          </p:cNvPr>
          <p:cNvGrpSpPr/>
          <p:nvPr/>
        </p:nvGrpSpPr>
        <p:grpSpPr>
          <a:xfrm>
            <a:off x="1046389" y="2833143"/>
            <a:ext cx="3340340" cy="3178447"/>
            <a:chOff x="38100" y="1021147"/>
            <a:chExt cx="4495800" cy="4970078"/>
          </a:xfrm>
        </p:grpSpPr>
        <p:grpSp>
          <p:nvGrpSpPr>
            <p:cNvPr id="333" name="Groupe 332">
              <a:extLst>
                <a:ext uri="{FF2B5EF4-FFF2-40B4-BE49-F238E27FC236}">
                  <a16:creationId xmlns:a16="http://schemas.microsoft.com/office/drawing/2014/main" id="{C0AE9B0E-AD30-420F-950A-42E94B637995}"/>
                </a:ext>
              </a:extLst>
            </p:cNvPr>
            <p:cNvGrpSpPr/>
            <p:nvPr/>
          </p:nvGrpSpPr>
          <p:grpSpPr>
            <a:xfrm>
              <a:off x="1055440" y="1021147"/>
              <a:ext cx="2321322" cy="4690678"/>
              <a:chOff x="1055440" y="1021147"/>
              <a:chExt cx="2321322" cy="4690678"/>
            </a:xfrm>
          </p:grpSpPr>
          <p:grpSp>
            <p:nvGrpSpPr>
              <p:cNvPr id="336" name="Groupe 335">
                <a:extLst>
                  <a:ext uri="{FF2B5EF4-FFF2-40B4-BE49-F238E27FC236}">
                    <a16:creationId xmlns:a16="http://schemas.microsoft.com/office/drawing/2014/main" id="{0BCED0E3-4292-4880-958C-578F630E0C83}"/>
                  </a:ext>
                </a:extLst>
              </p:cNvPr>
              <p:cNvGrpSpPr/>
              <p:nvPr/>
            </p:nvGrpSpPr>
            <p:grpSpPr>
              <a:xfrm>
                <a:off x="1444625" y="4864100"/>
                <a:ext cx="1500981" cy="836613"/>
                <a:chOff x="1444625" y="4864100"/>
                <a:chExt cx="1500981" cy="836613"/>
              </a:xfrm>
            </p:grpSpPr>
            <p:sp>
              <p:nvSpPr>
                <p:cNvPr id="353" name="Forme libre : forme 352">
                  <a:extLst>
                    <a:ext uri="{FF2B5EF4-FFF2-40B4-BE49-F238E27FC236}">
                      <a16:creationId xmlns:a16="http://schemas.microsoft.com/office/drawing/2014/main" id="{975736C4-B2A2-41AD-813E-FE4DA4F0C32C}"/>
                    </a:ext>
                  </a:extLst>
                </p:cNvPr>
                <p:cNvSpPr/>
                <p:nvPr/>
              </p:nvSpPr>
              <p:spPr>
                <a:xfrm>
                  <a:off x="1444625" y="4864100"/>
                  <a:ext cx="904875" cy="171450"/>
                </a:xfrm>
                <a:custGeom>
                  <a:avLst/>
                  <a:gdLst>
                    <a:gd name="connsiteX0" fmla="*/ 828675 w 904875"/>
                    <a:gd name="connsiteY0" fmla="*/ 0 h 171450"/>
                    <a:gd name="connsiteX1" fmla="*/ 777875 w 904875"/>
                    <a:gd name="connsiteY1" fmla="*/ 57150 h 171450"/>
                    <a:gd name="connsiteX2" fmla="*/ 638175 w 904875"/>
                    <a:gd name="connsiteY2" fmla="*/ 85725 h 171450"/>
                    <a:gd name="connsiteX3" fmla="*/ 527050 w 904875"/>
                    <a:gd name="connsiteY3" fmla="*/ 82550 h 171450"/>
                    <a:gd name="connsiteX4" fmla="*/ 422275 w 904875"/>
                    <a:gd name="connsiteY4" fmla="*/ 85725 h 171450"/>
                    <a:gd name="connsiteX5" fmla="*/ 263525 w 904875"/>
                    <a:gd name="connsiteY5" fmla="*/ 120650 h 171450"/>
                    <a:gd name="connsiteX6" fmla="*/ 168275 w 904875"/>
                    <a:gd name="connsiteY6" fmla="*/ 120650 h 171450"/>
                    <a:gd name="connsiteX7" fmla="*/ 66675 w 904875"/>
                    <a:gd name="connsiteY7" fmla="*/ 107950 h 171450"/>
                    <a:gd name="connsiteX8" fmla="*/ 15875 w 904875"/>
                    <a:gd name="connsiteY8" fmla="*/ 139700 h 171450"/>
                    <a:gd name="connsiteX9" fmla="*/ 0 w 904875"/>
                    <a:gd name="connsiteY9" fmla="*/ 171450 h 171450"/>
                    <a:gd name="connsiteX10" fmla="*/ 44450 w 904875"/>
                    <a:gd name="connsiteY10" fmla="*/ 133350 h 171450"/>
                    <a:gd name="connsiteX11" fmla="*/ 130175 w 904875"/>
                    <a:gd name="connsiteY11" fmla="*/ 130175 h 171450"/>
                    <a:gd name="connsiteX12" fmla="*/ 228600 w 904875"/>
                    <a:gd name="connsiteY12" fmla="*/ 152400 h 171450"/>
                    <a:gd name="connsiteX13" fmla="*/ 311150 w 904875"/>
                    <a:gd name="connsiteY13" fmla="*/ 161925 h 171450"/>
                    <a:gd name="connsiteX14" fmla="*/ 415925 w 904875"/>
                    <a:gd name="connsiteY14" fmla="*/ 130175 h 171450"/>
                    <a:gd name="connsiteX15" fmla="*/ 498475 w 904875"/>
                    <a:gd name="connsiteY15" fmla="*/ 130175 h 171450"/>
                    <a:gd name="connsiteX16" fmla="*/ 596900 w 904875"/>
                    <a:gd name="connsiteY16" fmla="*/ 123825 h 171450"/>
                    <a:gd name="connsiteX17" fmla="*/ 688975 w 904875"/>
                    <a:gd name="connsiteY17" fmla="*/ 133350 h 171450"/>
                    <a:gd name="connsiteX18" fmla="*/ 765175 w 904875"/>
                    <a:gd name="connsiteY18" fmla="*/ 127000 h 171450"/>
                    <a:gd name="connsiteX19" fmla="*/ 847725 w 904875"/>
                    <a:gd name="connsiteY19" fmla="*/ 85725 h 171450"/>
                    <a:gd name="connsiteX20" fmla="*/ 904875 w 904875"/>
                    <a:gd name="connsiteY20" fmla="*/ 44450 h 171450"/>
                    <a:gd name="connsiteX21" fmla="*/ 828675 w 904875"/>
                    <a:gd name="connsiteY21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04875" h="171450">
                      <a:moveTo>
                        <a:pt x="828675" y="0"/>
                      </a:moveTo>
                      <a:lnTo>
                        <a:pt x="777875" y="57150"/>
                      </a:lnTo>
                      <a:lnTo>
                        <a:pt x="638175" y="85725"/>
                      </a:lnTo>
                      <a:lnTo>
                        <a:pt x="527050" y="82550"/>
                      </a:lnTo>
                      <a:lnTo>
                        <a:pt x="422275" y="85725"/>
                      </a:lnTo>
                      <a:lnTo>
                        <a:pt x="263525" y="120650"/>
                      </a:lnTo>
                      <a:lnTo>
                        <a:pt x="168275" y="120650"/>
                      </a:lnTo>
                      <a:lnTo>
                        <a:pt x="66675" y="107950"/>
                      </a:lnTo>
                      <a:lnTo>
                        <a:pt x="15875" y="139700"/>
                      </a:lnTo>
                      <a:lnTo>
                        <a:pt x="0" y="171450"/>
                      </a:lnTo>
                      <a:lnTo>
                        <a:pt x="44450" y="133350"/>
                      </a:lnTo>
                      <a:lnTo>
                        <a:pt x="130175" y="130175"/>
                      </a:lnTo>
                      <a:lnTo>
                        <a:pt x="228600" y="152400"/>
                      </a:lnTo>
                      <a:lnTo>
                        <a:pt x="311150" y="161925"/>
                      </a:lnTo>
                      <a:lnTo>
                        <a:pt x="415925" y="130175"/>
                      </a:lnTo>
                      <a:lnTo>
                        <a:pt x="498475" y="130175"/>
                      </a:lnTo>
                      <a:lnTo>
                        <a:pt x="596900" y="123825"/>
                      </a:lnTo>
                      <a:lnTo>
                        <a:pt x="688975" y="133350"/>
                      </a:lnTo>
                      <a:lnTo>
                        <a:pt x="765175" y="127000"/>
                      </a:lnTo>
                      <a:lnTo>
                        <a:pt x="847725" y="85725"/>
                      </a:lnTo>
                      <a:lnTo>
                        <a:pt x="904875" y="44450"/>
                      </a:lnTo>
                      <a:lnTo>
                        <a:pt x="828675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orme libre : forme 353">
                  <a:extLst>
                    <a:ext uri="{FF2B5EF4-FFF2-40B4-BE49-F238E27FC236}">
                      <a16:creationId xmlns:a16="http://schemas.microsoft.com/office/drawing/2014/main" id="{6A6E60C3-24D4-4E17-96FC-D5243BA5998E}"/>
                    </a:ext>
                  </a:extLst>
                </p:cNvPr>
                <p:cNvSpPr/>
                <p:nvPr/>
              </p:nvSpPr>
              <p:spPr>
                <a:xfrm>
                  <a:off x="1781175" y="5012531"/>
                  <a:ext cx="59531" cy="126207"/>
                </a:xfrm>
                <a:custGeom>
                  <a:avLst/>
                  <a:gdLst>
                    <a:gd name="connsiteX0" fmla="*/ 0 w 59531"/>
                    <a:gd name="connsiteY0" fmla="*/ 0 h 126207"/>
                    <a:gd name="connsiteX1" fmla="*/ 21431 w 59531"/>
                    <a:gd name="connsiteY1" fmla="*/ 42863 h 126207"/>
                    <a:gd name="connsiteX2" fmla="*/ 26194 w 59531"/>
                    <a:gd name="connsiteY2" fmla="*/ 126207 h 126207"/>
                    <a:gd name="connsiteX3" fmla="*/ 59531 w 59531"/>
                    <a:gd name="connsiteY3" fmla="*/ 76200 h 126207"/>
                    <a:gd name="connsiteX4" fmla="*/ 54769 w 59531"/>
                    <a:gd name="connsiteY4" fmla="*/ 19050 h 126207"/>
                    <a:gd name="connsiteX5" fmla="*/ 0 w 59531"/>
                    <a:gd name="connsiteY5" fmla="*/ 0 h 126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531" h="126207">
                      <a:moveTo>
                        <a:pt x="0" y="0"/>
                      </a:moveTo>
                      <a:lnTo>
                        <a:pt x="21431" y="42863"/>
                      </a:lnTo>
                      <a:lnTo>
                        <a:pt x="26194" y="126207"/>
                      </a:lnTo>
                      <a:lnTo>
                        <a:pt x="59531" y="76200"/>
                      </a:lnTo>
                      <a:lnTo>
                        <a:pt x="54769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orme libre : forme 354">
                  <a:extLst>
                    <a:ext uri="{FF2B5EF4-FFF2-40B4-BE49-F238E27FC236}">
                      <a16:creationId xmlns:a16="http://schemas.microsoft.com/office/drawing/2014/main" id="{1B5FEEF1-255C-4C5C-B4F9-B673608D012B}"/>
                    </a:ext>
                  </a:extLst>
                </p:cNvPr>
                <p:cNvSpPr/>
                <p:nvPr/>
              </p:nvSpPr>
              <p:spPr>
                <a:xfrm>
                  <a:off x="2276475" y="4876800"/>
                  <a:ext cx="192881" cy="823913"/>
                </a:xfrm>
                <a:custGeom>
                  <a:avLst/>
                  <a:gdLst>
                    <a:gd name="connsiteX0" fmla="*/ 0 w 192881"/>
                    <a:gd name="connsiteY0" fmla="*/ 66675 h 823913"/>
                    <a:gd name="connsiteX1" fmla="*/ 0 w 192881"/>
                    <a:gd name="connsiteY1" fmla="*/ 130969 h 823913"/>
                    <a:gd name="connsiteX2" fmla="*/ 0 w 192881"/>
                    <a:gd name="connsiteY2" fmla="*/ 228600 h 823913"/>
                    <a:gd name="connsiteX3" fmla="*/ 26194 w 192881"/>
                    <a:gd name="connsiteY3" fmla="*/ 342900 h 823913"/>
                    <a:gd name="connsiteX4" fmla="*/ 45244 w 192881"/>
                    <a:gd name="connsiteY4" fmla="*/ 476250 h 823913"/>
                    <a:gd name="connsiteX5" fmla="*/ 52388 w 192881"/>
                    <a:gd name="connsiteY5" fmla="*/ 628650 h 823913"/>
                    <a:gd name="connsiteX6" fmla="*/ 47625 w 192881"/>
                    <a:gd name="connsiteY6" fmla="*/ 823913 h 823913"/>
                    <a:gd name="connsiteX7" fmla="*/ 92869 w 192881"/>
                    <a:gd name="connsiteY7" fmla="*/ 754856 h 823913"/>
                    <a:gd name="connsiteX8" fmla="*/ 138113 w 192881"/>
                    <a:gd name="connsiteY8" fmla="*/ 676275 h 823913"/>
                    <a:gd name="connsiteX9" fmla="*/ 154781 w 192881"/>
                    <a:gd name="connsiteY9" fmla="*/ 573881 h 823913"/>
                    <a:gd name="connsiteX10" fmla="*/ 121444 w 192881"/>
                    <a:gd name="connsiteY10" fmla="*/ 414338 h 823913"/>
                    <a:gd name="connsiteX11" fmla="*/ 114300 w 192881"/>
                    <a:gd name="connsiteY11" fmla="*/ 321469 h 823913"/>
                    <a:gd name="connsiteX12" fmla="*/ 123825 w 192881"/>
                    <a:gd name="connsiteY12" fmla="*/ 242888 h 823913"/>
                    <a:gd name="connsiteX13" fmla="*/ 166688 w 192881"/>
                    <a:gd name="connsiteY13" fmla="*/ 123825 h 823913"/>
                    <a:gd name="connsiteX14" fmla="*/ 192881 w 192881"/>
                    <a:gd name="connsiteY14" fmla="*/ 11906 h 823913"/>
                    <a:gd name="connsiteX15" fmla="*/ 38100 w 192881"/>
                    <a:gd name="connsiteY15" fmla="*/ 0 h 823913"/>
                    <a:gd name="connsiteX16" fmla="*/ 0 w 192881"/>
                    <a:gd name="connsiteY16" fmla="*/ 66675 h 82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2881" h="823913">
                      <a:moveTo>
                        <a:pt x="0" y="66675"/>
                      </a:moveTo>
                      <a:lnTo>
                        <a:pt x="0" y="130969"/>
                      </a:lnTo>
                      <a:lnTo>
                        <a:pt x="0" y="228600"/>
                      </a:lnTo>
                      <a:lnTo>
                        <a:pt x="26194" y="342900"/>
                      </a:lnTo>
                      <a:lnTo>
                        <a:pt x="45244" y="476250"/>
                      </a:lnTo>
                      <a:lnTo>
                        <a:pt x="52388" y="628650"/>
                      </a:lnTo>
                      <a:lnTo>
                        <a:pt x="47625" y="823913"/>
                      </a:lnTo>
                      <a:lnTo>
                        <a:pt x="92869" y="754856"/>
                      </a:lnTo>
                      <a:lnTo>
                        <a:pt x="138113" y="676275"/>
                      </a:lnTo>
                      <a:lnTo>
                        <a:pt x="154781" y="573881"/>
                      </a:lnTo>
                      <a:lnTo>
                        <a:pt x="121444" y="414338"/>
                      </a:lnTo>
                      <a:lnTo>
                        <a:pt x="114300" y="321469"/>
                      </a:lnTo>
                      <a:lnTo>
                        <a:pt x="123825" y="242888"/>
                      </a:lnTo>
                      <a:lnTo>
                        <a:pt x="166688" y="123825"/>
                      </a:lnTo>
                      <a:lnTo>
                        <a:pt x="192881" y="11906"/>
                      </a:lnTo>
                      <a:lnTo>
                        <a:pt x="38100" y="0"/>
                      </a:lnTo>
                      <a:lnTo>
                        <a:pt x="0" y="66675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orme libre : forme 355">
                  <a:extLst>
                    <a:ext uri="{FF2B5EF4-FFF2-40B4-BE49-F238E27FC236}">
                      <a16:creationId xmlns:a16="http://schemas.microsoft.com/office/drawing/2014/main" id="{9E1ADB4A-D66D-4464-81C8-FD6BDD876E01}"/>
                    </a:ext>
                  </a:extLst>
                </p:cNvPr>
                <p:cNvSpPr/>
                <p:nvPr/>
              </p:nvSpPr>
              <p:spPr>
                <a:xfrm>
                  <a:off x="1788319" y="5091113"/>
                  <a:ext cx="495300" cy="297656"/>
                </a:xfrm>
                <a:custGeom>
                  <a:avLst/>
                  <a:gdLst>
                    <a:gd name="connsiteX0" fmla="*/ 495300 w 495300"/>
                    <a:gd name="connsiteY0" fmla="*/ 0 h 297656"/>
                    <a:gd name="connsiteX1" fmla="*/ 419100 w 495300"/>
                    <a:gd name="connsiteY1" fmla="*/ 66675 h 297656"/>
                    <a:gd name="connsiteX2" fmla="*/ 319087 w 495300"/>
                    <a:gd name="connsiteY2" fmla="*/ 130968 h 297656"/>
                    <a:gd name="connsiteX3" fmla="*/ 250031 w 495300"/>
                    <a:gd name="connsiteY3" fmla="*/ 145256 h 297656"/>
                    <a:gd name="connsiteX4" fmla="*/ 161925 w 495300"/>
                    <a:gd name="connsiteY4" fmla="*/ 133350 h 297656"/>
                    <a:gd name="connsiteX5" fmla="*/ 83344 w 495300"/>
                    <a:gd name="connsiteY5" fmla="*/ 128587 h 297656"/>
                    <a:gd name="connsiteX6" fmla="*/ 38100 w 495300"/>
                    <a:gd name="connsiteY6" fmla="*/ 164306 h 297656"/>
                    <a:gd name="connsiteX7" fmla="*/ 9525 w 495300"/>
                    <a:gd name="connsiteY7" fmla="*/ 219075 h 297656"/>
                    <a:gd name="connsiteX8" fmla="*/ 0 w 495300"/>
                    <a:gd name="connsiteY8" fmla="*/ 297656 h 297656"/>
                    <a:gd name="connsiteX9" fmla="*/ 26194 w 495300"/>
                    <a:gd name="connsiteY9" fmla="*/ 242887 h 297656"/>
                    <a:gd name="connsiteX10" fmla="*/ 45244 w 495300"/>
                    <a:gd name="connsiteY10" fmla="*/ 183356 h 297656"/>
                    <a:gd name="connsiteX11" fmla="*/ 66675 w 495300"/>
                    <a:gd name="connsiteY11" fmla="*/ 159543 h 297656"/>
                    <a:gd name="connsiteX12" fmla="*/ 145256 w 495300"/>
                    <a:gd name="connsiteY12" fmla="*/ 166687 h 297656"/>
                    <a:gd name="connsiteX13" fmla="*/ 278606 w 495300"/>
                    <a:gd name="connsiteY13" fmla="*/ 171450 h 297656"/>
                    <a:gd name="connsiteX14" fmla="*/ 354806 w 495300"/>
                    <a:gd name="connsiteY14" fmla="*/ 161925 h 297656"/>
                    <a:gd name="connsiteX15" fmla="*/ 447675 w 495300"/>
                    <a:gd name="connsiteY15" fmla="*/ 88106 h 297656"/>
                    <a:gd name="connsiteX16" fmla="*/ 495300 w 495300"/>
                    <a:gd name="connsiteY16" fmla="*/ 0 h 297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5300" h="297656">
                      <a:moveTo>
                        <a:pt x="495300" y="0"/>
                      </a:moveTo>
                      <a:lnTo>
                        <a:pt x="419100" y="66675"/>
                      </a:lnTo>
                      <a:lnTo>
                        <a:pt x="319087" y="130968"/>
                      </a:lnTo>
                      <a:lnTo>
                        <a:pt x="250031" y="145256"/>
                      </a:lnTo>
                      <a:lnTo>
                        <a:pt x="161925" y="133350"/>
                      </a:lnTo>
                      <a:lnTo>
                        <a:pt x="83344" y="128587"/>
                      </a:lnTo>
                      <a:lnTo>
                        <a:pt x="38100" y="164306"/>
                      </a:lnTo>
                      <a:lnTo>
                        <a:pt x="9525" y="219075"/>
                      </a:lnTo>
                      <a:lnTo>
                        <a:pt x="0" y="297656"/>
                      </a:lnTo>
                      <a:lnTo>
                        <a:pt x="26194" y="242887"/>
                      </a:lnTo>
                      <a:lnTo>
                        <a:pt x="45244" y="183356"/>
                      </a:lnTo>
                      <a:lnTo>
                        <a:pt x="66675" y="159543"/>
                      </a:lnTo>
                      <a:lnTo>
                        <a:pt x="145256" y="166687"/>
                      </a:lnTo>
                      <a:lnTo>
                        <a:pt x="278606" y="171450"/>
                      </a:lnTo>
                      <a:lnTo>
                        <a:pt x="354806" y="161925"/>
                      </a:lnTo>
                      <a:lnTo>
                        <a:pt x="447675" y="88106"/>
                      </a:lnTo>
                      <a:lnTo>
                        <a:pt x="495300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orme libre : forme 356">
                  <a:extLst>
                    <a:ext uri="{FF2B5EF4-FFF2-40B4-BE49-F238E27FC236}">
                      <a16:creationId xmlns:a16="http://schemas.microsoft.com/office/drawing/2014/main" id="{E23AA175-19EE-4421-9A42-0D63C72A609E}"/>
                    </a:ext>
                  </a:extLst>
                </p:cNvPr>
                <p:cNvSpPr/>
                <p:nvPr/>
              </p:nvSpPr>
              <p:spPr>
                <a:xfrm>
                  <a:off x="2228056" y="5098653"/>
                  <a:ext cx="71437" cy="78581"/>
                </a:xfrm>
                <a:custGeom>
                  <a:avLst/>
                  <a:gdLst>
                    <a:gd name="connsiteX0" fmla="*/ 0 w 71437"/>
                    <a:gd name="connsiteY0" fmla="*/ 78581 h 78581"/>
                    <a:gd name="connsiteX1" fmla="*/ 71437 w 71437"/>
                    <a:gd name="connsiteY1" fmla="*/ 33338 h 78581"/>
                    <a:gd name="connsiteX2" fmla="*/ 52387 w 71437"/>
                    <a:gd name="connsiteY2" fmla="*/ 0 h 78581"/>
                    <a:gd name="connsiteX3" fmla="*/ 0 w 71437"/>
                    <a:gd name="connsiteY3" fmla="*/ 78581 h 78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437" h="78581">
                      <a:moveTo>
                        <a:pt x="0" y="78581"/>
                      </a:moveTo>
                      <a:lnTo>
                        <a:pt x="71437" y="33338"/>
                      </a:lnTo>
                      <a:lnTo>
                        <a:pt x="52387" y="0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orme libre : forme 357">
                  <a:extLst>
                    <a:ext uri="{FF2B5EF4-FFF2-40B4-BE49-F238E27FC236}">
                      <a16:creationId xmlns:a16="http://schemas.microsoft.com/office/drawing/2014/main" id="{F9B1B9DC-5B22-413D-8CE1-110CB4784A81}"/>
                    </a:ext>
                  </a:extLst>
                </p:cNvPr>
                <p:cNvSpPr/>
                <p:nvPr/>
              </p:nvSpPr>
              <p:spPr>
                <a:xfrm>
                  <a:off x="2424113" y="4895850"/>
                  <a:ext cx="521493" cy="311944"/>
                </a:xfrm>
                <a:custGeom>
                  <a:avLst/>
                  <a:gdLst>
                    <a:gd name="connsiteX0" fmla="*/ 0 w 521493"/>
                    <a:gd name="connsiteY0" fmla="*/ 28575 h 311944"/>
                    <a:gd name="connsiteX1" fmla="*/ 30956 w 521493"/>
                    <a:gd name="connsiteY1" fmla="*/ 111919 h 311944"/>
                    <a:gd name="connsiteX2" fmla="*/ 76200 w 521493"/>
                    <a:gd name="connsiteY2" fmla="*/ 200025 h 311944"/>
                    <a:gd name="connsiteX3" fmla="*/ 123825 w 521493"/>
                    <a:gd name="connsiteY3" fmla="*/ 228600 h 311944"/>
                    <a:gd name="connsiteX4" fmla="*/ 209550 w 521493"/>
                    <a:gd name="connsiteY4" fmla="*/ 252413 h 311944"/>
                    <a:gd name="connsiteX5" fmla="*/ 295275 w 521493"/>
                    <a:gd name="connsiteY5" fmla="*/ 250031 h 311944"/>
                    <a:gd name="connsiteX6" fmla="*/ 361950 w 521493"/>
                    <a:gd name="connsiteY6" fmla="*/ 252413 h 311944"/>
                    <a:gd name="connsiteX7" fmla="*/ 426243 w 521493"/>
                    <a:gd name="connsiteY7" fmla="*/ 257175 h 311944"/>
                    <a:gd name="connsiteX8" fmla="*/ 492918 w 521493"/>
                    <a:gd name="connsiteY8" fmla="*/ 288131 h 311944"/>
                    <a:gd name="connsiteX9" fmla="*/ 521493 w 521493"/>
                    <a:gd name="connsiteY9" fmla="*/ 311944 h 311944"/>
                    <a:gd name="connsiteX10" fmla="*/ 476250 w 521493"/>
                    <a:gd name="connsiteY10" fmla="*/ 250031 h 311944"/>
                    <a:gd name="connsiteX11" fmla="*/ 419100 w 521493"/>
                    <a:gd name="connsiteY11" fmla="*/ 230981 h 311944"/>
                    <a:gd name="connsiteX12" fmla="*/ 311943 w 521493"/>
                    <a:gd name="connsiteY12" fmla="*/ 216694 h 311944"/>
                    <a:gd name="connsiteX13" fmla="*/ 180975 w 521493"/>
                    <a:gd name="connsiteY13" fmla="*/ 200025 h 311944"/>
                    <a:gd name="connsiteX14" fmla="*/ 109537 w 521493"/>
                    <a:gd name="connsiteY14" fmla="*/ 152400 h 311944"/>
                    <a:gd name="connsiteX15" fmla="*/ 80962 w 521493"/>
                    <a:gd name="connsiteY15" fmla="*/ 76200 h 311944"/>
                    <a:gd name="connsiteX16" fmla="*/ 64293 w 521493"/>
                    <a:gd name="connsiteY16" fmla="*/ 0 h 311944"/>
                    <a:gd name="connsiteX17" fmla="*/ 0 w 521493"/>
                    <a:gd name="connsiteY17" fmla="*/ 28575 h 311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1493" h="311944">
                      <a:moveTo>
                        <a:pt x="0" y="28575"/>
                      </a:moveTo>
                      <a:lnTo>
                        <a:pt x="30956" y="111919"/>
                      </a:lnTo>
                      <a:lnTo>
                        <a:pt x="76200" y="200025"/>
                      </a:lnTo>
                      <a:lnTo>
                        <a:pt x="123825" y="228600"/>
                      </a:lnTo>
                      <a:lnTo>
                        <a:pt x="209550" y="252413"/>
                      </a:lnTo>
                      <a:lnTo>
                        <a:pt x="295275" y="250031"/>
                      </a:lnTo>
                      <a:lnTo>
                        <a:pt x="361950" y="252413"/>
                      </a:lnTo>
                      <a:lnTo>
                        <a:pt x="426243" y="257175"/>
                      </a:lnTo>
                      <a:lnTo>
                        <a:pt x="492918" y="288131"/>
                      </a:lnTo>
                      <a:lnTo>
                        <a:pt x="521493" y="311944"/>
                      </a:lnTo>
                      <a:lnTo>
                        <a:pt x="476250" y="250031"/>
                      </a:lnTo>
                      <a:lnTo>
                        <a:pt x="419100" y="230981"/>
                      </a:lnTo>
                      <a:lnTo>
                        <a:pt x="311943" y="216694"/>
                      </a:lnTo>
                      <a:lnTo>
                        <a:pt x="180975" y="200025"/>
                      </a:lnTo>
                      <a:lnTo>
                        <a:pt x="109537" y="152400"/>
                      </a:lnTo>
                      <a:lnTo>
                        <a:pt x="80962" y="76200"/>
                      </a:lnTo>
                      <a:lnTo>
                        <a:pt x="64293" y="0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orme libre : forme 358">
                  <a:extLst>
                    <a:ext uri="{FF2B5EF4-FFF2-40B4-BE49-F238E27FC236}">
                      <a16:creationId xmlns:a16="http://schemas.microsoft.com/office/drawing/2014/main" id="{A3E7B86F-20E1-45A7-B9B1-648DF8949C4B}"/>
                    </a:ext>
                  </a:extLst>
                </p:cNvPr>
                <p:cNvSpPr/>
                <p:nvPr/>
              </p:nvSpPr>
              <p:spPr>
                <a:xfrm>
                  <a:off x="2619375" y="5138738"/>
                  <a:ext cx="57150" cy="107156"/>
                </a:xfrm>
                <a:custGeom>
                  <a:avLst/>
                  <a:gdLst>
                    <a:gd name="connsiteX0" fmla="*/ 0 w 57150"/>
                    <a:gd name="connsiteY0" fmla="*/ 0 h 107156"/>
                    <a:gd name="connsiteX1" fmla="*/ 28575 w 57150"/>
                    <a:gd name="connsiteY1" fmla="*/ 38100 h 107156"/>
                    <a:gd name="connsiteX2" fmla="*/ 26194 w 57150"/>
                    <a:gd name="connsiteY2" fmla="*/ 107156 h 107156"/>
                    <a:gd name="connsiteX3" fmla="*/ 26194 w 57150"/>
                    <a:gd name="connsiteY3" fmla="*/ 107156 h 107156"/>
                    <a:gd name="connsiteX4" fmla="*/ 57150 w 57150"/>
                    <a:gd name="connsiteY4" fmla="*/ 19050 h 107156"/>
                    <a:gd name="connsiteX5" fmla="*/ 0 w 57150"/>
                    <a:gd name="connsiteY5" fmla="*/ 0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107156">
                      <a:moveTo>
                        <a:pt x="0" y="0"/>
                      </a:moveTo>
                      <a:lnTo>
                        <a:pt x="28575" y="38100"/>
                      </a:lnTo>
                      <a:cubicBezTo>
                        <a:pt x="27781" y="61119"/>
                        <a:pt x="26988" y="84137"/>
                        <a:pt x="26194" y="107156"/>
                      </a:cubicBezTo>
                      <a:lnTo>
                        <a:pt x="26194" y="107156"/>
                      </a:lnTo>
                      <a:lnTo>
                        <a:pt x="57150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Forme libre : forme 359">
                  <a:extLst>
                    <a:ext uri="{FF2B5EF4-FFF2-40B4-BE49-F238E27FC236}">
                      <a16:creationId xmlns:a16="http://schemas.microsoft.com/office/drawing/2014/main" id="{5C18BE78-5897-4F23-9903-F9D20A66807B}"/>
                    </a:ext>
                  </a:extLst>
                </p:cNvPr>
                <p:cNvSpPr/>
                <p:nvPr/>
              </p:nvSpPr>
              <p:spPr>
                <a:xfrm>
                  <a:off x="2381250" y="5495925"/>
                  <a:ext cx="135731" cy="80963"/>
                </a:xfrm>
                <a:custGeom>
                  <a:avLst/>
                  <a:gdLst>
                    <a:gd name="connsiteX0" fmla="*/ 0 w 135731"/>
                    <a:gd name="connsiteY0" fmla="*/ 80963 h 80963"/>
                    <a:gd name="connsiteX1" fmla="*/ 135731 w 135731"/>
                    <a:gd name="connsiteY1" fmla="*/ 69056 h 80963"/>
                    <a:gd name="connsiteX2" fmla="*/ 33338 w 135731"/>
                    <a:gd name="connsiteY2" fmla="*/ 0 h 80963"/>
                    <a:gd name="connsiteX3" fmla="*/ 0 w 135731"/>
                    <a:gd name="connsiteY3" fmla="*/ 80963 h 8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731" h="80963">
                      <a:moveTo>
                        <a:pt x="0" y="80963"/>
                      </a:moveTo>
                      <a:lnTo>
                        <a:pt x="135731" y="69056"/>
                      </a:lnTo>
                      <a:lnTo>
                        <a:pt x="33338" y="0"/>
                      </a:lnTo>
                      <a:lnTo>
                        <a:pt x="0" y="80963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37" name="Image 336" descr="Une image contenant jeu&#10;&#10;Description générée automatiquement">
                <a:extLst>
                  <a:ext uri="{FF2B5EF4-FFF2-40B4-BE49-F238E27FC236}">
                    <a16:creationId xmlns:a16="http://schemas.microsoft.com/office/drawing/2014/main" id="{799C67D9-3676-40D4-877C-408CF0E3B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5440" y="1021147"/>
                <a:ext cx="2321322" cy="3914746"/>
              </a:xfrm>
              <a:prstGeom prst="rect">
                <a:avLst/>
              </a:prstGeom>
            </p:spPr>
          </p:pic>
          <p:grpSp>
            <p:nvGrpSpPr>
              <p:cNvPr id="338" name="Groupe 337">
                <a:extLst>
                  <a:ext uri="{FF2B5EF4-FFF2-40B4-BE49-F238E27FC236}">
                    <a16:creationId xmlns:a16="http://schemas.microsoft.com/office/drawing/2014/main" id="{8408972B-8FEA-409D-B556-7CF83A9D3A60}"/>
                  </a:ext>
                </a:extLst>
              </p:cNvPr>
              <p:cNvGrpSpPr/>
              <p:nvPr/>
            </p:nvGrpSpPr>
            <p:grpSpPr>
              <a:xfrm>
                <a:off x="1422400" y="4860925"/>
                <a:ext cx="1540691" cy="850900"/>
                <a:chOff x="1422400" y="4860925"/>
                <a:chExt cx="1540691" cy="850900"/>
              </a:xfrm>
            </p:grpSpPr>
            <p:sp>
              <p:nvSpPr>
                <p:cNvPr id="339" name="Forme libre : forme 338">
                  <a:extLst>
                    <a:ext uri="{FF2B5EF4-FFF2-40B4-BE49-F238E27FC236}">
                      <a16:creationId xmlns:a16="http://schemas.microsoft.com/office/drawing/2014/main" id="{56E37475-327C-4DEE-BD8F-F48FC445C9D2}"/>
                    </a:ext>
                  </a:extLst>
                </p:cNvPr>
                <p:cNvSpPr/>
                <p:nvPr/>
              </p:nvSpPr>
              <p:spPr>
                <a:xfrm>
                  <a:off x="2514431" y="4914900"/>
                  <a:ext cx="448660" cy="315725"/>
                </a:xfrm>
                <a:custGeom>
                  <a:avLst/>
                  <a:gdLst>
                    <a:gd name="connsiteX0" fmla="*/ 169 w 448660"/>
                    <a:gd name="connsiteY0" fmla="*/ 0 h 315725"/>
                    <a:gd name="connsiteX1" fmla="*/ 19219 w 448660"/>
                    <a:gd name="connsiteY1" fmla="*/ 107950 h 315725"/>
                    <a:gd name="connsiteX2" fmla="*/ 120819 w 448660"/>
                    <a:gd name="connsiteY2" fmla="*/ 184150 h 315725"/>
                    <a:gd name="connsiteX3" fmla="*/ 355769 w 448660"/>
                    <a:gd name="connsiteY3" fmla="*/ 215900 h 315725"/>
                    <a:gd name="connsiteX4" fmla="*/ 438319 w 448660"/>
                    <a:gd name="connsiteY4" fmla="*/ 304800 h 315725"/>
                    <a:gd name="connsiteX5" fmla="*/ 444669 w 448660"/>
                    <a:gd name="connsiteY5" fmla="*/ 311150 h 31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8660" h="315725">
                      <a:moveTo>
                        <a:pt x="169" y="0"/>
                      </a:moveTo>
                      <a:cubicBezTo>
                        <a:pt x="-360" y="38629"/>
                        <a:pt x="-889" y="77258"/>
                        <a:pt x="19219" y="107950"/>
                      </a:cubicBezTo>
                      <a:cubicBezTo>
                        <a:pt x="39327" y="138642"/>
                        <a:pt x="64727" y="166158"/>
                        <a:pt x="120819" y="184150"/>
                      </a:cubicBezTo>
                      <a:cubicBezTo>
                        <a:pt x="176911" y="202142"/>
                        <a:pt x="302852" y="195792"/>
                        <a:pt x="355769" y="215900"/>
                      </a:cubicBezTo>
                      <a:cubicBezTo>
                        <a:pt x="408686" y="236008"/>
                        <a:pt x="438319" y="304800"/>
                        <a:pt x="438319" y="304800"/>
                      </a:cubicBezTo>
                      <a:cubicBezTo>
                        <a:pt x="453136" y="320675"/>
                        <a:pt x="448902" y="315912"/>
                        <a:pt x="444669" y="3111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Forme libre : forme 339">
                  <a:extLst>
                    <a:ext uri="{FF2B5EF4-FFF2-40B4-BE49-F238E27FC236}">
                      <a16:creationId xmlns:a16="http://schemas.microsoft.com/office/drawing/2014/main" id="{3E899A8D-0463-44FE-B473-0D2B5C4A43B1}"/>
                    </a:ext>
                  </a:extLst>
                </p:cNvPr>
                <p:cNvSpPr/>
                <p:nvPr/>
              </p:nvSpPr>
              <p:spPr>
                <a:xfrm>
                  <a:off x="2428875" y="4940300"/>
                  <a:ext cx="533400" cy="282575"/>
                </a:xfrm>
                <a:custGeom>
                  <a:avLst/>
                  <a:gdLst>
                    <a:gd name="connsiteX0" fmla="*/ 0 w 533400"/>
                    <a:gd name="connsiteY0" fmla="*/ 0 h 282575"/>
                    <a:gd name="connsiteX1" fmla="*/ 25400 w 533400"/>
                    <a:gd name="connsiteY1" fmla="*/ 69850 h 282575"/>
                    <a:gd name="connsiteX2" fmla="*/ 79375 w 533400"/>
                    <a:gd name="connsiteY2" fmla="*/ 161925 h 282575"/>
                    <a:gd name="connsiteX3" fmla="*/ 190500 w 533400"/>
                    <a:gd name="connsiteY3" fmla="*/ 206375 h 282575"/>
                    <a:gd name="connsiteX4" fmla="*/ 403225 w 533400"/>
                    <a:gd name="connsiteY4" fmla="*/ 209550 h 282575"/>
                    <a:gd name="connsiteX5" fmla="*/ 482600 w 533400"/>
                    <a:gd name="connsiteY5" fmla="*/ 247650 h 282575"/>
                    <a:gd name="connsiteX6" fmla="*/ 533400 w 533400"/>
                    <a:gd name="connsiteY6" fmla="*/ 282575 h 28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3400" h="282575">
                      <a:moveTo>
                        <a:pt x="0" y="0"/>
                      </a:moveTo>
                      <a:cubicBezTo>
                        <a:pt x="6085" y="21431"/>
                        <a:pt x="12171" y="42863"/>
                        <a:pt x="25400" y="69850"/>
                      </a:cubicBezTo>
                      <a:cubicBezTo>
                        <a:pt x="38629" y="96838"/>
                        <a:pt x="51858" y="139171"/>
                        <a:pt x="79375" y="161925"/>
                      </a:cubicBezTo>
                      <a:cubicBezTo>
                        <a:pt x="106892" y="184679"/>
                        <a:pt x="136525" y="198438"/>
                        <a:pt x="190500" y="206375"/>
                      </a:cubicBezTo>
                      <a:cubicBezTo>
                        <a:pt x="244475" y="214312"/>
                        <a:pt x="354542" y="202671"/>
                        <a:pt x="403225" y="209550"/>
                      </a:cubicBezTo>
                      <a:cubicBezTo>
                        <a:pt x="451908" y="216429"/>
                        <a:pt x="460904" y="235479"/>
                        <a:pt x="482600" y="247650"/>
                      </a:cubicBezTo>
                      <a:cubicBezTo>
                        <a:pt x="504296" y="259821"/>
                        <a:pt x="518848" y="271198"/>
                        <a:pt x="533400" y="2825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orme libre : forme 340">
                  <a:extLst>
                    <a:ext uri="{FF2B5EF4-FFF2-40B4-BE49-F238E27FC236}">
                      <a16:creationId xmlns:a16="http://schemas.microsoft.com/office/drawing/2014/main" id="{CD42177F-8383-4746-99A9-30B2F772502B}"/>
                    </a:ext>
                  </a:extLst>
                </p:cNvPr>
                <p:cNvSpPr/>
                <p:nvPr/>
              </p:nvSpPr>
              <p:spPr>
                <a:xfrm>
                  <a:off x="2320925" y="5000625"/>
                  <a:ext cx="120650" cy="711200"/>
                </a:xfrm>
                <a:custGeom>
                  <a:avLst/>
                  <a:gdLst>
                    <a:gd name="connsiteX0" fmla="*/ 120650 w 120650"/>
                    <a:gd name="connsiteY0" fmla="*/ 0 h 711200"/>
                    <a:gd name="connsiteX1" fmla="*/ 69850 w 120650"/>
                    <a:gd name="connsiteY1" fmla="*/ 212725 h 711200"/>
                    <a:gd name="connsiteX2" fmla="*/ 107950 w 120650"/>
                    <a:gd name="connsiteY2" fmla="*/ 492125 h 711200"/>
                    <a:gd name="connsiteX3" fmla="*/ 0 w 120650"/>
                    <a:gd name="connsiteY3" fmla="*/ 711200 h 71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650" h="711200">
                      <a:moveTo>
                        <a:pt x="120650" y="0"/>
                      </a:moveTo>
                      <a:cubicBezTo>
                        <a:pt x="96308" y="65352"/>
                        <a:pt x="71967" y="130704"/>
                        <a:pt x="69850" y="212725"/>
                      </a:cubicBezTo>
                      <a:cubicBezTo>
                        <a:pt x="67733" y="294746"/>
                        <a:pt x="119592" y="409046"/>
                        <a:pt x="107950" y="492125"/>
                      </a:cubicBezTo>
                      <a:cubicBezTo>
                        <a:pt x="96308" y="575204"/>
                        <a:pt x="48154" y="643202"/>
                        <a:pt x="0" y="7112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orme libre : forme 341">
                  <a:extLst>
                    <a:ext uri="{FF2B5EF4-FFF2-40B4-BE49-F238E27FC236}">
                      <a16:creationId xmlns:a16="http://schemas.microsoft.com/office/drawing/2014/main" id="{42B5110E-0A55-47B1-9A3B-EB53A65946A1}"/>
                    </a:ext>
                  </a:extLst>
                </p:cNvPr>
                <p:cNvSpPr/>
                <p:nvPr/>
              </p:nvSpPr>
              <p:spPr>
                <a:xfrm>
                  <a:off x="1422400" y="4860925"/>
                  <a:ext cx="847725" cy="190500"/>
                </a:xfrm>
                <a:custGeom>
                  <a:avLst/>
                  <a:gdLst>
                    <a:gd name="connsiteX0" fmla="*/ 847725 w 847725"/>
                    <a:gd name="connsiteY0" fmla="*/ 0 h 190500"/>
                    <a:gd name="connsiteX1" fmla="*/ 727075 w 847725"/>
                    <a:gd name="connsiteY1" fmla="*/ 76200 h 190500"/>
                    <a:gd name="connsiteX2" fmla="*/ 476250 w 847725"/>
                    <a:gd name="connsiteY2" fmla="*/ 82550 h 190500"/>
                    <a:gd name="connsiteX3" fmla="*/ 260350 w 847725"/>
                    <a:gd name="connsiteY3" fmla="*/ 123825 h 190500"/>
                    <a:gd name="connsiteX4" fmla="*/ 82550 w 847725"/>
                    <a:gd name="connsiteY4" fmla="*/ 111125 h 190500"/>
                    <a:gd name="connsiteX5" fmla="*/ 0 w 847725"/>
                    <a:gd name="connsiteY5" fmla="*/ 19050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7725" h="190500">
                      <a:moveTo>
                        <a:pt x="847725" y="0"/>
                      </a:moveTo>
                      <a:cubicBezTo>
                        <a:pt x="818356" y="31221"/>
                        <a:pt x="788987" y="62442"/>
                        <a:pt x="727075" y="76200"/>
                      </a:cubicBezTo>
                      <a:cubicBezTo>
                        <a:pt x="665163" y="89958"/>
                        <a:pt x="554037" y="74613"/>
                        <a:pt x="476250" y="82550"/>
                      </a:cubicBezTo>
                      <a:cubicBezTo>
                        <a:pt x="398462" y="90488"/>
                        <a:pt x="325967" y="119063"/>
                        <a:pt x="260350" y="123825"/>
                      </a:cubicBezTo>
                      <a:cubicBezTo>
                        <a:pt x="194733" y="128588"/>
                        <a:pt x="125942" y="100013"/>
                        <a:pt x="82550" y="111125"/>
                      </a:cubicBezTo>
                      <a:cubicBezTo>
                        <a:pt x="39158" y="122237"/>
                        <a:pt x="19579" y="156368"/>
                        <a:pt x="0" y="1905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orme libre : forme 342">
                  <a:extLst>
                    <a:ext uri="{FF2B5EF4-FFF2-40B4-BE49-F238E27FC236}">
                      <a16:creationId xmlns:a16="http://schemas.microsoft.com/office/drawing/2014/main" id="{505F9814-0B64-4044-ADB7-EBCAEE5E4090}"/>
                    </a:ext>
                  </a:extLst>
                </p:cNvPr>
                <p:cNvSpPr/>
                <p:nvPr/>
              </p:nvSpPr>
              <p:spPr>
                <a:xfrm>
                  <a:off x="1422400" y="4914900"/>
                  <a:ext cx="917575" cy="130175"/>
                </a:xfrm>
                <a:custGeom>
                  <a:avLst/>
                  <a:gdLst>
                    <a:gd name="connsiteX0" fmla="*/ 917575 w 917575"/>
                    <a:gd name="connsiteY0" fmla="*/ 0 h 130175"/>
                    <a:gd name="connsiteX1" fmla="*/ 777875 w 917575"/>
                    <a:gd name="connsiteY1" fmla="*/ 76200 h 130175"/>
                    <a:gd name="connsiteX2" fmla="*/ 520700 w 917575"/>
                    <a:gd name="connsiteY2" fmla="*/ 76200 h 130175"/>
                    <a:gd name="connsiteX3" fmla="*/ 298450 w 917575"/>
                    <a:gd name="connsiteY3" fmla="*/ 107950 h 130175"/>
                    <a:gd name="connsiteX4" fmla="*/ 107950 w 917575"/>
                    <a:gd name="connsiteY4" fmla="*/ 79375 h 130175"/>
                    <a:gd name="connsiteX5" fmla="*/ 0 w 917575"/>
                    <a:gd name="connsiteY5" fmla="*/ 130175 h 13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7575" h="130175">
                      <a:moveTo>
                        <a:pt x="917575" y="0"/>
                      </a:moveTo>
                      <a:cubicBezTo>
                        <a:pt x="880798" y="31750"/>
                        <a:pt x="844021" y="63500"/>
                        <a:pt x="777875" y="76200"/>
                      </a:cubicBezTo>
                      <a:cubicBezTo>
                        <a:pt x="711729" y="88900"/>
                        <a:pt x="600604" y="70908"/>
                        <a:pt x="520700" y="76200"/>
                      </a:cubicBezTo>
                      <a:cubicBezTo>
                        <a:pt x="440796" y="81492"/>
                        <a:pt x="367242" y="107421"/>
                        <a:pt x="298450" y="107950"/>
                      </a:cubicBezTo>
                      <a:cubicBezTo>
                        <a:pt x="229658" y="108479"/>
                        <a:pt x="157692" y="75671"/>
                        <a:pt x="107950" y="79375"/>
                      </a:cubicBezTo>
                      <a:cubicBezTo>
                        <a:pt x="58208" y="83079"/>
                        <a:pt x="29104" y="106627"/>
                        <a:pt x="0" y="1301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orme libre : forme 343">
                  <a:extLst>
                    <a:ext uri="{FF2B5EF4-FFF2-40B4-BE49-F238E27FC236}">
                      <a16:creationId xmlns:a16="http://schemas.microsoft.com/office/drawing/2014/main" id="{3F9471F4-421A-40D4-9634-BCD8C4FE833B}"/>
                    </a:ext>
                  </a:extLst>
                </p:cNvPr>
                <p:cNvSpPr/>
                <p:nvPr/>
              </p:nvSpPr>
              <p:spPr>
                <a:xfrm>
                  <a:off x="2275997" y="4972050"/>
                  <a:ext cx="52482" cy="733425"/>
                </a:xfrm>
                <a:custGeom>
                  <a:avLst/>
                  <a:gdLst>
                    <a:gd name="connsiteX0" fmla="*/ 478 w 52482"/>
                    <a:gd name="connsiteY0" fmla="*/ 0 h 733425"/>
                    <a:gd name="connsiteX1" fmla="*/ 6828 w 52482"/>
                    <a:gd name="connsiteY1" fmla="*/ 174625 h 733425"/>
                    <a:gd name="connsiteX2" fmla="*/ 48103 w 52482"/>
                    <a:gd name="connsiteY2" fmla="*/ 396875 h 733425"/>
                    <a:gd name="connsiteX3" fmla="*/ 51278 w 52482"/>
                    <a:gd name="connsiteY3" fmla="*/ 596900 h 733425"/>
                    <a:gd name="connsiteX4" fmla="*/ 48103 w 52482"/>
                    <a:gd name="connsiteY4" fmla="*/ 73342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2" h="733425">
                      <a:moveTo>
                        <a:pt x="478" y="0"/>
                      </a:moveTo>
                      <a:cubicBezTo>
                        <a:pt x="-316" y="54239"/>
                        <a:pt x="-1109" y="108479"/>
                        <a:pt x="6828" y="174625"/>
                      </a:cubicBezTo>
                      <a:cubicBezTo>
                        <a:pt x="14765" y="240771"/>
                        <a:pt x="40695" y="326496"/>
                        <a:pt x="48103" y="396875"/>
                      </a:cubicBezTo>
                      <a:cubicBezTo>
                        <a:pt x="55511" y="467254"/>
                        <a:pt x="51278" y="540808"/>
                        <a:pt x="51278" y="596900"/>
                      </a:cubicBezTo>
                      <a:cubicBezTo>
                        <a:pt x="51278" y="652992"/>
                        <a:pt x="49690" y="693208"/>
                        <a:pt x="48103" y="73342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orme libre : forme 344">
                  <a:extLst>
                    <a:ext uri="{FF2B5EF4-FFF2-40B4-BE49-F238E27FC236}">
                      <a16:creationId xmlns:a16="http://schemas.microsoft.com/office/drawing/2014/main" id="{6207AA54-84E0-4DF5-87C5-9D1563B103C1}"/>
                    </a:ext>
                  </a:extLst>
                </p:cNvPr>
                <p:cNvSpPr/>
                <p:nvPr/>
              </p:nvSpPr>
              <p:spPr>
                <a:xfrm>
                  <a:off x="1781175" y="5095875"/>
                  <a:ext cx="495300" cy="339725"/>
                </a:xfrm>
                <a:custGeom>
                  <a:avLst/>
                  <a:gdLst>
                    <a:gd name="connsiteX0" fmla="*/ 495300 w 495300"/>
                    <a:gd name="connsiteY0" fmla="*/ 0 h 339725"/>
                    <a:gd name="connsiteX1" fmla="*/ 301625 w 495300"/>
                    <a:gd name="connsiteY1" fmla="*/ 133350 h 339725"/>
                    <a:gd name="connsiteX2" fmla="*/ 63500 w 495300"/>
                    <a:gd name="connsiteY2" fmla="*/ 133350 h 339725"/>
                    <a:gd name="connsiteX3" fmla="*/ 0 w 495300"/>
                    <a:gd name="connsiteY3" fmla="*/ 339725 h 33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300" h="339725">
                      <a:moveTo>
                        <a:pt x="495300" y="0"/>
                      </a:moveTo>
                      <a:cubicBezTo>
                        <a:pt x="434446" y="55562"/>
                        <a:pt x="373592" y="111125"/>
                        <a:pt x="301625" y="133350"/>
                      </a:cubicBezTo>
                      <a:cubicBezTo>
                        <a:pt x="229658" y="155575"/>
                        <a:pt x="113771" y="98954"/>
                        <a:pt x="63500" y="133350"/>
                      </a:cubicBezTo>
                      <a:cubicBezTo>
                        <a:pt x="13229" y="167746"/>
                        <a:pt x="6614" y="253735"/>
                        <a:pt x="0" y="33972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orme libre : forme 345">
                  <a:extLst>
                    <a:ext uri="{FF2B5EF4-FFF2-40B4-BE49-F238E27FC236}">
                      <a16:creationId xmlns:a16="http://schemas.microsoft.com/office/drawing/2014/main" id="{F77390E1-21E8-4F43-9959-92589B614A5F}"/>
                    </a:ext>
                  </a:extLst>
                </p:cNvPr>
                <p:cNvSpPr/>
                <p:nvPr/>
              </p:nvSpPr>
              <p:spPr>
                <a:xfrm>
                  <a:off x="1781175" y="5153025"/>
                  <a:ext cx="492125" cy="273050"/>
                </a:xfrm>
                <a:custGeom>
                  <a:avLst/>
                  <a:gdLst>
                    <a:gd name="connsiteX0" fmla="*/ 492125 w 492125"/>
                    <a:gd name="connsiteY0" fmla="*/ 0 h 273050"/>
                    <a:gd name="connsiteX1" fmla="*/ 355600 w 492125"/>
                    <a:gd name="connsiteY1" fmla="*/ 101600 h 273050"/>
                    <a:gd name="connsiteX2" fmla="*/ 234950 w 492125"/>
                    <a:gd name="connsiteY2" fmla="*/ 117475 h 273050"/>
                    <a:gd name="connsiteX3" fmla="*/ 73025 w 492125"/>
                    <a:gd name="connsiteY3" fmla="*/ 107950 h 273050"/>
                    <a:gd name="connsiteX4" fmla="*/ 50800 w 492125"/>
                    <a:gd name="connsiteY4" fmla="*/ 142875 h 273050"/>
                    <a:gd name="connsiteX5" fmla="*/ 0 w 492125"/>
                    <a:gd name="connsiteY5" fmla="*/ 273050 h 27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2125" h="273050">
                      <a:moveTo>
                        <a:pt x="492125" y="0"/>
                      </a:moveTo>
                      <a:cubicBezTo>
                        <a:pt x="445293" y="41010"/>
                        <a:pt x="398462" y="82021"/>
                        <a:pt x="355600" y="101600"/>
                      </a:cubicBezTo>
                      <a:cubicBezTo>
                        <a:pt x="312737" y="121179"/>
                        <a:pt x="282046" y="116417"/>
                        <a:pt x="234950" y="117475"/>
                      </a:cubicBezTo>
                      <a:cubicBezTo>
                        <a:pt x="187854" y="118533"/>
                        <a:pt x="103717" y="103717"/>
                        <a:pt x="73025" y="107950"/>
                      </a:cubicBezTo>
                      <a:cubicBezTo>
                        <a:pt x="42333" y="112183"/>
                        <a:pt x="62971" y="115358"/>
                        <a:pt x="50800" y="142875"/>
                      </a:cubicBezTo>
                      <a:cubicBezTo>
                        <a:pt x="38629" y="170392"/>
                        <a:pt x="19314" y="221721"/>
                        <a:pt x="0" y="2730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orme libre : forme 346">
                  <a:extLst>
                    <a:ext uri="{FF2B5EF4-FFF2-40B4-BE49-F238E27FC236}">
                      <a16:creationId xmlns:a16="http://schemas.microsoft.com/office/drawing/2014/main" id="{B0A5A6D9-42F4-496B-A900-AE3FD94317E2}"/>
                    </a:ext>
                  </a:extLst>
                </p:cNvPr>
                <p:cNvSpPr/>
                <p:nvPr/>
              </p:nvSpPr>
              <p:spPr>
                <a:xfrm>
                  <a:off x="2616200" y="5149850"/>
                  <a:ext cx="34978" cy="117475"/>
                </a:xfrm>
                <a:custGeom>
                  <a:avLst/>
                  <a:gdLst>
                    <a:gd name="connsiteX0" fmla="*/ 0 w 34978"/>
                    <a:gd name="connsiteY0" fmla="*/ 0 h 117475"/>
                    <a:gd name="connsiteX1" fmla="*/ 34925 w 34978"/>
                    <a:gd name="connsiteY1" fmla="*/ 57150 h 117475"/>
                    <a:gd name="connsiteX2" fmla="*/ 6350 w 34978"/>
                    <a:gd name="connsiteY2" fmla="*/ 117475 h 1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978" h="117475">
                      <a:moveTo>
                        <a:pt x="0" y="0"/>
                      </a:moveTo>
                      <a:cubicBezTo>
                        <a:pt x="16933" y="18785"/>
                        <a:pt x="33867" y="37571"/>
                        <a:pt x="34925" y="57150"/>
                      </a:cubicBezTo>
                      <a:cubicBezTo>
                        <a:pt x="35983" y="76729"/>
                        <a:pt x="21166" y="97102"/>
                        <a:pt x="6350" y="1174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orme libre : forme 347">
                  <a:extLst>
                    <a:ext uri="{FF2B5EF4-FFF2-40B4-BE49-F238E27FC236}">
                      <a16:creationId xmlns:a16="http://schemas.microsoft.com/office/drawing/2014/main" id="{17B4F025-60D8-4FA8-AEDC-30F1D98A8283}"/>
                    </a:ext>
                  </a:extLst>
                </p:cNvPr>
                <p:cNvSpPr/>
                <p:nvPr/>
              </p:nvSpPr>
              <p:spPr>
                <a:xfrm>
                  <a:off x="2625725" y="5162550"/>
                  <a:ext cx="50800" cy="101600"/>
                </a:xfrm>
                <a:custGeom>
                  <a:avLst/>
                  <a:gdLst>
                    <a:gd name="connsiteX0" fmla="*/ 50800 w 50800"/>
                    <a:gd name="connsiteY0" fmla="*/ 0 h 101600"/>
                    <a:gd name="connsiteX1" fmla="*/ 38100 w 50800"/>
                    <a:gd name="connsiteY1" fmla="*/ 69850 h 101600"/>
                    <a:gd name="connsiteX2" fmla="*/ 0 w 50800"/>
                    <a:gd name="connsiteY2" fmla="*/ 101600 h 10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800" h="101600">
                      <a:moveTo>
                        <a:pt x="50800" y="0"/>
                      </a:moveTo>
                      <a:cubicBezTo>
                        <a:pt x="48683" y="26458"/>
                        <a:pt x="46567" y="52917"/>
                        <a:pt x="38100" y="69850"/>
                      </a:cubicBezTo>
                      <a:cubicBezTo>
                        <a:pt x="29633" y="86783"/>
                        <a:pt x="14816" y="94191"/>
                        <a:pt x="0" y="1016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orme libre : forme 348">
                  <a:extLst>
                    <a:ext uri="{FF2B5EF4-FFF2-40B4-BE49-F238E27FC236}">
                      <a16:creationId xmlns:a16="http://schemas.microsoft.com/office/drawing/2014/main" id="{97B1E518-96D1-40AE-8A39-45940E0DC846}"/>
                    </a:ext>
                  </a:extLst>
                </p:cNvPr>
                <p:cNvSpPr/>
                <p:nvPr/>
              </p:nvSpPr>
              <p:spPr>
                <a:xfrm>
                  <a:off x="1803400" y="5010150"/>
                  <a:ext cx="44629" cy="146050"/>
                </a:xfrm>
                <a:custGeom>
                  <a:avLst/>
                  <a:gdLst>
                    <a:gd name="connsiteX0" fmla="*/ 12700 w 44629"/>
                    <a:gd name="connsiteY0" fmla="*/ 0 h 146050"/>
                    <a:gd name="connsiteX1" fmla="*/ 44450 w 44629"/>
                    <a:gd name="connsiteY1" fmla="*/ 57150 h 146050"/>
                    <a:gd name="connsiteX2" fmla="*/ 0 w 44629"/>
                    <a:gd name="connsiteY2" fmla="*/ 146050 h 14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629" h="146050">
                      <a:moveTo>
                        <a:pt x="12700" y="0"/>
                      </a:moveTo>
                      <a:cubicBezTo>
                        <a:pt x="29633" y="16404"/>
                        <a:pt x="46567" y="32808"/>
                        <a:pt x="44450" y="57150"/>
                      </a:cubicBezTo>
                      <a:cubicBezTo>
                        <a:pt x="42333" y="81492"/>
                        <a:pt x="21166" y="113771"/>
                        <a:pt x="0" y="1460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orme libre : forme 349">
                  <a:extLst>
                    <a:ext uri="{FF2B5EF4-FFF2-40B4-BE49-F238E27FC236}">
                      <a16:creationId xmlns:a16="http://schemas.microsoft.com/office/drawing/2014/main" id="{3EA2185A-5BB9-4C6C-8C04-83E0EB381AC3}"/>
                    </a:ext>
                  </a:extLst>
                </p:cNvPr>
                <p:cNvSpPr/>
                <p:nvPr/>
              </p:nvSpPr>
              <p:spPr>
                <a:xfrm>
                  <a:off x="1784350" y="5016500"/>
                  <a:ext cx="25400" cy="127000"/>
                </a:xfrm>
                <a:custGeom>
                  <a:avLst/>
                  <a:gdLst>
                    <a:gd name="connsiteX0" fmla="*/ 0 w 25400"/>
                    <a:gd name="connsiteY0" fmla="*/ 0 h 127000"/>
                    <a:gd name="connsiteX1" fmla="*/ 19050 w 25400"/>
                    <a:gd name="connsiteY1" fmla="*/ 50800 h 127000"/>
                    <a:gd name="connsiteX2" fmla="*/ 25400 w 25400"/>
                    <a:gd name="connsiteY2" fmla="*/ 127000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400" h="127000">
                      <a:moveTo>
                        <a:pt x="0" y="0"/>
                      </a:moveTo>
                      <a:cubicBezTo>
                        <a:pt x="7408" y="14816"/>
                        <a:pt x="14817" y="29633"/>
                        <a:pt x="19050" y="50800"/>
                      </a:cubicBezTo>
                      <a:cubicBezTo>
                        <a:pt x="23283" y="71967"/>
                        <a:pt x="24341" y="99483"/>
                        <a:pt x="25400" y="1270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orme libre : forme 350">
                  <a:extLst>
                    <a:ext uri="{FF2B5EF4-FFF2-40B4-BE49-F238E27FC236}">
                      <a16:creationId xmlns:a16="http://schemas.microsoft.com/office/drawing/2014/main" id="{A3422CE0-8413-411D-9C3C-419BB80B5334}"/>
                    </a:ext>
                  </a:extLst>
                </p:cNvPr>
                <p:cNvSpPr/>
                <p:nvPr/>
              </p:nvSpPr>
              <p:spPr>
                <a:xfrm>
                  <a:off x="2425700" y="5492750"/>
                  <a:ext cx="196850" cy="69850"/>
                </a:xfrm>
                <a:custGeom>
                  <a:avLst/>
                  <a:gdLst>
                    <a:gd name="connsiteX0" fmla="*/ 0 w 196850"/>
                    <a:gd name="connsiteY0" fmla="*/ 0 h 69850"/>
                    <a:gd name="connsiteX1" fmla="*/ 69850 w 196850"/>
                    <a:gd name="connsiteY1" fmla="*/ 57150 h 69850"/>
                    <a:gd name="connsiteX2" fmla="*/ 196850 w 196850"/>
                    <a:gd name="connsiteY2" fmla="*/ 69850 h 6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850" h="69850">
                      <a:moveTo>
                        <a:pt x="0" y="0"/>
                      </a:moveTo>
                      <a:cubicBezTo>
                        <a:pt x="18521" y="22754"/>
                        <a:pt x="37042" y="45508"/>
                        <a:pt x="69850" y="57150"/>
                      </a:cubicBezTo>
                      <a:cubicBezTo>
                        <a:pt x="102658" y="68792"/>
                        <a:pt x="149754" y="69321"/>
                        <a:pt x="196850" y="698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orme libre : forme 351">
                  <a:extLst>
                    <a:ext uri="{FF2B5EF4-FFF2-40B4-BE49-F238E27FC236}">
                      <a16:creationId xmlns:a16="http://schemas.microsoft.com/office/drawing/2014/main" id="{7920418A-E106-40EA-A5C4-C85B6AD666E1}"/>
                    </a:ext>
                  </a:extLst>
                </p:cNvPr>
                <p:cNvSpPr/>
                <p:nvPr/>
              </p:nvSpPr>
              <p:spPr>
                <a:xfrm>
                  <a:off x="2414588" y="5562600"/>
                  <a:ext cx="202406" cy="11906"/>
                </a:xfrm>
                <a:custGeom>
                  <a:avLst/>
                  <a:gdLst>
                    <a:gd name="connsiteX0" fmla="*/ 0 w 202406"/>
                    <a:gd name="connsiteY0" fmla="*/ 11906 h 11906"/>
                    <a:gd name="connsiteX1" fmla="*/ 69056 w 202406"/>
                    <a:gd name="connsiteY1" fmla="*/ 7144 h 11906"/>
                    <a:gd name="connsiteX2" fmla="*/ 202406 w 202406"/>
                    <a:gd name="connsiteY2" fmla="*/ 0 h 11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2406" h="11906">
                      <a:moveTo>
                        <a:pt x="0" y="11906"/>
                      </a:moveTo>
                      <a:lnTo>
                        <a:pt x="69056" y="7144"/>
                      </a:lnTo>
                      <a:lnTo>
                        <a:pt x="202406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7D3565FA-2751-45FD-A95F-1DC89EB0225F}"/>
                </a:ext>
              </a:extLst>
            </p:cNvPr>
            <p:cNvSpPr/>
            <p:nvPr/>
          </p:nvSpPr>
          <p:spPr>
            <a:xfrm>
              <a:off x="49100" y="4825906"/>
              <a:ext cx="4484800" cy="215994"/>
            </a:xfrm>
            <a:custGeom>
              <a:avLst/>
              <a:gdLst>
                <a:gd name="connsiteX0" fmla="*/ 14400 w 4484800"/>
                <a:gd name="connsiteY0" fmla="*/ 88994 h 215994"/>
                <a:gd name="connsiteX1" fmla="*/ 90600 w 4484800"/>
                <a:gd name="connsiteY1" fmla="*/ 101694 h 215994"/>
                <a:gd name="connsiteX2" fmla="*/ 700200 w 4484800"/>
                <a:gd name="connsiteY2" fmla="*/ 63594 h 215994"/>
                <a:gd name="connsiteX3" fmla="*/ 1347900 w 4484800"/>
                <a:gd name="connsiteY3" fmla="*/ 94 h 215994"/>
                <a:gd name="connsiteX4" fmla="*/ 2084500 w 4484800"/>
                <a:gd name="connsiteY4" fmla="*/ 50894 h 215994"/>
                <a:gd name="connsiteX5" fmla="*/ 2732200 w 4484800"/>
                <a:gd name="connsiteY5" fmla="*/ 114394 h 215994"/>
                <a:gd name="connsiteX6" fmla="*/ 3341800 w 4484800"/>
                <a:gd name="connsiteY6" fmla="*/ 101694 h 215994"/>
                <a:gd name="connsiteX7" fmla="*/ 4243500 w 4484800"/>
                <a:gd name="connsiteY7" fmla="*/ 88994 h 215994"/>
                <a:gd name="connsiteX8" fmla="*/ 4484800 w 4484800"/>
                <a:gd name="connsiteY8" fmla="*/ 215994 h 21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4800" h="215994">
                  <a:moveTo>
                    <a:pt x="14400" y="88994"/>
                  </a:moveTo>
                  <a:cubicBezTo>
                    <a:pt x="-4650" y="97460"/>
                    <a:pt x="-23700" y="105927"/>
                    <a:pt x="90600" y="101694"/>
                  </a:cubicBezTo>
                  <a:cubicBezTo>
                    <a:pt x="204900" y="97461"/>
                    <a:pt x="490650" y="80527"/>
                    <a:pt x="700200" y="63594"/>
                  </a:cubicBezTo>
                  <a:cubicBezTo>
                    <a:pt x="909750" y="46661"/>
                    <a:pt x="1117183" y="2211"/>
                    <a:pt x="1347900" y="94"/>
                  </a:cubicBezTo>
                  <a:cubicBezTo>
                    <a:pt x="1578617" y="-2023"/>
                    <a:pt x="1853783" y="31844"/>
                    <a:pt x="2084500" y="50894"/>
                  </a:cubicBezTo>
                  <a:cubicBezTo>
                    <a:pt x="2315217" y="69944"/>
                    <a:pt x="2522650" y="105927"/>
                    <a:pt x="2732200" y="114394"/>
                  </a:cubicBezTo>
                  <a:cubicBezTo>
                    <a:pt x="2941750" y="122861"/>
                    <a:pt x="3341800" y="101694"/>
                    <a:pt x="3341800" y="101694"/>
                  </a:cubicBezTo>
                  <a:cubicBezTo>
                    <a:pt x="3593683" y="97461"/>
                    <a:pt x="4053000" y="69944"/>
                    <a:pt x="4243500" y="88994"/>
                  </a:cubicBezTo>
                  <a:cubicBezTo>
                    <a:pt x="4434000" y="108044"/>
                    <a:pt x="4459400" y="162019"/>
                    <a:pt x="4484800" y="215994"/>
                  </a:cubicBezTo>
                </a:path>
              </a:pathLst>
            </a:custGeom>
            <a:noFill/>
            <a:ln w="25400" cap="flat" cmpd="sng" algn="ctr">
              <a:solidFill>
                <a:srgbClr val="F79646">
                  <a:lumMod val="50000"/>
                  <a:alpha val="80000"/>
                </a:srgb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4400 w 4484800"/>
                        <a:gd name="connsiteY0" fmla="*/ 88994 h 215994"/>
                        <a:gd name="connsiteX1" fmla="*/ 90600 w 4484800"/>
                        <a:gd name="connsiteY1" fmla="*/ 101694 h 215994"/>
                        <a:gd name="connsiteX2" fmla="*/ 700200 w 4484800"/>
                        <a:gd name="connsiteY2" fmla="*/ 63594 h 215994"/>
                        <a:gd name="connsiteX3" fmla="*/ 1347900 w 4484800"/>
                        <a:gd name="connsiteY3" fmla="*/ 94 h 215994"/>
                        <a:gd name="connsiteX4" fmla="*/ 2084500 w 4484800"/>
                        <a:gd name="connsiteY4" fmla="*/ 50894 h 215994"/>
                        <a:gd name="connsiteX5" fmla="*/ 2732200 w 4484800"/>
                        <a:gd name="connsiteY5" fmla="*/ 114394 h 215994"/>
                        <a:gd name="connsiteX6" fmla="*/ 3341800 w 4484800"/>
                        <a:gd name="connsiteY6" fmla="*/ 101694 h 215994"/>
                        <a:gd name="connsiteX7" fmla="*/ 4243500 w 4484800"/>
                        <a:gd name="connsiteY7" fmla="*/ 88994 h 215994"/>
                        <a:gd name="connsiteX8" fmla="*/ 4484800 w 4484800"/>
                        <a:gd name="connsiteY8" fmla="*/ 215994 h 2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84800" h="215994" extrusionOk="0">
                          <a:moveTo>
                            <a:pt x="14400" y="88994"/>
                          </a:moveTo>
                          <a:cubicBezTo>
                            <a:pt x="-7234" y="95866"/>
                            <a:pt x="-26509" y="106981"/>
                            <a:pt x="90600" y="101694"/>
                          </a:cubicBezTo>
                          <a:cubicBezTo>
                            <a:pt x="226951" y="102103"/>
                            <a:pt x="457477" y="81582"/>
                            <a:pt x="700200" y="63594"/>
                          </a:cubicBezTo>
                          <a:cubicBezTo>
                            <a:pt x="902473" y="53768"/>
                            <a:pt x="1112361" y="28866"/>
                            <a:pt x="1347900" y="94"/>
                          </a:cubicBezTo>
                          <a:cubicBezTo>
                            <a:pt x="1556803" y="-13958"/>
                            <a:pt x="1889034" y="48687"/>
                            <a:pt x="2084500" y="50894"/>
                          </a:cubicBezTo>
                          <a:cubicBezTo>
                            <a:pt x="2348828" y="73931"/>
                            <a:pt x="2536926" y="76547"/>
                            <a:pt x="2732200" y="114394"/>
                          </a:cubicBezTo>
                          <a:cubicBezTo>
                            <a:pt x="2941750" y="122861"/>
                            <a:pt x="3341799" y="101695"/>
                            <a:pt x="3341800" y="101694"/>
                          </a:cubicBezTo>
                          <a:cubicBezTo>
                            <a:pt x="3590697" y="68985"/>
                            <a:pt x="4044456" y="81818"/>
                            <a:pt x="4243500" y="88994"/>
                          </a:cubicBezTo>
                          <a:cubicBezTo>
                            <a:pt x="4442755" y="112946"/>
                            <a:pt x="4470097" y="164591"/>
                            <a:pt x="4484800" y="21599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C3DA7F31-EACA-4F5F-B1FE-95D237686A50}"/>
                </a:ext>
              </a:extLst>
            </p:cNvPr>
            <p:cNvSpPr/>
            <p:nvPr/>
          </p:nvSpPr>
          <p:spPr>
            <a:xfrm>
              <a:off x="38100" y="4833938"/>
              <a:ext cx="4495800" cy="1157287"/>
            </a:xfrm>
            <a:custGeom>
              <a:avLst/>
              <a:gdLst>
                <a:gd name="connsiteX0" fmla="*/ 0 w 4533900"/>
                <a:gd name="connsiteY0" fmla="*/ 85725 h 1157287"/>
                <a:gd name="connsiteX1" fmla="*/ 180975 w 4533900"/>
                <a:gd name="connsiteY1" fmla="*/ 90487 h 1157287"/>
                <a:gd name="connsiteX2" fmla="*/ 538163 w 4533900"/>
                <a:gd name="connsiteY2" fmla="*/ 71437 h 1157287"/>
                <a:gd name="connsiteX3" fmla="*/ 752475 w 4533900"/>
                <a:gd name="connsiteY3" fmla="*/ 61912 h 1157287"/>
                <a:gd name="connsiteX4" fmla="*/ 985838 w 4533900"/>
                <a:gd name="connsiteY4" fmla="*/ 23812 h 1157287"/>
                <a:gd name="connsiteX5" fmla="*/ 1262063 w 4533900"/>
                <a:gd name="connsiteY5" fmla="*/ 0 h 1157287"/>
                <a:gd name="connsiteX6" fmla="*/ 1638300 w 4533900"/>
                <a:gd name="connsiteY6" fmla="*/ 9525 h 1157287"/>
                <a:gd name="connsiteX7" fmla="*/ 2076450 w 4533900"/>
                <a:gd name="connsiteY7" fmla="*/ 38100 h 1157287"/>
                <a:gd name="connsiteX8" fmla="*/ 2505075 w 4533900"/>
                <a:gd name="connsiteY8" fmla="*/ 85725 h 1157287"/>
                <a:gd name="connsiteX9" fmla="*/ 2833688 w 4533900"/>
                <a:gd name="connsiteY9" fmla="*/ 114300 h 1157287"/>
                <a:gd name="connsiteX10" fmla="*/ 3262313 w 4533900"/>
                <a:gd name="connsiteY10" fmla="*/ 104775 h 1157287"/>
                <a:gd name="connsiteX11" fmla="*/ 3690938 w 4533900"/>
                <a:gd name="connsiteY11" fmla="*/ 85725 h 1157287"/>
                <a:gd name="connsiteX12" fmla="*/ 4043363 w 4533900"/>
                <a:gd name="connsiteY12" fmla="*/ 80962 h 1157287"/>
                <a:gd name="connsiteX13" fmla="*/ 4310063 w 4533900"/>
                <a:gd name="connsiteY13" fmla="*/ 85725 h 1157287"/>
                <a:gd name="connsiteX14" fmla="*/ 4452938 w 4533900"/>
                <a:gd name="connsiteY14" fmla="*/ 138112 h 1157287"/>
                <a:gd name="connsiteX15" fmla="*/ 4495800 w 4533900"/>
                <a:gd name="connsiteY15" fmla="*/ 209550 h 1157287"/>
                <a:gd name="connsiteX16" fmla="*/ 4533900 w 4533900"/>
                <a:gd name="connsiteY16" fmla="*/ 1133475 h 1157287"/>
                <a:gd name="connsiteX17" fmla="*/ 14288 w 4533900"/>
                <a:gd name="connsiteY17" fmla="*/ 1157287 h 1157287"/>
                <a:gd name="connsiteX18" fmla="*/ 0 w 4533900"/>
                <a:gd name="connsiteY18" fmla="*/ 85725 h 1157287"/>
                <a:gd name="connsiteX0" fmla="*/ 0 w 4495800"/>
                <a:gd name="connsiteY0" fmla="*/ 85725 h 1157287"/>
                <a:gd name="connsiteX1" fmla="*/ 180975 w 4495800"/>
                <a:gd name="connsiteY1" fmla="*/ 90487 h 1157287"/>
                <a:gd name="connsiteX2" fmla="*/ 538163 w 4495800"/>
                <a:gd name="connsiteY2" fmla="*/ 71437 h 1157287"/>
                <a:gd name="connsiteX3" fmla="*/ 752475 w 4495800"/>
                <a:gd name="connsiteY3" fmla="*/ 61912 h 1157287"/>
                <a:gd name="connsiteX4" fmla="*/ 985838 w 4495800"/>
                <a:gd name="connsiteY4" fmla="*/ 23812 h 1157287"/>
                <a:gd name="connsiteX5" fmla="*/ 1262063 w 4495800"/>
                <a:gd name="connsiteY5" fmla="*/ 0 h 1157287"/>
                <a:gd name="connsiteX6" fmla="*/ 1638300 w 4495800"/>
                <a:gd name="connsiteY6" fmla="*/ 9525 h 1157287"/>
                <a:gd name="connsiteX7" fmla="*/ 2076450 w 4495800"/>
                <a:gd name="connsiteY7" fmla="*/ 38100 h 1157287"/>
                <a:gd name="connsiteX8" fmla="*/ 2505075 w 4495800"/>
                <a:gd name="connsiteY8" fmla="*/ 85725 h 1157287"/>
                <a:gd name="connsiteX9" fmla="*/ 2833688 w 4495800"/>
                <a:gd name="connsiteY9" fmla="*/ 114300 h 1157287"/>
                <a:gd name="connsiteX10" fmla="*/ 3262313 w 4495800"/>
                <a:gd name="connsiteY10" fmla="*/ 104775 h 1157287"/>
                <a:gd name="connsiteX11" fmla="*/ 3690938 w 4495800"/>
                <a:gd name="connsiteY11" fmla="*/ 85725 h 1157287"/>
                <a:gd name="connsiteX12" fmla="*/ 4043363 w 4495800"/>
                <a:gd name="connsiteY12" fmla="*/ 80962 h 1157287"/>
                <a:gd name="connsiteX13" fmla="*/ 4310063 w 4495800"/>
                <a:gd name="connsiteY13" fmla="*/ 85725 h 1157287"/>
                <a:gd name="connsiteX14" fmla="*/ 4452938 w 4495800"/>
                <a:gd name="connsiteY14" fmla="*/ 138112 h 1157287"/>
                <a:gd name="connsiteX15" fmla="*/ 4495800 w 4495800"/>
                <a:gd name="connsiteY15" fmla="*/ 209550 h 1157287"/>
                <a:gd name="connsiteX16" fmla="*/ 4493419 w 4495800"/>
                <a:gd name="connsiteY16" fmla="*/ 1133475 h 1157287"/>
                <a:gd name="connsiteX17" fmla="*/ 14288 w 4495800"/>
                <a:gd name="connsiteY17" fmla="*/ 1157287 h 1157287"/>
                <a:gd name="connsiteX18" fmla="*/ 0 w 4495800"/>
                <a:gd name="connsiteY18" fmla="*/ 85725 h 115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95800" h="1157287">
                  <a:moveTo>
                    <a:pt x="0" y="85725"/>
                  </a:moveTo>
                  <a:lnTo>
                    <a:pt x="180975" y="90487"/>
                  </a:lnTo>
                  <a:lnTo>
                    <a:pt x="538163" y="71437"/>
                  </a:lnTo>
                  <a:lnTo>
                    <a:pt x="752475" y="61912"/>
                  </a:lnTo>
                  <a:lnTo>
                    <a:pt x="985838" y="23812"/>
                  </a:lnTo>
                  <a:lnTo>
                    <a:pt x="1262063" y="0"/>
                  </a:lnTo>
                  <a:lnTo>
                    <a:pt x="1638300" y="9525"/>
                  </a:lnTo>
                  <a:lnTo>
                    <a:pt x="2076450" y="38100"/>
                  </a:lnTo>
                  <a:lnTo>
                    <a:pt x="2505075" y="85725"/>
                  </a:lnTo>
                  <a:lnTo>
                    <a:pt x="2833688" y="114300"/>
                  </a:lnTo>
                  <a:lnTo>
                    <a:pt x="3262313" y="104775"/>
                  </a:lnTo>
                  <a:lnTo>
                    <a:pt x="3690938" y="85725"/>
                  </a:lnTo>
                  <a:lnTo>
                    <a:pt x="4043363" y="80962"/>
                  </a:lnTo>
                  <a:lnTo>
                    <a:pt x="4310063" y="85725"/>
                  </a:lnTo>
                  <a:lnTo>
                    <a:pt x="4452938" y="138112"/>
                  </a:lnTo>
                  <a:lnTo>
                    <a:pt x="4495800" y="209550"/>
                  </a:lnTo>
                  <a:cubicBezTo>
                    <a:pt x="4495006" y="517525"/>
                    <a:pt x="4494213" y="825500"/>
                    <a:pt x="4493419" y="1133475"/>
                  </a:cubicBezTo>
                  <a:lnTo>
                    <a:pt x="14288" y="1157287"/>
                  </a:lnTo>
                  <a:lnTo>
                    <a:pt x="0" y="85725"/>
                  </a:lnTo>
                  <a:close/>
                </a:path>
              </a:pathLst>
            </a:custGeom>
            <a:gradFill rotWithShape="1">
              <a:gsLst>
                <a:gs pos="0">
                  <a:srgbClr val="9D8703">
                    <a:alpha val="11000"/>
                  </a:srgbClr>
                </a:gs>
                <a:gs pos="100000">
                  <a:srgbClr val="F79646">
                    <a:lumMod val="50000"/>
                    <a:alpha val="6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1" name="Rectangle 360">
            <a:extLst>
              <a:ext uri="{FF2B5EF4-FFF2-40B4-BE49-F238E27FC236}">
                <a16:creationId xmlns:a16="http://schemas.microsoft.com/office/drawing/2014/main" id="{8BCBF8E2-AFC8-4494-B4F8-B46A040ABBE7}"/>
              </a:ext>
            </a:extLst>
          </p:cNvPr>
          <p:cNvSpPr/>
          <p:nvPr/>
        </p:nvSpPr>
        <p:spPr>
          <a:xfrm>
            <a:off x="1054562" y="5808035"/>
            <a:ext cx="3332167" cy="192508"/>
          </a:xfrm>
          <a:prstGeom prst="rect">
            <a:avLst/>
          </a:prstGeom>
          <a:gradFill rotWithShape="1">
            <a:gsLst>
              <a:gs pos="31000">
                <a:srgbClr val="4F81BD">
                  <a:tint val="100000"/>
                  <a:shade val="100000"/>
                  <a:satMod val="130000"/>
                  <a:alpha val="63000"/>
                </a:srgbClr>
              </a:gs>
              <a:gs pos="100000">
                <a:srgbClr val="4F81BD">
                  <a:tint val="50000"/>
                  <a:shade val="100000"/>
                  <a:satMod val="350000"/>
                  <a:alpha val="45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116A0088-9D0D-4025-8082-BC4A4D3D1AB1}"/>
              </a:ext>
            </a:extLst>
          </p:cNvPr>
          <p:cNvSpPr/>
          <p:nvPr/>
        </p:nvSpPr>
        <p:spPr>
          <a:xfrm>
            <a:off x="178199" y="2718684"/>
            <a:ext cx="2342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558ED5"/>
                </a:solidFill>
                <a:latin typeface="Frutiger LT Std 45 Light" panose="020B0402020204020204" pitchFamily="34" charset="0"/>
              </a:rPr>
              <a:t>Précipitations</a:t>
            </a:r>
          </a:p>
        </p:txBody>
      </p:sp>
      <p:pic>
        <p:nvPicPr>
          <p:cNvPr id="465" name="Graphique 464" descr="Pluie">
            <a:extLst>
              <a:ext uri="{FF2B5EF4-FFF2-40B4-BE49-F238E27FC236}">
                <a16:creationId xmlns:a16="http://schemas.microsoft.com/office/drawing/2014/main" id="{6BBB365E-C321-4462-8567-C15CB993E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127" y="1892470"/>
            <a:ext cx="914400" cy="914400"/>
          </a:xfrm>
          <a:prstGeom prst="rect">
            <a:avLst/>
          </a:prstGeom>
        </p:spPr>
      </p:pic>
      <p:sp>
        <p:nvSpPr>
          <p:cNvPr id="471" name="Rectangle 470">
            <a:extLst>
              <a:ext uri="{FF2B5EF4-FFF2-40B4-BE49-F238E27FC236}">
                <a16:creationId xmlns:a16="http://schemas.microsoft.com/office/drawing/2014/main" id="{15CB137C-DAAE-43FB-AE27-C7C326CBDFF2}"/>
              </a:ext>
            </a:extLst>
          </p:cNvPr>
          <p:cNvSpPr/>
          <p:nvPr/>
        </p:nvSpPr>
        <p:spPr>
          <a:xfrm>
            <a:off x="2431762" y="1506713"/>
            <a:ext cx="2342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558ED5"/>
                </a:solidFill>
                <a:latin typeface="Frutiger LT Std 45 Light" panose="020B0402020204020204" pitchFamily="34" charset="0"/>
              </a:rPr>
              <a:t>Evapotranspiration</a:t>
            </a:r>
          </a:p>
        </p:txBody>
      </p:sp>
      <p:grpSp>
        <p:nvGrpSpPr>
          <p:cNvPr id="505" name="Groupe 504">
            <a:extLst>
              <a:ext uri="{FF2B5EF4-FFF2-40B4-BE49-F238E27FC236}">
                <a16:creationId xmlns:a16="http://schemas.microsoft.com/office/drawing/2014/main" id="{BC8B89DE-C3BD-4111-A2D9-EC0A7009E2E0}"/>
              </a:ext>
            </a:extLst>
          </p:cNvPr>
          <p:cNvGrpSpPr/>
          <p:nvPr/>
        </p:nvGrpSpPr>
        <p:grpSpPr>
          <a:xfrm>
            <a:off x="3266131" y="1881442"/>
            <a:ext cx="673296" cy="331787"/>
            <a:chOff x="3266131" y="2087999"/>
            <a:chExt cx="673296" cy="331787"/>
          </a:xfrm>
        </p:grpSpPr>
        <p:grpSp>
          <p:nvGrpSpPr>
            <p:cNvPr id="474" name="Groupe 473">
              <a:extLst>
                <a:ext uri="{FF2B5EF4-FFF2-40B4-BE49-F238E27FC236}">
                  <a16:creationId xmlns:a16="http://schemas.microsoft.com/office/drawing/2014/main" id="{2C937D0F-2335-4052-927B-ACB2017DDC1D}"/>
                </a:ext>
              </a:extLst>
            </p:cNvPr>
            <p:cNvGrpSpPr/>
            <p:nvPr/>
          </p:nvGrpSpPr>
          <p:grpSpPr>
            <a:xfrm>
              <a:off x="3266131" y="2087999"/>
              <a:ext cx="339921" cy="331787"/>
              <a:chOff x="5941615" y="1819275"/>
              <a:chExt cx="423977" cy="774926"/>
            </a:xfrm>
          </p:grpSpPr>
          <p:sp>
            <p:nvSpPr>
              <p:cNvPr id="479" name="Forme libre : forme 478">
                <a:extLst>
                  <a:ext uri="{FF2B5EF4-FFF2-40B4-BE49-F238E27FC236}">
                    <a16:creationId xmlns:a16="http://schemas.microsoft.com/office/drawing/2014/main" id="{2CF4990C-3B08-49CE-A72F-AAB03E54D1B5}"/>
                  </a:ext>
                </a:extLst>
              </p:cNvPr>
              <p:cNvSpPr/>
              <p:nvPr/>
            </p:nvSpPr>
            <p:spPr>
              <a:xfrm>
                <a:off x="6080373" y="1819275"/>
                <a:ext cx="152400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0" name="Forme libre : forme 479">
                <a:extLst>
                  <a:ext uri="{FF2B5EF4-FFF2-40B4-BE49-F238E27FC236}">
                    <a16:creationId xmlns:a16="http://schemas.microsoft.com/office/drawing/2014/main" id="{1473009D-A13F-4B95-862A-D7F6413FCCF4}"/>
                  </a:ext>
                </a:extLst>
              </p:cNvPr>
              <p:cNvSpPr/>
              <p:nvPr/>
            </p:nvSpPr>
            <p:spPr>
              <a:xfrm>
                <a:off x="6213189" y="1820440"/>
                <a:ext cx="152403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1" name="Forme libre : forme 480">
                <a:extLst>
                  <a:ext uri="{FF2B5EF4-FFF2-40B4-BE49-F238E27FC236}">
                    <a16:creationId xmlns:a16="http://schemas.microsoft.com/office/drawing/2014/main" id="{32D44EFD-94E2-4DE6-91CF-511D010526E1}"/>
                  </a:ext>
                </a:extLst>
              </p:cNvPr>
              <p:cNvSpPr/>
              <p:nvPr/>
            </p:nvSpPr>
            <p:spPr>
              <a:xfrm>
                <a:off x="5941615" y="1819275"/>
                <a:ext cx="152400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475" name="Groupe 474">
              <a:extLst>
                <a:ext uri="{FF2B5EF4-FFF2-40B4-BE49-F238E27FC236}">
                  <a16:creationId xmlns:a16="http://schemas.microsoft.com/office/drawing/2014/main" id="{977298C2-79C2-4E97-AF77-B688BD748566}"/>
                </a:ext>
              </a:extLst>
            </p:cNvPr>
            <p:cNvGrpSpPr/>
            <p:nvPr/>
          </p:nvGrpSpPr>
          <p:grpSpPr>
            <a:xfrm>
              <a:off x="3599506" y="2087999"/>
              <a:ext cx="339921" cy="331787"/>
              <a:chOff x="5941615" y="1819275"/>
              <a:chExt cx="423977" cy="774926"/>
            </a:xfrm>
          </p:grpSpPr>
          <p:sp>
            <p:nvSpPr>
              <p:cNvPr id="476" name="Forme libre : forme 475">
                <a:extLst>
                  <a:ext uri="{FF2B5EF4-FFF2-40B4-BE49-F238E27FC236}">
                    <a16:creationId xmlns:a16="http://schemas.microsoft.com/office/drawing/2014/main" id="{D6A81997-5954-4F1B-BD21-94ABDD643202}"/>
                  </a:ext>
                </a:extLst>
              </p:cNvPr>
              <p:cNvSpPr/>
              <p:nvPr/>
            </p:nvSpPr>
            <p:spPr>
              <a:xfrm>
                <a:off x="6080388" y="1819275"/>
                <a:ext cx="152403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7" name="Forme libre : forme 476">
                <a:extLst>
                  <a:ext uri="{FF2B5EF4-FFF2-40B4-BE49-F238E27FC236}">
                    <a16:creationId xmlns:a16="http://schemas.microsoft.com/office/drawing/2014/main" id="{D7100F86-E4A9-489A-9526-0FD7B66FD2F6}"/>
                  </a:ext>
                </a:extLst>
              </p:cNvPr>
              <p:cNvSpPr/>
              <p:nvPr/>
            </p:nvSpPr>
            <p:spPr>
              <a:xfrm>
                <a:off x="6213189" y="1820440"/>
                <a:ext cx="152403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8" name="Forme libre : forme 477">
                <a:extLst>
                  <a:ext uri="{FF2B5EF4-FFF2-40B4-BE49-F238E27FC236}">
                    <a16:creationId xmlns:a16="http://schemas.microsoft.com/office/drawing/2014/main" id="{4246E0A6-8281-48D1-8DE4-6B10326283A8}"/>
                  </a:ext>
                </a:extLst>
              </p:cNvPr>
              <p:cNvSpPr/>
              <p:nvPr/>
            </p:nvSpPr>
            <p:spPr>
              <a:xfrm>
                <a:off x="5941615" y="1819275"/>
                <a:ext cx="152400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485" name="Graphique 484" descr="Soleil">
            <a:extLst>
              <a:ext uri="{FF2B5EF4-FFF2-40B4-BE49-F238E27FC236}">
                <a16:creationId xmlns:a16="http://schemas.microsoft.com/office/drawing/2014/main" id="{FF2E1533-6653-4F1B-909D-061BA9911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4074" y="1658931"/>
            <a:ext cx="650364" cy="650364"/>
          </a:xfrm>
          <a:prstGeom prst="rect">
            <a:avLst/>
          </a:prstGeom>
        </p:spPr>
      </p:pic>
      <p:sp>
        <p:nvSpPr>
          <p:cNvPr id="488" name="Rectangle 487">
            <a:extLst>
              <a:ext uri="{FF2B5EF4-FFF2-40B4-BE49-F238E27FC236}">
                <a16:creationId xmlns:a16="http://schemas.microsoft.com/office/drawing/2014/main" id="{F7CC3F64-1C45-4F65-9A11-7F7298E0D36B}"/>
              </a:ext>
            </a:extLst>
          </p:cNvPr>
          <p:cNvSpPr/>
          <p:nvPr/>
        </p:nvSpPr>
        <p:spPr>
          <a:xfrm>
            <a:off x="1641082" y="6027320"/>
            <a:ext cx="2342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558ED5"/>
                </a:solidFill>
                <a:latin typeface="Frutiger LT Std 45 Light" panose="020B0402020204020204" pitchFamily="34" charset="0"/>
              </a:rPr>
              <a:t>Réserve Utile</a:t>
            </a:r>
          </a:p>
        </p:txBody>
      </p:sp>
      <p:sp>
        <p:nvSpPr>
          <p:cNvPr id="499" name="Espace réservé du contenu 15">
            <a:extLst>
              <a:ext uri="{FF2B5EF4-FFF2-40B4-BE49-F238E27FC236}">
                <a16:creationId xmlns:a16="http://schemas.microsoft.com/office/drawing/2014/main" id="{2E4301DE-A9A3-48A6-A037-4461BFCD8E2E}"/>
              </a:ext>
            </a:extLst>
          </p:cNvPr>
          <p:cNvSpPr txBox="1">
            <a:spLocks/>
          </p:cNvSpPr>
          <p:nvPr/>
        </p:nvSpPr>
        <p:spPr>
          <a:xfrm>
            <a:off x="4691063" y="1713270"/>
            <a:ext cx="7348538" cy="4868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b="0" kern="120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7F3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Pour chaque mois successivement :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Bilan Précipitations – Evapotranspiration potentielle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Si ce bilan est positif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Remplissage de la Réserve Utile du sol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L’excès éventuel est perdu par drainage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Pas de déficit hydrique pour le mois</a:t>
            </a:r>
          </a:p>
          <a:p>
            <a:pPr lvl="2"/>
            <a:endParaRPr lang="fr-FR" dirty="0">
              <a:sym typeface="Wingdings" panose="05000000000000000000" pitchFamily="2" charset="2"/>
            </a:endParaRPr>
          </a:p>
          <a:p>
            <a:pPr lvl="2"/>
            <a:r>
              <a:rPr lang="fr-FR" dirty="0">
                <a:sym typeface="Wingdings" panose="05000000000000000000" pitchFamily="2" charset="2"/>
              </a:rPr>
              <a:t>Si ce bilan est négatif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Prélèvement dans la Réserve Utile du sol</a:t>
            </a:r>
          </a:p>
        </p:txBody>
      </p:sp>
      <p:pic>
        <p:nvPicPr>
          <p:cNvPr id="502" name="Image 501">
            <a:extLst>
              <a:ext uri="{FF2B5EF4-FFF2-40B4-BE49-F238E27FC236}">
                <a16:creationId xmlns:a16="http://schemas.microsoft.com/office/drawing/2014/main" id="{0EA7559B-F398-4F1D-B947-026722817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625" y="656408"/>
            <a:ext cx="615700" cy="615700"/>
          </a:xfrm>
          <a:prstGeom prst="rect">
            <a:avLst/>
          </a:prstGeom>
        </p:spPr>
      </p:pic>
      <p:sp>
        <p:nvSpPr>
          <p:cNvPr id="54" name="Flèche : droite 53">
            <a:extLst>
              <a:ext uri="{FF2B5EF4-FFF2-40B4-BE49-F238E27FC236}">
                <a16:creationId xmlns:a16="http://schemas.microsoft.com/office/drawing/2014/main" id="{4C63D441-1A40-40D1-B3CC-EC8AF7B52F63}"/>
              </a:ext>
            </a:extLst>
          </p:cNvPr>
          <p:cNvSpPr/>
          <p:nvPr/>
        </p:nvSpPr>
        <p:spPr>
          <a:xfrm rot="5400000" flipV="1">
            <a:off x="4246183" y="5648671"/>
            <a:ext cx="551392" cy="152351"/>
          </a:xfrm>
          <a:prstGeom prst="rightArrow">
            <a:avLst>
              <a:gd name="adj1" fmla="val 50000"/>
              <a:gd name="adj2" fmla="val 66344"/>
            </a:avLst>
          </a:prstGeom>
          <a:gradFill flip="none" rotWithShape="1">
            <a:gsLst>
              <a:gs pos="31000">
                <a:srgbClr val="4F81BD">
                  <a:tint val="100000"/>
                  <a:shade val="100000"/>
                  <a:satMod val="130000"/>
                  <a:alpha val="63000"/>
                </a:srgbClr>
              </a:gs>
              <a:gs pos="100000">
                <a:srgbClr val="4F81BD">
                  <a:tint val="50000"/>
                  <a:shade val="100000"/>
                  <a:satMod val="350000"/>
                  <a:alpha val="4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kern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225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Flèche : droite 505">
            <a:extLst>
              <a:ext uri="{FF2B5EF4-FFF2-40B4-BE49-F238E27FC236}">
                <a16:creationId xmlns:a16="http://schemas.microsoft.com/office/drawing/2014/main" id="{E9221051-F1C9-4B29-97CA-ED02F891FC85}"/>
              </a:ext>
            </a:extLst>
          </p:cNvPr>
          <p:cNvSpPr/>
          <p:nvPr/>
        </p:nvSpPr>
        <p:spPr>
          <a:xfrm rot="16200000">
            <a:off x="2400587" y="3585171"/>
            <a:ext cx="2955495" cy="403741"/>
          </a:xfrm>
          <a:prstGeom prst="rightArrow">
            <a:avLst>
              <a:gd name="adj1" fmla="val 50000"/>
              <a:gd name="adj2" fmla="val 66344"/>
            </a:avLst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7" name="Flèche : droite 506">
            <a:extLst>
              <a:ext uri="{FF2B5EF4-FFF2-40B4-BE49-F238E27FC236}">
                <a16:creationId xmlns:a16="http://schemas.microsoft.com/office/drawing/2014/main" id="{4C3BC44E-9513-4287-AEB1-FDC11601DB6E}"/>
              </a:ext>
            </a:extLst>
          </p:cNvPr>
          <p:cNvSpPr/>
          <p:nvPr/>
        </p:nvSpPr>
        <p:spPr>
          <a:xfrm rot="16200000">
            <a:off x="2914695" y="2448889"/>
            <a:ext cx="682934" cy="403741"/>
          </a:xfrm>
          <a:prstGeom prst="rightArrow">
            <a:avLst>
              <a:gd name="adj1" fmla="val 50000"/>
              <a:gd name="adj2" fmla="val 66344"/>
            </a:avLst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4" name="Flèche : droite 503">
            <a:extLst>
              <a:ext uri="{FF2B5EF4-FFF2-40B4-BE49-F238E27FC236}">
                <a16:creationId xmlns:a16="http://schemas.microsoft.com/office/drawing/2014/main" id="{515E63CA-39EE-4E78-BA98-A63A0D788521}"/>
              </a:ext>
            </a:extLst>
          </p:cNvPr>
          <p:cNvSpPr/>
          <p:nvPr/>
        </p:nvSpPr>
        <p:spPr>
          <a:xfrm rot="5400000">
            <a:off x="317535" y="3991081"/>
            <a:ext cx="2063362" cy="195680"/>
          </a:xfrm>
          <a:prstGeom prst="rightArrow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752476"/>
            <a:ext cx="11953875" cy="615600"/>
          </a:xfrm>
        </p:spPr>
        <p:txBody>
          <a:bodyPr/>
          <a:lstStyle/>
          <a:p>
            <a:r>
              <a:rPr lang="fr-FR" dirty="0"/>
              <a:t>       Calcul de l’indicateur Déficit Hydrique annuel (</a:t>
            </a:r>
            <a:r>
              <a:rPr lang="fr-FR" dirty="0" err="1"/>
              <a:t>DHYa</a:t>
            </a:r>
            <a:r>
              <a:rPr lang="fr-FR" dirty="0"/>
              <a:t>)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22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calcul des indicateurs IKS</a:t>
            </a:r>
          </a:p>
        </p:txBody>
      </p:sp>
      <p:grpSp>
        <p:nvGrpSpPr>
          <p:cNvPr id="332" name="Groupe 331">
            <a:extLst>
              <a:ext uri="{FF2B5EF4-FFF2-40B4-BE49-F238E27FC236}">
                <a16:creationId xmlns:a16="http://schemas.microsoft.com/office/drawing/2014/main" id="{20C792B0-01F4-4D6E-878C-39AE5610A78E}"/>
              </a:ext>
            </a:extLst>
          </p:cNvPr>
          <p:cNvGrpSpPr/>
          <p:nvPr/>
        </p:nvGrpSpPr>
        <p:grpSpPr>
          <a:xfrm>
            <a:off x="1046389" y="2833143"/>
            <a:ext cx="3340340" cy="3178447"/>
            <a:chOff x="38100" y="1021147"/>
            <a:chExt cx="4495800" cy="4970078"/>
          </a:xfrm>
        </p:grpSpPr>
        <p:grpSp>
          <p:nvGrpSpPr>
            <p:cNvPr id="333" name="Groupe 332">
              <a:extLst>
                <a:ext uri="{FF2B5EF4-FFF2-40B4-BE49-F238E27FC236}">
                  <a16:creationId xmlns:a16="http://schemas.microsoft.com/office/drawing/2014/main" id="{C0AE9B0E-AD30-420F-950A-42E94B637995}"/>
                </a:ext>
              </a:extLst>
            </p:cNvPr>
            <p:cNvGrpSpPr/>
            <p:nvPr/>
          </p:nvGrpSpPr>
          <p:grpSpPr>
            <a:xfrm>
              <a:off x="1055440" y="1021147"/>
              <a:ext cx="2321322" cy="4690678"/>
              <a:chOff x="1055440" y="1021147"/>
              <a:chExt cx="2321322" cy="4690678"/>
            </a:xfrm>
          </p:grpSpPr>
          <p:grpSp>
            <p:nvGrpSpPr>
              <p:cNvPr id="336" name="Groupe 335">
                <a:extLst>
                  <a:ext uri="{FF2B5EF4-FFF2-40B4-BE49-F238E27FC236}">
                    <a16:creationId xmlns:a16="http://schemas.microsoft.com/office/drawing/2014/main" id="{0BCED0E3-4292-4880-958C-578F630E0C83}"/>
                  </a:ext>
                </a:extLst>
              </p:cNvPr>
              <p:cNvGrpSpPr/>
              <p:nvPr/>
            </p:nvGrpSpPr>
            <p:grpSpPr>
              <a:xfrm>
                <a:off x="1444625" y="4864100"/>
                <a:ext cx="1500981" cy="836613"/>
                <a:chOff x="1444625" y="4864100"/>
                <a:chExt cx="1500981" cy="836613"/>
              </a:xfrm>
            </p:grpSpPr>
            <p:sp>
              <p:nvSpPr>
                <p:cNvPr id="353" name="Forme libre : forme 352">
                  <a:extLst>
                    <a:ext uri="{FF2B5EF4-FFF2-40B4-BE49-F238E27FC236}">
                      <a16:creationId xmlns:a16="http://schemas.microsoft.com/office/drawing/2014/main" id="{975736C4-B2A2-41AD-813E-FE4DA4F0C32C}"/>
                    </a:ext>
                  </a:extLst>
                </p:cNvPr>
                <p:cNvSpPr/>
                <p:nvPr/>
              </p:nvSpPr>
              <p:spPr>
                <a:xfrm>
                  <a:off x="1444625" y="4864100"/>
                  <a:ext cx="904875" cy="171450"/>
                </a:xfrm>
                <a:custGeom>
                  <a:avLst/>
                  <a:gdLst>
                    <a:gd name="connsiteX0" fmla="*/ 828675 w 904875"/>
                    <a:gd name="connsiteY0" fmla="*/ 0 h 171450"/>
                    <a:gd name="connsiteX1" fmla="*/ 777875 w 904875"/>
                    <a:gd name="connsiteY1" fmla="*/ 57150 h 171450"/>
                    <a:gd name="connsiteX2" fmla="*/ 638175 w 904875"/>
                    <a:gd name="connsiteY2" fmla="*/ 85725 h 171450"/>
                    <a:gd name="connsiteX3" fmla="*/ 527050 w 904875"/>
                    <a:gd name="connsiteY3" fmla="*/ 82550 h 171450"/>
                    <a:gd name="connsiteX4" fmla="*/ 422275 w 904875"/>
                    <a:gd name="connsiteY4" fmla="*/ 85725 h 171450"/>
                    <a:gd name="connsiteX5" fmla="*/ 263525 w 904875"/>
                    <a:gd name="connsiteY5" fmla="*/ 120650 h 171450"/>
                    <a:gd name="connsiteX6" fmla="*/ 168275 w 904875"/>
                    <a:gd name="connsiteY6" fmla="*/ 120650 h 171450"/>
                    <a:gd name="connsiteX7" fmla="*/ 66675 w 904875"/>
                    <a:gd name="connsiteY7" fmla="*/ 107950 h 171450"/>
                    <a:gd name="connsiteX8" fmla="*/ 15875 w 904875"/>
                    <a:gd name="connsiteY8" fmla="*/ 139700 h 171450"/>
                    <a:gd name="connsiteX9" fmla="*/ 0 w 904875"/>
                    <a:gd name="connsiteY9" fmla="*/ 171450 h 171450"/>
                    <a:gd name="connsiteX10" fmla="*/ 44450 w 904875"/>
                    <a:gd name="connsiteY10" fmla="*/ 133350 h 171450"/>
                    <a:gd name="connsiteX11" fmla="*/ 130175 w 904875"/>
                    <a:gd name="connsiteY11" fmla="*/ 130175 h 171450"/>
                    <a:gd name="connsiteX12" fmla="*/ 228600 w 904875"/>
                    <a:gd name="connsiteY12" fmla="*/ 152400 h 171450"/>
                    <a:gd name="connsiteX13" fmla="*/ 311150 w 904875"/>
                    <a:gd name="connsiteY13" fmla="*/ 161925 h 171450"/>
                    <a:gd name="connsiteX14" fmla="*/ 415925 w 904875"/>
                    <a:gd name="connsiteY14" fmla="*/ 130175 h 171450"/>
                    <a:gd name="connsiteX15" fmla="*/ 498475 w 904875"/>
                    <a:gd name="connsiteY15" fmla="*/ 130175 h 171450"/>
                    <a:gd name="connsiteX16" fmla="*/ 596900 w 904875"/>
                    <a:gd name="connsiteY16" fmla="*/ 123825 h 171450"/>
                    <a:gd name="connsiteX17" fmla="*/ 688975 w 904875"/>
                    <a:gd name="connsiteY17" fmla="*/ 133350 h 171450"/>
                    <a:gd name="connsiteX18" fmla="*/ 765175 w 904875"/>
                    <a:gd name="connsiteY18" fmla="*/ 127000 h 171450"/>
                    <a:gd name="connsiteX19" fmla="*/ 847725 w 904875"/>
                    <a:gd name="connsiteY19" fmla="*/ 85725 h 171450"/>
                    <a:gd name="connsiteX20" fmla="*/ 904875 w 904875"/>
                    <a:gd name="connsiteY20" fmla="*/ 44450 h 171450"/>
                    <a:gd name="connsiteX21" fmla="*/ 828675 w 904875"/>
                    <a:gd name="connsiteY21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904875" h="171450">
                      <a:moveTo>
                        <a:pt x="828675" y="0"/>
                      </a:moveTo>
                      <a:lnTo>
                        <a:pt x="777875" y="57150"/>
                      </a:lnTo>
                      <a:lnTo>
                        <a:pt x="638175" y="85725"/>
                      </a:lnTo>
                      <a:lnTo>
                        <a:pt x="527050" y="82550"/>
                      </a:lnTo>
                      <a:lnTo>
                        <a:pt x="422275" y="85725"/>
                      </a:lnTo>
                      <a:lnTo>
                        <a:pt x="263525" y="120650"/>
                      </a:lnTo>
                      <a:lnTo>
                        <a:pt x="168275" y="120650"/>
                      </a:lnTo>
                      <a:lnTo>
                        <a:pt x="66675" y="107950"/>
                      </a:lnTo>
                      <a:lnTo>
                        <a:pt x="15875" y="139700"/>
                      </a:lnTo>
                      <a:lnTo>
                        <a:pt x="0" y="171450"/>
                      </a:lnTo>
                      <a:lnTo>
                        <a:pt x="44450" y="133350"/>
                      </a:lnTo>
                      <a:lnTo>
                        <a:pt x="130175" y="130175"/>
                      </a:lnTo>
                      <a:lnTo>
                        <a:pt x="228600" y="152400"/>
                      </a:lnTo>
                      <a:lnTo>
                        <a:pt x="311150" y="161925"/>
                      </a:lnTo>
                      <a:lnTo>
                        <a:pt x="415925" y="130175"/>
                      </a:lnTo>
                      <a:lnTo>
                        <a:pt x="498475" y="130175"/>
                      </a:lnTo>
                      <a:lnTo>
                        <a:pt x="596900" y="123825"/>
                      </a:lnTo>
                      <a:lnTo>
                        <a:pt x="688975" y="133350"/>
                      </a:lnTo>
                      <a:lnTo>
                        <a:pt x="765175" y="127000"/>
                      </a:lnTo>
                      <a:lnTo>
                        <a:pt x="847725" y="85725"/>
                      </a:lnTo>
                      <a:lnTo>
                        <a:pt x="904875" y="44450"/>
                      </a:lnTo>
                      <a:lnTo>
                        <a:pt x="828675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4" name="Forme libre : forme 353">
                  <a:extLst>
                    <a:ext uri="{FF2B5EF4-FFF2-40B4-BE49-F238E27FC236}">
                      <a16:creationId xmlns:a16="http://schemas.microsoft.com/office/drawing/2014/main" id="{6A6E60C3-24D4-4E17-96FC-D5243BA5998E}"/>
                    </a:ext>
                  </a:extLst>
                </p:cNvPr>
                <p:cNvSpPr/>
                <p:nvPr/>
              </p:nvSpPr>
              <p:spPr>
                <a:xfrm>
                  <a:off x="1781175" y="5012531"/>
                  <a:ext cx="59531" cy="126207"/>
                </a:xfrm>
                <a:custGeom>
                  <a:avLst/>
                  <a:gdLst>
                    <a:gd name="connsiteX0" fmla="*/ 0 w 59531"/>
                    <a:gd name="connsiteY0" fmla="*/ 0 h 126207"/>
                    <a:gd name="connsiteX1" fmla="*/ 21431 w 59531"/>
                    <a:gd name="connsiteY1" fmla="*/ 42863 h 126207"/>
                    <a:gd name="connsiteX2" fmla="*/ 26194 w 59531"/>
                    <a:gd name="connsiteY2" fmla="*/ 126207 h 126207"/>
                    <a:gd name="connsiteX3" fmla="*/ 59531 w 59531"/>
                    <a:gd name="connsiteY3" fmla="*/ 76200 h 126207"/>
                    <a:gd name="connsiteX4" fmla="*/ 54769 w 59531"/>
                    <a:gd name="connsiteY4" fmla="*/ 19050 h 126207"/>
                    <a:gd name="connsiteX5" fmla="*/ 0 w 59531"/>
                    <a:gd name="connsiteY5" fmla="*/ 0 h 126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9531" h="126207">
                      <a:moveTo>
                        <a:pt x="0" y="0"/>
                      </a:moveTo>
                      <a:lnTo>
                        <a:pt x="21431" y="42863"/>
                      </a:lnTo>
                      <a:lnTo>
                        <a:pt x="26194" y="126207"/>
                      </a:lnTo>
                      <a:lnTo>
                        <a:pt x="59531" y="76200"/>
                      </a:lnTo>
                      <a:lnTo>
                        <a:pt x="54769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Forme libre : forme 354">
                  <a:extLst>
                    <a:ext uri="{FF2B5EF4-FFF2-40B4-BE49-F238E27FC236}">
                      <a16:creationId xmlns:a16="http://schemas.microsoft.com/office/drawing/2014/main" id="{1B5FEEF1-255C-4C5C-B4F9-B673608D012B}"/>
                    </a:ext>
                  </a:extLst>
                </p:cNvPr>
                <p:cNvSpPr/>
                <p:nvPr/>
              </p:nvSpPr>
              <p:spPr>
                <a:xfrm>
                  <a:off x="2276475" y="4876800"/>
                  <a:ext cx="192881" cy="823913"/>
                </a:xfrm>
                <a:custGeom>
                  <a:avLst/>
                  <a:gdLst>
                    <a:gd name="connsiteX0" fmla="*/ 0 w 192881"/>
                    <a:gd name="connsiteY0" fmla="*/ 66675 h 823913"/>
                    <a:gd name="connsiteX1" fmla="*/ 0 w 192881"/>
                    <a:gd name="connsiteY1" fmla="*/ 130969 h 823913"/>
                    <a:gd name="connsiteX2" fmla="*/ 0 w 192881"/>
                    <a:gd name="connsiteY2" fmla="*/ 228600 h 823913"/>
                    <a:gd name="connsiteX3" fmla="*/ 26194 w 192881"/>
                    <a:gd name="connsiteY3" fmla="*/ 342900 h 823913"/>
                    <a:gd name="connsiteX4" fmla="*/ 45244 w 192881"/>
                    <a:gd name="connsiteY4" fmla="*/ 476250 h 823913"/>
                    <a:gd name="connsiteX5" fmla="*/ 52388 w 192881"/>
                    <a:gd name="connsiteY5" fmla="*/ 628650 h 823913"/>
                    <a:gd name="connsiteX6" fmla="*/ 47625 w 192881"/>
                    <a:gd name="connsiteY6" fmla="*/ 823913 h 823913"/>
                    <a:gd name="connsiteX7" fmla="*/ 92869 w 192881"/>
                    <a:gd name="connsiteY7" fmla="*/ 754856 h 823913"/>
                    <a:gd name="connsiteX8" fmla="*/ 138113 w 192881"/>
                    <a:gd name="connsiteY8" fmla="*/ 676275 h 823913"/>
                    <a:gd name="connsiteX9" fmla="*/ 154781 w 192881"/>
                    <a:gd name="connsiteY9" fmla="*/ 573881 h 823913"/>
                    <a:gd name="connsiteX10" fmla="*/ 121444 w 192881"/>
                    <a:gd name="connsiteY10" fmla="*/ 414338 h 823913"/>
                    <a:gd name="connsiteX11" fmla="*/ 114300 w 192881"/>
                    <a:gd name="connsiteY11" fmla="*/ 321469 h 823913"/>
                    <a:gd name="connsiteX12" fmla="*/ 123825 w 192881"/>
                    <a:gd name="connsiteY12" fmla="*/ 242888 h 823913"/>
                    <a:gd name="connsiteX13" fmla="*/ 166688 w 192881"/>
                    <a:gd name="connsiteY13" fmla="*/ 123825 h 823913"/>
                    <a:gd name="connsiteX14" fmla="*/ 192881 w 192881"/>
                    <a:gd name="connsiteY14" fmla="*/ 11906 h 823913"/>
                    <a:gd name="connsiteX15" fmla="*/ 38100 w 192881"/>
                    <a:gd name="connsiteY15" fmla="*/ 0 h 823913"/>
                    <a:gd name="connsiteX16" fmla="*/ 0 w 192881"/>
                    <a:gd name="connsiteY16" fmla="*/ 66675 h 823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2881" h="823913">
                      <a:moveTo>
                        <a:pt x="0" y="66675"/>
                      </a:moveTo>
                      <a:lnTo>
                        <a:pt x="0" y="130969"/>
                      </a:lnTo>
                      <a:lnTo>
                        <a:pt x="0" y="228600"/>
                      </a:lnTo>
                      <a:lnTo>
                        <a:pt x="26194" y="342900"/>
                      </a:lnTo>
                      <a:lnTo>
                        <a:pt x="45244" y="476250"/>
                      </a:lnTo>
                      <a:lnTo>
                        <a:pt x="52388" y="628650"/>
                      </a:lnTo>
                      <a:lnTo>
                        <a:pt x="47625" y="823913"/>
                      </a:lnTo>
                      <a:lnTo>
                        <a:pt x="92869" y="754856"/>
                      </a:lnTo>
                      <a:lnTo>
                        <a:pt x="138113" y="676275"/>
                      </a:lnTo>
                      <a:lnTo>
                        <a:pt x="154781" y="573881"/>
                      </a:lnTo>
                      <a:lnTo>
                        <a:pt x="121444" y="414338"/>
                      </a:lnTo>
                      <a:lnTo>
                        <a:pt x="114300" y="321469"/>
                      </a:lnTo>
                      <a:lnTo>
                        <a:pt x="123825" y="242888"/>
                      </a:lnTo>
                      <a:lnTo>
                        <a:pt x="166688" y="123825"/>
                      </a:lnTo>
                      <a:lnTo>
                        <a:pt x="192881" y="11906"/>
                      </a:lnTo>
                      <a:lnTo>
                        <a:pt x="38100" y="0"/>
                      </a:lnTo>
                      <a:lnTo>
                        <a:pt x="0" y="66675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Forme libre : forme 355">
                  <a:extLst>
                    <a:ext uri="{FF2B5EF4-FFF2-40B4-BE49-F238E27FC236}">
                      <a16:creationId xmlns:a16="http://schemas.microsoft.com/office/drawing/2014/main" id="{9E1ADB4A-D66D-4464-81C8-FD6BDD876E01}"/>
                    </a:ext>
                  </a:extLst>
                </p:cNvPr>
                <p:cNvSpPr/>
                <p:nvPr/>
              </p:nvSpPr>
              <p:spPr>
                <a:xfrm>
                  <a:off x="1788319" y="5091113"/>
                  <a:ext cx="495300" cy="297656"/>
                </a:xfrm>
                <a:custGeom>
                  <a:avLst/>
                  <a:gdLst>
                    <a:gd name="connsiteX0" fmla="*/ 495300 w 495300"/>
                    <a:gd name="connsiteY0" fmla="*/ 0 h 297656"/>
                    <a:gd name="connsiteX1" fmla="*/ 419100 w 495300"/>
                    <a:gd name="connsiteY1" fmla="*/ 66675 h 297656"/>
                    <a:gd name="connsiteX2" fmla="*/ 319087 w 495300"/>
                    <a:gd name="connsiteY2" fmla="*/ 130968 h 297656"/>
                    <a:gd name="connsiteX3" fmla="*/ 250031 w 495300"/>
                    <a:gd name="connsiteY3" fmla="*/ 145256 h 297656"/>
                    <a:gd name="connsiteX4" fmla="*/ 161925 w 495300"/>
                    <a:gd name="connsiteY4" fmla="*/ 133350 h 297656"/>
                    <a:gd name="connsiteX5" fmla="*/ 83344 w 495300"/>
                    <a:gd name="connsiteY5" fmla="*/ 128587 h 297656"/>
                    <a:gd name="connsiteX6" fmla="*/ 38100 w 495300"/>
                    <a:gd name="connsiteY6" fmla="*/ 164306 h 297656"/>
                    <a:gd name="connsiteX7" fmla="*/ 9525 w 495300"/>
                    <a:gd name="connsiteY7" fmla="*/ 219075 h 297656"/>
                    <a:gd name="connsiteX8" fmla="*/ 0 w 495300"/>
                    <a:gd name="connsiteY8" fmla="*/ 297656 h 297656"/>
                    <a:gd name="connsiteX9" fmla="*/ 26194 w 495300"/>
                    <a:gd name="connsiteY9" fmla="*/ 242887 h 297656"/>
                    <a:gd name="connsiteX10" fmla="*/ 45244 w 495300"/>
                    <a:gd name="connsiteY10" fmla="*/ 183356 h 297656"/>
                    <a:gd name="connsiteX11" fmla="*/ 66675 w 495300"/>
                    <a:gd name="connsiteY11" fmla="*/ 159543 h 297656"/>
                    <a:gd name="connsiteX12" fmla="*/ 145256 w 495300"/>
                    <a:gd name="connsiteY12" fmla="*/ 166687 h 297656"/>
                    <a:gd name="connsiteX13" fmla="*/ 278606 w 495300"/>
                    <a:gd name="connsiteY13" fmla="*/ 171450 h 297656"/>
                    <a:gd name="connsiteX14" fmla="*/ 354806 w 495300"/>
                    <a:gd name="connsiteY14" fmla="*/ 161925 h 297656"/>
                    <a:gd name="connsiteX15" fmla="*/ 447675 w 495300"/>
                    <a:gd name="connsiteY15" fmla="*/ 88106 h 297656"/>
                    <a:gd name="connsiteX16" fmla="*/ 495300 w 495300"/>
                    <a:gd name="connsiteY16" fmla="*/ 0 h 297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5300" h="297656">
                      <a:moveTo>
                        <a:pt x="495300" y="0"/>
                      </a:moveTo>
                      <a:lnTo>
                        <a:pt x="419100" y="66675"/>
                      </a:lnTo>
                      <a:lnTo>
                        <a:pt x="319087" y="130968"/>
                      </a:lnTo>
                      <a:lnTo>
                        <a:pt x="250031" y="145256"/>
                      </a:lnTo>
                      <a:lnTo>
                        <a:pt x="161925" y="133350"/>
                      </a:lnTo>
                      <a:lnTo>
                        <a:pt x="83344" y="128587"/>
                      </a:lnTo>
                      <a:lnTo>
                        <a:pt x="38100" y="164306"/>
                      </a:lnTo>
                      <a:lnTo>
                        <a:pt x="9525" y="219075"/>
                      </a:lnTo>
                      <a:lnTo>
                        <a:pt x="0" y="297656"/>
                      </a:lnTo>
                      <a:lnTo>
                        <a:pt x="26194" y="242887"/>
                      </a:lnTo>
                      <a:lnTo>
                        <a:pt x="45244" y="183356"/>
                      </a:lnTo>
                      <a:lnTo>
                        <a:pt x="66675" y="159543"/>
                      </a:lnTo>
                      <a:lnTo>
                        <a:pt x="145256" y="166687"/>
                      </a:lnTo>
                      <a:lnTo>
                        <a:pt x="278606" y="171450"/>
                      </a:lnTo>
                      <a:lnTo>
                        <a:pt x="354806" y="161925"/>
                      </a:lnTo>
                      <a:lnTo>
                        <a:pt x="447675" y="88106"/>
                      </a:lnTo>
                      <a:lnTo>
                        <a:pt x="495300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Forme libre : forme 356">
                  <a:extLst>
                    <a:ext uri="{FF2B5EF4-FFF2-40B4-BE49-F238E27FC236}">
                      <a16:creationId xmlns:a16="http://schemas.microsoft.com/office/drawing/2014/main" id="{E23AA175-19EE-4421-9A42-0D63C72A609E}"/>
                    </a:ext>
                  </a:extLst>
                </p:cNvPr>
                <p:cNvSpPr/>
                <p:nvPr/>
              </p:nvSpPr>
              <p:spPr>
                <a:xfrm>
                  <a:off x="2228056" y="5098653"/>
                  <a:ext cx="71437" cy="78581"/>
                </a:xfrm>
                <a:custGeom>
                  <a:avLst/>
                  <a:gdLst>
                    <a:gd name="connsiteX0" fmla="*/ 0 w 71437"/>
                    <a:gd name="connsiteY0" fmla="*/ 78581 h 78581"/>
                    <a:gd name="connsiteX1" fmla="*/ 71437 w 71437"/>
                    <a:gd name="connsiteY1" fmla="*/ 33338 h 78581"/>
                    <a:gd name="connsiteX2" fmla="*/ 52387 w 71437"/>
                    <a:gd name="connsiteY2" fmla="*/ 0 h 78581"/>
                    <a:gd name="connsiteX3" fmla="*/ 0 w 71437"/>
                    <a:gd name="connsiteY3" fmla="*/ 78581 h 78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437" h="78581">
                      <a:moveTo>
                        <a:pt x="0" y="78581"/>
                      </a:moveTo>
                      <a:lnTo>
                        <a:pt x="71437" y="33338"/>
                      </a:lnTo>
                      <a:lnTo>
                        <a:pt x="52387" y="0"/>
                      </a:lnTo>
                      <a:lnTo>
                        <a:pt x="0" y="78581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Forme libre : forme 357">
                  <a:extLst>
                    <a:ext uri="{FF2B5EF4-FFF2-40B4-BE49-F238E27FC236}">
                      <a16:creationId xmlns:a16="http://schemas.microsoft.com/office/drawing/2014/main" id="{F9B1B9DC-5B22-413D-8CE1-110CB4784A81}"/>
                    </a:ext>
                  </a:extLst>
                </p:cNvPr>
                <p:cNvSpPr/>
                <p:nvPr/>
              </p:nvSpPr>
              <p:spPr>
                <a:xfrm>
                  <a:off x="2424113" y="4895850"/>
                  <a:ext cx="521493" cy="311944"/>
                </a:xfrm>
                <a:custGeom>
                  <a:avLst/>
                  <a:gdLst>
                    <a:gd name="connsiteX0" fmla="*/ 0 w 521493"/>
                    <a:gd name="connsiteY0" fmla="*/ 28575 h 311944"/>
                    <a:gd name="connsiteX1" fmla="*/ 30956 w 521493"/>
                    <a:gd name="connsiteY1" fmla="*/ 111919 h 311944"/>
                    <a:gd name="connsiteX2" fmla="*/ 76200 w 521493"/>
                    <a:gd name="connsiteY2" fmla="*/ 200025 h 311944"/>
                    <a:gd name="connsiteX3" fmla="*/ 123825 w 521493"/>
                    <a:gd name="connsiteY3" fmla="*/ 228600 h 311944"/>
                    <a:gd name="connsiteX4" fmla="*/ 209550 w 521493"/>
                    <a:gd name="connsiteY4" fmla="*/ 252413 h 311944"/>
                    <a:gd name="connsiteX5" fmla="*/ 295275 w 521493"/>
                    <a:gd name="connsiteY5" fmla="*/ 250031 h 311944"/>
                    <a:gd name="connsiteX6" fmla="*/ 361950 w 521493"/>
                    <a:gd name="connsiteY6" fmla="*/ 252413 h 311944"/>
                    <a:gd name="connsiteX7" fmla="*/ 426243 w 521493"/>
                    <a:gd name="connsiteY7" fmla="*/ 257175 h 311944"/>
                    <a:gd name="connsiteX8" fmla="*/ 492918 w 521493"/>
                    <a:gd name="connsiteY8" fmla="*/ 288131 h 311944"/>
                    <a:gd name="connsiteX9" fmla="*/ 521493 w 521493"/>
                    <a:gd name="connsiteY9" fmla="*/ 311944 h 311944"/>
                    <a:gd name="connsiteX10" fmla="*/ 476250 w 521493"/>
                    <a:gd name="connsiteY10" fmla="*/ 250031 h 311944"/>
                    <a:gd name="connsiteX11" fmla="*/ 419100 w 521493"/>
                    <a:gd name="connsiteY11" fmla="*/ 230981 h 311944"/>
                    <a:gd name="connsiteX12" fmla="*/ 311943 w 521493"/>
                    <a:gd name="connsiteY12" fmla="*/ 216694 h 311944"/>
                    <a:gd name="connsiteX13" fmla="*/ 180975 w 521493"/>
                    <a:gd name="connsiteY13" fmla="*/ 200025 h 311944"/>
                    <a:gd name="connsiteX14" fmla="*/ 109537 w 521493"/>
                    <a:gd name="connsiteY14" fmla="*/ 152400 h 311944"/>
                    <a:gd name="connsiteX15" fmla="*/ 80962 w 521493"/>
                    <a:gd name="connsiteY15" fmla="*/ 76200 h 311944"/>
                    <a:gd name="connsiteX16" fmla="*/ 64293 w 521493"/>
                    <a:gd name="connsiteY16" fmla="*/ 0 h 311944"/>
                    <a:gd name="connsiteX17" fmla="*/ 0 w 521493"/>
                    <a:gd name="connsiteY17" fmla="*/ 28575 h 311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1493" h="311944">
                      <a:moveTo>
                        <a:pt x="0" y="28575"/>
                      </a:moveTo>
                      <a:lnTo>
                        <a:pt x="30956" y="111919"/>
                      </a:lnTo>
                      <a:lnTo>
                        <a:pt x="76200" y="200025"/>
                      </a:lnTo>
                      <a:lnTo>
                        <a:pt x="123825" y="228600"/>
                      </a:lnTo>
                      <a:lnTo>
                        <a:pt x="209550" y="252413"/>
                      </a:lnTo>
                      <a:lnTo>
                        <a:pt x="295275" y="250031"/>
                      </a:lnTo>
                      <a:lnTo>
                        <a:pt x="361950" y="252413"/>
                      </a:lnTo>
                      <a:lnTo>
                        <a:pt x="426243" y="257175"/>
                      </a:lnTo>
                      <a:lnTo>
                        <a:pt x="492918" y="288131"/>
                      </a:lnTo>
                      <a:lnTo>
                        <a:pt x="521493" y="311944"/>
                      </a:lnTo>
                      <a:lnTo>
                        <a:pt x="476250" y="250031"/>
                      </a:lnTo>
                      <a:lnTo>
                        <a:pt x="419100" y="230981"/>
                      </a:lnTo>
                      <a:lnTo>
                        <a:pt x="311943" y="216694"/>
                      </a:lnTo>
                      <a:lnTo>
                        <a:pt x="180975" y="200025"/>
                      </a:lnTo>
                      <a:lnTo>
                        <a:pt x="109537" y="152400"/>
                      </a:lnTo>
                      <a:lnTo>
                        <a:pt x="80962" y="76200"/>
                      </a:lnTo>
                      <a:lnTo>
                        <a:pt x="64293" y="0"/>
                      </a:lnTo>
                      <a:lnTo>
                        <a:pt x="0" y="28575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Forme libre : forme 358">
                  <a:extLst>
                    <a:ext uri="{FF2B5EF4-FFF2-40B4-BE49-F238E27FC236}">
                      <a16:creationId xmlns:a16="http://schemas.microsoft.com/office/drawing/2014/main" id="{A3E7B86F-20E1-45A7-B9B1-648DF8949C4B}"/>
                    </a:ext>
                  </a:extLst>
                </p:cNvPr>
                <p:cNvSpPr/>
                <p:nvPr/>
              </p:nvSpPr>
              <p:spPr>
                <a:xfrm>
                  <a:off x="2619375" y="5138738"/>
                  <a:ext cx="57150" cy="107156"/>
                </a:xfrm>
                <a:custGeom>
                  <a:avLst/>
                  <a:gdLst>
                    <a:gd name="connsiteX0" fmla="*/ 0 w 57150"/>
                    <a:gd name="connsiteY0" fmla="*/ 0 h 107156"/>
                    <a:gd name="connsiteX1" fmla="*/ 28575 w 57150"/>
                    <a:gd name="connsiteY1" fmla="*/ 38100 h 107156"/>
                    <a:gd name="connsiteX2" fmla="*/ 26194 w 57150"/>
                    <a:gd name="connsiteY2" fmla="*/ 107156 h 107156"/>
                    <a:gd name="connsiteX3" fmla="*/ 26194 w 57150"/>
                    <a:gd name="connsiteY3" fmla="*/ 107156 h 107156"/>
                    <a:gd name="connsiteX4" fmla="*/ 57150 w 57150"/>
                    <a:gd name="connsiteY4" fmla="*/ 19050 h 107156"/>
                    <a:gd name="connsiteX5" fmla="*/ 0 w 57150"/>
                    <a:gd name="connsiteY5" fmla="*/ 0 h 107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150" h="107156">
                      <a:moveTo>
                        <a:pt x="0" y="0"/>
                      </a:moveTo>
                      <a:lnTo>
                        <a:pt x="28575" y="38100"/>
                      </a:lnTo>
                      <a:cubicBezTo>
                        <a:pt x="27781" y="61119"/>
                        <a:pt x="26988" y="84137"/>
                        <a:pt x="26194" y="107156"/>
                      </a:cubicBezTo>
                      <a:lnTo>
                        <a:pt x="26194" y="107156"/>
                      </a:lnTo>
                      <a:lnTo>
                        <a:pt x="57150" y="190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Forme libre : forme 359">
                  <a:extLst>
                    <a:ext uri="{FF2B5EF4-FFF2-40B4-BE49-F238E27FC236}">
                      <a16:creationId xmlns:a16="http://schemas.microsoft.com/office/drawing/2014/main" id="{5C18BE78-5897-4F23-9903-F9D20A66807B}"/>
                    </a:ext>
                  </a:extLst>
                </p:cNvPr>
                <p:cNvSpPr/>
                <p:nvPr/>
              </p:nvSpPr>
              <p:spPr>
                <a:xfrm>
                  <a:off x="2381250" y="5495925"/>
                  <a:ext cx="135731" cy="80963"/>
                </a:xfrm>
                <a:custGeom>
                  <a:avLst/>
                  <a:gdLst>
                    <a:gd name="connsiteX0" fmla="*/ 0 w 135731"/>
                    <a:gd name="connsiteY0" fmla="*/ 80963 h 80963"/>
                    <a:gd name="connsiteX1" fmla="*/ 135731 w 135731"/>
                    <a:gd name="connsiteY1" fmla="*/ 69056 h 80963"/>
                    <a:gd name="connsiteX2" fmla="*/ 33338 w 135731"/>
                    <a:gd name="connsiteY2" fmla="*/ 0 h 80963"/>
                    <a:gd name="connsiteX3" fmla="*/ 0 w 135731"/>
                    <a:gd name="connsiteY3" fmla="*/ 80963 h 8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731" h="80963">
                      <a:moveTo>
                        <a:pt x="0" y="80963"/>
                      </a:moveTo>
                      <a:lnTo>
                        <a:pt x="135731" y="69056"/>
                      </a:lnTo>
                      <a:lnTo>
                        <a:pt x="33338" y="0"/>
                      </a:lnTo>
                      <a:lnTo>
                        <a:pt x="0" y="80963"/>
                      </a:lnTo>
                      <a:close/>
                    </a:path>
                  </a:pathLst>
                </a:custGeom>
                <a:solidFill>
                  <a:srgbClr val="683817"/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37" name="Image 336" descr="Une image contenant jeu&#10;&#10;Description générée automatiquement">
                <a:extLst>
                  <a:ext uri="{FF2B5EF4-FFF2-40B4-BE49-F238E27FC236}">
                    <a16:creationId xmlns:a16="http://schemas.microsoft.com/office/drawing/2014/main" id="{799C67D9-3676-40D4-877C-408CF0E3B0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5440" y="1021147"/>
                <a:ext cx="2321322" cy="3914746"/>
              </a:xfrm>
              <a:prstGeom prst="rect">
                <a:avLst/>
              </a:prstGeom>
            </p:spPr>
          </p:pic>
          <p:grpSp>
            <p:nvGrpSpPr>
              <p:cNvPr id="338" name="Groupe 337">
                <a:extLst>
                  <a:ext uri="{FF2B5EF4-FFF2-40B4-BE49-F238E27FC236}">
                    <a16:creationId xmlns:a16="http://schemas.microsoft.com/office/drawing/2014/main" id="{8408972B-8FEA-409D-B556-7CF83A9D3A60}"/>
                  </a:ext>
                </a:extLst>
              </p:cNvPr>
              <p:cNvGrpSpPr/>
              <p:nvPr/>
            </p:nvGrpSpPr>
            <p:grpSpPr>
              <a:xfrm>
                <a:off x="1422400" y="4860925"/>
                <a:ext cx="1540691" cy="850900"/>
                <a:chOff x="1422400" y="4860925"/>
                <a:chExt cx="1540691" cy="850900"/>
              </a:xfrm>
            </p:grpSpPr>
            <p:sp>
              <p:nvSpPr>
                <p:cNvPr id="339" name="Forme libre : forme 338">
                  <a:extLst>
                    <a:ext uri="{FF2B5EF4-FFF2-40B4-BE49-F238E27FC236}">
                      <a16:creationId xmlns:a16="http://schemas.microsoft.com/office/drawing/2014/main" id="{56E37475-327C-4DEE-BD8F-F48FC445C9D2}"/>
                    </a:ext>
                  </a:extLst>
                </p:cNvPr>
                <p:cNvSpPr/>
                <p:nvPr/>
              </p:nvSpPr>
              <p:spPr>
                <a:xfrm>
                  <a:off x="2514431" y="4914900"/>
                  <a:ext cx="448660" cy="315725"/>
                </a:xfrm>
                <a:custGeom>
                  <a:avLst/>
                  <a:gdLst>
                    <a:gd name="connsiteX0" fmla="*/ 169 w 448660"/>
                    <a:gd name="connsiteY0" fmla="*/ 0 h 315725"/>
                    <a:gd name="connsiteX1" fmla="*/ 19219 w 448660"/>
                    <a:gd name="connsiteY1" fmla="*/ 107950 h 315725"/>
                    <a:gd name="connsiteX2" fmla="*/ 120819 w 448660"/>
                    <a:gd name="connsiteY2" fmla="*/ 184150 h 315725"/>
                    <a:gd name="connsiteX3" fmla="*/ 355769 w 448660"/>
                    <a:gd name="connsiteY3" fmla="*/ 215900 h 315725"/>
                    <a:gd name="connsiteX4" fmla="*/ 438319 w 448660"/>
                    <a:gd name="connsiteY4" fmla="*/ 304800 h 315725"/>
                    <a:gd name="connsiteX5" fmla="*/ 444669 w 448660"/>
                    <a:gd name="connsiteY5" fmla="*/ 311150 h 31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8660" h="315725">
                      <a:moveTo>
                        <a:pt x="169" y="0"/>
                      </a:moveTo>
                      <a:cubicBezTo>
                        <a:pt x="-360" y="38629"/>
                        <a:pt x="-889" y="77258"/>
                        <a:pt x="19219" y="107950"/>
                      </a:cubicBezTo>
                      <a:cubicBezTo>
                        <a:pt x="39327" y="138642"/>
                        <a:pt x="64727" y="166158"/>
                        <a:pt x="120819" y="184150"/>
                      </a:cubicBezTo>
                      <a:cubicBezTo>
                        <a:pt x="176911" y="202142"/>
                        <a:pt x="302852" y="195792"/>
                        <a:pt x="355769" y="215900"/>
                      </a:cubicBezTo>
                      <a:cubicBezTo>
                        <a:pt x="408686" y="236008"/>
                        <a:pt x="438319" y="304800"/>
                        <a:pt x="438319" y="304800"/>
                      </a:cubicBezTo>
                      <a:cubicBezTo>
                        <a:pt x="453136" y="320675"/>
                        <a:pt x="448902" y="315912"/>
                        <a:pt x="444669" y="3111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Forme libre : forme 339">
                  <a:extLst>
                    <a:ext uri="{FF2B5EF4-FFF2-40B4-BE49-F238E27FC236}">
                      <a16:creationId xmlns:a16="http://schemas.microsoft.com/office/drawing/2014/main" id="{3E899A8D-0463-44FE-B473-0D2B5C4A43B1}"/>
                    </a:ext>
                  </a:extLst>
                </p:cNvPr>
                <p:cNvSpPr/>
                <p:nvPr/>
              </p:nvSpPr>
              <p:spPr>
                <a:xfrm>
                  <a:off x="2428875" y="4940300"/>
                  <a:ext cx="533400" cy="282575"/>
                </a:xfrm>
                <a:custGeom>
                  <a:avLst/>
                  <a:gdLst>
                    <a:gd name="connsiteX0" fmla="*/ 0 w 533400"/>
                    <a:gd name="connsiteY0" fmla="*/ 0 h 282575"/>
                    <a:gd name="connsiteX1" fmla="*/ 25400 w 533400"/>
                    <a:gd name="connsiteY1" fmla="*/ 69850 h 282575"/>
                    <a:gd name="connsiteX2" fmla="*/ 79375 w 533400"/>
                    <a:gd name="connsiteY2" fmla="*/ 161925 h 282575"/>
                    <a:gd name="connsiteX3" fmla="*/ 190500 w 533400"/>
                    <a:gd name="connsiteY3" fmla="*/ 206375 h 282575"/>
                    <a:gd name="connsiteX4" fmla="*/ 403225 w 533400"/>
                    <a:gd name="connsiteY4" fmla="*/ 209550 h 282575"/>
                    <a:gd name="connsiteX5" fmla="*/ 482600 w 533400"/>
                    <a:gd name="connsiteY5" fmla="*/ 247650 h 282575"/>
                    <a:gd name="connsiteX6" fmla="*/ 533400 w 533400"/>
                    <a:gd name="connsiteY6" fmla="*/ 282575 h 28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3400" h="282575">
                      <a:moveTo>
                        <a:pt x="0" y="0"/>
                      </a:moveTo>
                      <a:cubicBezTo>
                        <a:pt x="6085" y="21431"/>
                        <a:pt x="12171" y="42863"/>
                        <a:pt x="25400" y="69850"/>
                      </a:cubicBezTo>
                      <a:cubicBezTo>
                        <a:pt x="38629" y="96838"/>
                        <a:pt x="51858" y="139171"/>
                        <a:pt x="79375" y="161925"/>
                      </a:cubicBezTo>
                      <a:cubicBezTo>
                        <a:pt x="106892" y="184679"/>
                        <a:pt x="136525" y="198438"/>
                        <a:pt x="190500" y="206375"/>
                      </a:cubicBezTo>
                      <a:cubicBezTo>
                        <a:pt x="244475" y="214312"/>
                        <a:pt x="354542" y="202671"/>
                        <a:pt x="403225" y="209550"/>
                      </a:cubicBezTo>
                      <a:cubicBezTo>
                        <a:pt x="451908" y="216429"/>
                        <a:pt x="460904" y="235479"/>
                        <a:pt x="482600" y="247650"/>
                      </a:cubicBezTo>
                      <a:cubicBezTo>
                        <a:pt x="504296" y="259821"/>
                        <a:pt x="518848" y="271198"/>
                        <a:pt x="533400" y="2825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Forme libre : forme 340">
                  <a:extLst>
                    <a:ext uri="{FF2B5EF4-FFF2-40B4-BE49-F238E27FC236}">
                      <a16:creationId xmlns:a16="http://schemas.microsoft.com/office/drawing/2014/main" id="{CD42177F-8383-4746-99A9-30B2F772502B}"/>
                    </a:ext>
                  </a:extLst>
                </p:cNvPr>
                <p:cNvSpPr/>
                <p:nvPr/>
              </p:nvSpPr>
              <p:spPr>
                <a:xfrm>
                  <a:off x="2320925" y="5000625"/>
                  <a:ext cx="120650" cy="711200"/>
                </a:xfrm>
                <a:custGeom>
                  <a:avLst/>
                  <a:gdLst>
                    <a:gd name="connsiteX0" fmla="*/ 120650 w 120650"/>
                    <a:gd name="connsiteY0" fmla="*/ 0 h 711200"/>
                    <a:gd name="connsiteX1" fmla="*/ 69850 w 120650"/>
                    <a:gd name="connsiteY1" fmla="*/ 212725 h 711200"/>
                    <a:gd name="connsiteX2" fmla="*/ 107950 w 120650"/>
                    <a:gd name="connsiteY2" fmla="*/ 492125 h 711200"/>
                    <a:gd name="connsiteX3" fmla="*/ 0 w 120650"/>
                    <a:gd name="connsiteY3" fmla="*/ 711200 h 71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650" h="711200">
                      <a:moveTo>
                        <a:pt x="120650" y="0"/>
                      </a:moveTo>
                      <a:cubicBezTo>
                        <a:pt x="96308" y="65352"/>
                        <a:pt x="71967" y="130704"/>
                        <a:pt x="69850" y="212725"/>
                      </a:cubicBezTo>
                      <a:cubicBezTo>
                        <a:pt x="67733" y="294746"/>
                        <a:pt x="119592" y="409046"/>
                        <a:pt x="107950" y="492125"/>
                      </a:cubicBezTo>
                      <a:cubicBezTo>
                        <a:pt x="96308" y="575204"/>
                        <a:pt x="48154" y="643202"/>
                        <a:pt x="0" y="7112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Forme libre : forme 341">
                  <a:extLst>
                    <a:ext uri="{FF2B5EF4-FFF2-40B4-BE49-F238E27FC236}">
                      <a16:creationId xmlns:a16="http://schemas.microsoft.com/office/drawing/2014/main" id="{42B5110E-0A55-47B1-9A3B-EB53A65946A1}"/>
                    </a:ext>
                  </a:extLst>
                </p:cNvPr>
                <p:cNvSpPr/>
                <p:nvPr/>
              </p:nvSpPr>
              <p:spPr>
                <a:xfrm>
                  <a:off x="1422400" y="4860925"/>
                  <a:ext cx="847725" cy="190500"/>
                </a:xfrm>
                <a:custGeom>
                  <a:avLst/>
                  <a:gdLst>
                    <a:gd name="connsiteX0" fmla="*/ 847725 w 847725"/>
                    <a:gd name="connsiteY0" fmla="*/ 0 h 190500"/>
                    <a:gd name="connsiteX1" fmla="*/ 727075 w 847725"/>
                    <a:gd name="connsiteY1" fmla="*/ 76200 h 190500"/>
                    <a:gd name="connsiteX2" fmla="*/ 476250 w 847725"/>
                    <a:gd name="connsiteY2" fmla="*/ 82550 h 190500"/>
                    <a:gd name="connsiteX3" fmla="*/ 260350 w 847725"/>
                    <a:gd name="connsiteY3" fmla="*/ 123825 h 190500"/>
                    <a:gd name="connsiteX4" fmla="*/ 82550 w 847725"/>
                    <a:gd name="connsiteY4" fmla="*/ 111125 h 190500"/>
                    <a:gd name="connsiteX5" fmla="*/ 0 w 847725"/>
                    <a:gd name="connsiteY5" fmla="*/ 190500 h 190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7725" h="190500">
                      <a:moveTo>
                        <a:pt x="847725" y="0"/>
                      </a:moveTo>
                      <a:cubicBezTo>
                        <a:pt x="818356" y="31221"/>
                        <a:pt x="788987" y="62442"/>
                        <a:pt x="727075" y="76200"/>
                      </a:cubicBezTo>
                      <a:cubicBezTo>
                        <a:pt x="665163" y="89958"/>
                        <a:pt x="554037" y="74613"/>
                        <a:pt x="476250" y="82550"/>
                      </a:cubicBezTo>
                      <a:cubicBezTo>
                        <a:pt x="398462" y="90488"/>
                        <a:pt x="325967" y="119063"/>
                        <a:pt x="260350" y="123825"/>
                      </a:cubicBezTo>
                      <a:cubicBezTo>
                        <a:pt x="194733" y="128588"/>
                        <a:pt x="125942" y="100013"/>
                        <a:pt x="82550" y="111125"/>
                      </a:cubicBezTo>
                      <a:cubicBezTo>
                        <a:pt x="39158" y="122237"/>
                        <a:pt x="19579" y="156368"/>
                        <a:pt x="0" y="1905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Forme libre : forme 342">
                  <a:extLst>
                    <a:ext uri="{FF2B5EF4-FFF2-40B4-BE49-F238E27FC236}">
                      <a16:creationId xmlns:a16="http://schemas.microsoft.com/office/drawing/2014/main" id="{505F9814-0B64-4044-ADB7-EBCAEE5E4090}"/>
                    </a:ext>
                  </a:extLst>
                </p:cNvPr>
                <p:cNvSpPr/>
                <p:nvPr/>
              </p:nvSpPr>
              <p:spPr>
                <a:xfrm>
                  <a:off x="1422400" y="4914900"/>
                  <a:ext cx="917575" cy="130175"/>
                </a:xfrm>
                <a:custGeom>
                  <a:avLst/>
                  <a:gdLst>
                    <a:gd name="connsiteX0" fmla="*/ 917575 w 917575"/>
                    <a:gd name="connsiteY0" fmla="*/ 0 h 130175"/>
                    <a:gd name="connsiteX1" fmla="*/ 777875 w 917575"/>
                    <a:gd name="connsiteY1" fmla="*/ 76200 h 130175"/>
                    <a:gd name="connsiteX2" fmla="*/ 520700 w 917575"/>
                    <a:gd name="connsiteY2" fmla="*/ 76200 h 130175"/>
                    <a:gd name="connsiteX3" fmla="*/ 298450 w 917575"/>
                    <a:gd name="connsiteY3" fmla="*/ 107950 h 130175"/>
                    <a:gd name="connsiteX4" fmla="*/ 107950 w 917575"/>
                    <a:gd name="connsiteY4" fmla="*/ 79375 h 130175"/>
                    <a:gd name="connsiteX5" fmla="*/ 0 w 917575"/>
                    <a:gd name="connsiteY5" fmla="*/ 130175 h 13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17575" h="130175">
                      <a:moveTo>
                        <a:pt x="917575" y="0"/>
                      </a:moveTo>
                      <a:cubicBezTo>
                        <a:pt x="880798" y="31750"/>
                        <a:pt x="844021" y="63500"/>
                        <a:pt x="777875" y="76200"/>
                      </a:cubicBezTo>
                      <a:cubicBezTo>
                        <a:pt x="711729" y="88900"/>
                        <a:pt x="600604" y="70908"/>
                        <a:pt x="520700" y="76200"/>
                      </a:cubicBezTo>
                      <a:cubicBezTo>
                        <a:pt x="440796" y="81492"/>
                        <a:pt x="367242" y="107421"/>
                        <a:pt x="298450" y="107950"/>
                      </a:cubicBezTo>
                      <a:cubicBezTo>
                        <a:pt x="229658" y="108479"/>
                        <a:pt x="157692" y="75671"/>
                        <a:pt x="107950" y="79375"/>
                      </a:cubicBezTo>
                      <a:cubicBezTo>
                        <a:pt x="58208" y="83079"/>
                        <a:pt x="29104" y="106627"/>
                        <a:pt x="0" y="1301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4" name="Forme libre : forme 343">
                  <a:extLst>
                    <a:ext uri="{FF2B5EF4-FFF2-40B4-BE49-F238E27FC236}">
                      <a16:creationId xmlns:a16="http://schemas.microsoft.com/office/drawing/2014/main" id="{3F9471F4-421A-40D4-9634-BCD8C4FE833B}"/>
                    </a:ext>
                  </a:extLst>
                </p:cNvPr>
                <p:cNvSpPr/>
                <p:nvPr/>
              </p:nvSpPr>
              <p:spPr>
                <a:xfrm>
                  <a:off x="2275997" y="4972050"/>
                  <a:ext cx="52482" cy="733425"/>
                </a:xfrm>
                <a:custGeom>
                  <a:avLst/>
                  <a:gdLst>
                    <a:gd name="connsiteX0" fmla="*/ 478 w 52482"/>
                    <a:gd name="connsiteY0" fmla="*/ 0 h 733425"/>
                    <a:gd name="connsiteX1" fmla="*/ 6828 w 52482"/>
                    <a:gd name="connsiteY1" fmla="*/ 174625 h 733425"/>
                    <a:gd name="connsiteX2" fmla="*/ 48103 w 52482"/>
                    <a:gd name="connsiteY2" fmla="*/ 396875 h 733425"/>
                    <a:gd name="connsiteX3" fmla="*/ 51278 w 52482"/>
                    <a:gd name="connsiteY3" fmla="*/ 596900 h 733425"/>
                    <a:gd name="connsiteX4" fmla="*/ 48103 w 52482"/>
                    <a:gd name="connsiteY4" fmla="*/ 733425 h 73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482" h="733425">
                      <a:moveTo>
                        <a:pt x="478" y="0"/>
                      </a:moveTo>
                      <a:cubicBezTo>
                        <a:pt x="-316" y="54239"/>
                        <a:pt x="-1109" y="108479"/>
                        <a:pt x="6828" y="174625"/>
                      </a:cubicBezTo>
                      <a:cubicBezTo>
                        <a:pt x="14765" y="240771"/>
                        <a:pt x="40695" y="326496"/>
                        <a:pt x="48103" y="396875"/>
                      </a:cubicBezTo>
                      <a:cubicBezTo>
                        <a:pt x="55511" y="467254"/>
                        <a:pt x="51278" y="540808"/>
                        <a:pt x="51278" y="596900"/>
                      </a:cubicBezTo>
                      <a:cubicBezTo>
                        <a:pt x="51278" y="652992"/>
                        <a:pt x="49690" y="693208"/>
                        <a:pt x="48103" y="73342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5" name="Forme libre : forme 344">
                  <a:extLst>
                    <a:ext uri="{FF2B5EF4-FFF2-40B4-BE49-F238E27FC236}">
                      <a16:creationId xmlns:a16="http://schemas.microsoft.com/office/drawing/2014/main" id="{6207AA54-84E0-4DF5-87C5-9D1563B103C1}"/>
                    </a:ext>
                  </a:extLst>
                </p:cNvPr>
                <p:cNvSpPr/>
                <p:nvPr/>
              </p:nvSpPr>
              <p:spPr>
                <a:xfrm>
                  <a:off x="1781175" y="5095875"/>
                  <a:ext cx="495300" cy="339725"/>
                </a:xfrm>
                <a:custGeom>
                  <a:avLst/>
                  <a:gdLst>
                    <a:gd name="connsiteX0" fmla="*/ 495300 w 495300"/>
                    <a:gd name="connsiteY0" fmla="*/ 0 h 339725"/>
                    <a:gd name="connsiteX1" fmla="*/ 301625 w 495300"/>
                    <a:gd name="connsiteY1" fmla="*/ 133350 h 339725"/>
                    <a:gd name="connsiteX2" fmla="*/ 63500 w 495300"/>
                    <a:gd name="connsiteY2" fmla="*/ 133350 h 339725"/>
                    <a:gd name="connsiteX3" fmla="*/ 0 w 495300"/>
                    <a:gd name="connsiteY3" fmla="*/ 339725 h 339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300" h="339725">
                      <a:moveTo>
                        <a:pt x="495300" y="0"/>
                      </a:moveTo>
                      <a:cubicBezTo>
                        <a:pt x="434446" y="55562"/>
                        <a:pt x="373592" y="111125"/>
                        <a:pt x="301625" y="133350"/>
                      </a:cubicBezTo>
                      <a:cubicBezTo>
                        <a:pt x="229658" y="155575"/>
                        <a:pt x="113771" y="98954"/>
                        <a:pt x="63500" y="133350"/>
                      </a:cubicBezTo>
                      <a:cubicBezTo>
                        <a:pt x="13229" y="167746"/>
                        <a:pt x="6614" y="253735"/>
                        <a:pt x="0" y="33972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Forme libre : forme 345">
                  <a:extLst>
                    <a:ext uri="{FF2B5EF4-FFF2-40B4-BE49-F238E27FC236}">
                      <a16:creationId xmlns:a16="http://schemas.microsoft.com/office/drawing/2014/main" id="{F77390E1-21E8-4F43-9959-92589B614A5F}"/>
                    </a:ext>
                  </a:extLst>
                </p:cNvPr>
                <p:cNvSpPr/>
                <p:nvPr/>
              </p:nvSpPr>
              <p:spPr>
                <a:xfrm>
                  <a:off x="1781175" y="5153025"/>
                  <a:ext cx="492125" cy="273050"/>
                </a:xfrm>
                <a:custGeom>
                  <a:avLst/>
                  <a:gdLst>
                    <a:gd name="connsiteX0" fmla="*/ 492125 w 492125"/>
                    <a:gd name="connsiteY0" fmla="*/ 0 h 273050"/>
                    <a:gd name="connsiteX1" fmla="*/ 355600 w 492125"/>
                    <a:gd name="connsiteY1" fmla="*/ 101600 h 273050"/>
                    <a:gd name="connsiteX2" fmla="*/ 234950 w 492125"/>
                    <a:gd name="connsiteY2" fmla="*/ 117475 h 273050"/>
                    <a:gd name="connsiteX3" fmla="*/ 73025 w 492125"/>
                    <a:gd name="connsiteY3" fmla="*/ 107950 h 273050"/>
                    <a:gd name="connsiteX4" fmla="*/ 50800 w 492125"/>
                    <a:gd name="connsiteY4" fmla="*/ 142875 h 273050"/>
                    <a:gd name="connsiteX5" fmla="*/ 0 w 492125"/>
                    <a:gd name="connsiteY5" fmla="*/ 273050 h 273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2125" h="273050">
                      <a:moveTo>
                        <a:pt x="492125" y="0"/>
                      </a:moveTo>
                      <a:cubicBezTo>
                        <a:pt x="445293" y="41010"/>
                        <a:pt x="398462" y="82021"/>
                        <a:pt x="355600" y="101600"/>
                      </a:cubicBezTo>
                      <a:cubicBezTo>
                        <a:pt x="312737" y="121179"/>
                        <a:pt x="282046" y="116417"/>
                        <a:pt x="234950" y="117475"/>
                      </a:cubicBezTo>
                      <a:cubicBezTo>
                        <a:pt x="187854" y="118533"/>
                        <a:pt x="103717" y="103717"/>
                        <a:pt x="73025" y="107950"/>
                      </a:cubicBezTo>
                      <a:cubicBezTo>
                        <a:pt x="42333" y="112183"/>
                        <a:pt x="62971" y="115358"/>
                        <a:pt x="50800" y="142875"/>
                      </a:cubicBezTo>
                      <a:cubicBezTo>
                        <a:pt x="38629" y="170392"/>
                        <a:pt x="19314" y="221721"/>
                        <a:pt x="0" y="2730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Forme libre : forme 346">
                  <a:extLst>
                    <a:ext uri="{FF2B5EF4-FFF2-40B4-BE49-F238E27FC236}">
                      <a16:creationId xmlns:a16="http://schemas.microsoft.com/office/drawing/2014/main" id="{B0A5A6D9-42F4-496B-A900-AE3FD94317E2}"/>
                    </a:ext>
                  </a:extLst>
                </p:cNvPr>
                <p:cNvSpPr/>
                <p:nvPr/>
              </p:nvSpPr>
              <p:spPr>
                <a:xfrm>
                  <a:off x="2616200" y="5149850"/>
                  <a:ext cx="34978" cy="117475"/>
                </a:xfrm>
                <a:custGeom>
                  <a:avLst/>
                  <a:gdLst>
                    <a:gd name="connsiteX0" fmla="*/ 0 w 34978"/>
                    <a:gd name="connsiteY0" fmla="*/ 0 h 117475"/>
                    <a:gd name="connsiteX1" fmla="*/ 34925 w 34978"/>
                    <a:gd name="connsiteY1" fmla="*/ 57150 h 117475"/>
                    <a:gd name="connsiteX2" fmla="*/ 6350 w 34978"/>
                    <a:gd name="connsiteY2" fmla="*/ 117475 h 117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4978" h="117475">
                      <a:moveTo>
                        <a:pt x="0" y="0"/>
                      </a:moveTo>
                      <a:cubicBezTo>
                        <a:pt x="16933" y="18785"/>
                        <a:pt x="33867" y="37571"/>
                        <a:pt x="34925" y="57150"/>
                      </a:cubicBezTo>
                      <a:cubicBezTo>
                        <a:pt x="35983" y="76729"/>
                        <a:pt x="21166" y="97102"/>
                        <a:pt x="6350" y="117475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Forme libre : forme 347">
                  <a:extLst>
                    <a:ext uri="{FF2B5EF4-FFF2-40B4-BE49-F238E27FC236}">
                      <a16:creationId xmlns:a16="http://schemas.microsoft.com/office/drawing/2014/main" id="{17B4F025-60D8-4FA8-AEDC-30F1D98A8283}"/>
                    </a:ext>
                  </a:extLst>
                </p:cNvPr>
                <p:cNvSpPr/>
                <p:nvPr/>
              </p:nvSpPr>
              <p:spPr>
                <a:xfrm>
                  <a:off x="2625725" y="5162550"/>
                  <a:ext cx="50800" cy="101600"/>
                </a:xfrm>
                <a:custGeom>
                  <a:avLst/>
                  <a:gdLst>
                    <a:gd name="connsiteX0" fmla="*/ 50800 w 50800"/>
                    <a:gd name="connsiteY0" fmla="*/ 0 h 101600"/>
                    <a:gd name="connsiteX1" fmla="*/ 38100 w 50800"/>
                    <a:gd name="connsiteY1" fmla="*/ 69850 h 101600"/>
                    <a:gd name="connsiteX2" fmla="*/ 0 w 50800"/>
                    <a:gd name="connsiteY2" fmla="*/ 101600 h 10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0800" h="101600">
                      <a:moveTo>
                        <a:pt x="50800" y="0"/>
                      </a:moveTo>
                      <a:cubicBezTo>
                        <a:pt x="48683" y="26458"/>
                        <a:pt x="46567" y="52917"/>
                        <a:pt x="38100" y="69850"/>
                      </a:cubicBezTo>
                      <a:cubicBezTo>
                        <a:pt x="29633" y="86783"/>
                        <a:pt x="14816" y="94191"/>
                        <a:pt x="0" y="1016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orme libre : forme 348">
                  <a:extLst>
                    <a:ext uri="{FF2B5EF4-FFF2-40B4-BE49-F238E27FC236}">
                      <a16:creationId xmlns:a16="http://schemas.microsoft.com/office/drawing/2014/main" id="{97B1E518-96D1-40AE-8A39-45940E0DC846}"/>
                    </a:ext>
                  </a:extLst>
                </p:cNvPr>
                <p:cNvSpPr/>
                <p:nvPr/>
              </p:nvSpPr>
              <p:spPr>
                <a:xfrm>
                  <a:off x="1803400" y="5010150"/>
                  <a:ext cx="44629" cy="146050"/>
                </a:xfrm>
                <a:custGeom>
                  <a:avLst/>
                  <a:gdLst>
                    <a:gd name="connsiteX0" fmla="*/ 12700 w 44629"/>
                    <a:gd name="connsiteY0" fmla="*/ 0 h 146050"/>
                    <a:gd name="connsiteX1" fmla="*/ 44450 w 44629"/>
                    <a:gd name="connsiteY1" fmla="*/ 57150 h 146050"/>
                    <a:gd name="connsiteX2" fmla="*/ 0 w 44629"/>
                    <a:gd name="connsiteY2" fmla="*/ 146050 h 14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4629" h="146050">
                      <a:moveTo>
                        <a:pt x="12700" y="0"/>
                      </a:moveTo>
                      <a:cubicBezTo>
                        <a:pt x="29633" y="16404"/>
                        <a:pt x="46567" y="32808"/>
                        <a:pt x="44450" y="57150"/>
                      </a:cubicBezTo>
                      <a:cubicBezTo>
                        <a:pt x="42333" y="81492"/>
                        <a:pt x="21166" y="113771"/>
                        <a:pt x="0" y="1460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Forme libre : forme 349">
                  <a:extLst>
                    <a:ext uri="{FF2B5EF4-FFF2-40B4-BE49-F238E27FC236}">
                      <a16:creationId xmlns:a16="http://schemas.microsoft.com/office/drawing/2014/main" id="{3EA2185A-5BB9-4C6C-8C04-83E0EB381AC3}"/>
                    </a:ext>
                  </a:extLst>
                </p:cNvPr>
                <p:cNvSpPr/>
                <p:nvPr/>
              </p:nvSpPr>
              <p:spPr>
                <a:xfrm>
                  <a:off x="1784350" y="5016500"/>
                  <a:ext cx="25400" cy="127000"/>
                </a:xfrm>
                <a:custGeom>
                  <a:avLst/>
                  <a:gdLst>
                    <a:gd name="connsiteX0" fmla="*/ 0 w 25400"/>
                    <a:gd name="connsiteY0" fmla="*/ 0 h 127000"/>
                    <a:gd name="connsiteX1" fmla="*/ 19050 w 25400"/>
                    <a:gd name="connsiteY1" fmla="*/ 50800 h 127000"/>
                    <a:gd name="connsiteX2" fmla="*/ 25400 w 25400"/>
                    <a:gd name="connsiteY2" fmla="*/ 127000 h 12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5400" h="127000">
                      <a:moveTo>
                        <a:pt x="0" y="0"/>
                      </a:moveTo>
                      <a:cubicBezTo>
                        <a:pt x="7408" y="14816"/>
                        <a:pt x="14817" y="29633"/>
                        <a:pt x="19050" y="50800"/>
                      </a:cubicBezTo>
                      <a:cubicBezTo>
                        <a:pt x="23283" y="71967"/>
                        <a:pt x="24341" y="99483"/>
                        <a:pt x="25400" y="12700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Forme libre : forme 350">
                  <a:extLst>
                    <a:ext uri="{FF2B5EF4-FFF2-40B4-BE49-F238E27FC236}">
                      <a16:creationId xmlns:a16="http://schemas.microsoft.com/office/drawing/2014/main" id="{A3422CE0-8413-411D-9C3C-419BB80B5334}"/>
                    </a:ext>
                  </a:extLst>
                </p:cNvPr>
                <p:cNvSpPr/>
                <p:nvPr/>
              </p:nvSpPr>
              <p:spPr>
                <a:xfrm>
                  <a:off x="2425700" y="5492750"/>
                  <a:ext cx="196850" cy="69850"/>
                </a:xfrm>
                <a:custGeom>
                  <a:avLst/>
                  <a:gdLst>
                    <a:gd name="connsiteX0" fmla="*/ 0 w 196850"/>
                    <a:gd name="connsiteY0" fmla="*/ 0 h 69850"/>
                    <a:gd name="connsiteX1" fmla="*/ 69850 w 196850"/>
                    <a:gd name="connsiteY1" fmla="*/ 57150 h 69850"/>
                    <a:gd name="connsiteX2" fmla="*/ 196850 w 196850"/>
                    <a:gd name="connsiteY2" fmla="*/ 69850 h 6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6850" h="69850">
                      <a:moveTo>
                        <a:pt x="0" y="0"/>
                      </a:moveTo>
                      <a:cubicBezTo>
                        <a:pt x="18521" y="22754"/>
                        <a:pt x="37042" y="45508"/>
                        <a:pt x="69850" y="57150"/>
                      </a:cubicBezTo>
                      <a:cubicBezTo>
                        <a:pt x="102658" y="68792"/>
                        <a:pt x="149754" y="69321"/>
                        <a:pt x="196850" y="69850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2" name="Forme libre : forme 351">
                  <a:extLst>
                    <a:ext uri="{FF2B5EF4-FFF2-40B4-BE49-F238E27FC236}">
                      <a16:creationId xmlns:a16="http://schemas.microsoft.com/office/drawing/2014/main" id="{7920418A-E106-40EA-A5C4-C85B6AD666E1}"/>
                    </a:ext>
                  </a:extLst>
                </p:cNvPr>
                <p:cNvSpPr/>
                <p:nvPr/>
              </p:nvSpPr>
              <p:spPr>
                <a:xfrm>
                  <a:off x="2414588" y="5562600"/>
                  <a:ext cx="202406" cy="11906"/>
                </a:xfrm>
                <a:custGeom>
                  <a:avLst/>
                  <a:gdLst>
                    <a:gd name="connsiteX0" fmla="*/ 0 w 202406"/>
                    <a:gd name="connsiteY0" fmla="*/ 11906 h 11906"/>
                    <a:gd name="connsiteX1" fmla="*/ 69056 w 202406"/>
                    <a:gd name="connsiteY1" fmla="*/ 7144 h 11906"/>
                    <a:gd name="connsiteX2" fmla="*/ 202406 w 202406"/>
                    <a:gd name="connsiteY2" fmla="*/ 0 h 11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2406" h="11906">
                      <a:moveTo>
                        <a:pt x="0" y="11906"/>
                      </a:moveTo>
                      <a:lnTo>
                        <a:pt x="69056" y="7144"/>
                      </a:lnTo>
                      <a:lnTo>
                        <a:pt x="202406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4A463D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4572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34" name="Forme libre : forme 333">
              <a:extLst>
                <a:ext uri="{FF2B5EF4-FFF2-40B4-BE49-F238E27FC236}">
                  <a16:creationId xmlns:a16="http://schemas.microsoft.com/office/drawing/2014/main" id="{7D3565FA-2751-45FD-A95F-1DC89EB0225F}"/>
                </a:ext>
              </a:extLst>
            </p:cNvPr>
            <p:cNvSpPr/>
            <p:nvPr/>
          </p:nvSpPr>
          <p:spPr>
            <a:xfrm>
              <a:off x="49100" y="4825906"/>
              <a:ext cx="4484800" cy="215994"/>
            </a:xfrm>
            <a:custGeom>
              <a:avLst/>
              <a:gdLst>
                <a:gd name="connsiteX0" fmla="*/ 14400 w 4484800"/>
                <a:gd name="connsiteY0" fmla="*/ 88994 h 215994"/>
                <a:gd name="connsiteX1" fmla="*/ 90600 w 4484800"/>
                <a:gd name="connsiteY1" fmla="*/ 101694 h 215994"/>
                <a:gd name="connsiteX2" fmla="*/ 700200 w 4484800"/>
                <a:gd name="connsiteY2" fmla="*/ 63594 h 215994"/>
                <a:gd name="connsiteX3" fmla="*/ 1347900 w 4484800"/>
                <a:gd name="connsiteY3" fmla="*/ 94 h 215994"/>
                <a:gd name="connsiteX4" fmla="*/ 2084500 w 4484800"/>
                <a:gd name="connsiteY4" fmla="*/ 50894 h 215994"/>
                <a:gd name="connsiteX5" fmla="*/ 2732200 w 4484800"/>
                <a:gd name="connsiteY5" fmla="*/ 114394 h 215994"/>
                <a:gd name="connsiteX6" fmla="*/ 3341800 w 4484800"/>
                <a:gd name="connsiteY6" fmla="*/ 101694 h 215994"/>
                <a:gd name="connsiteX7" fmla="*/ 4243500 w 4484800"/>
                <a:gd name="connsiteY7" fmla="*/ 88994 h 215994"/>
                <a:gd name="connsiteX8" fmla="*/ 4484800 w 4484800"/>
                <a:gd name="connsiteY8" fmla="*/ 215994 h 21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84800" h="215994">
                  <a:moveTo>
                    <a:pt x="14400" y="88994"/>
                  </a:moveTo>
                  <a:cubicBezTo>
                    <a:pt x="-4650" y="97460"/>
                    <a:pt x="-23700" y="105927"/>
                    <a:pt x="90600" y="101694"/>
                  </a:cubicBezTo>
                  <a:cubicBezTo>
                    <a:pt x="204900" y="97461"/>
                    <a:pt x="490650" y="80527"/>
                    <a:pt x="700200" y="63594"/>
                  </a:cubicBezTo>
                  <a:cubicBezTo>
                    <a:pt x="909750" y="46661"/>
                    <a:pt x="1117183" y="2211"/>
                    <a:pt x="1347900" y="94"/>
                  </a:cubicBezTo>
                  <a:cubicBezTo>
                    <a:pt x="1578617" y="-2023"/>
                    <a:pt x="1853783" y="31844"/>
                    <a:pt x="2084500" y="50894"/>
                  </a:cubicBezTo>
                  <a:cubicBezTo>
                    <a:pt x="2315217" y="69944"/>
                    <a:pt x="2522650" y="105927"/>
                    <a:pt x="2732200" y="114394"/>
                  </a:cubicBezTo>
                  <a:cubicBezTo>
                    <a:pt x="2941750" y="122861"/>
                    <a:pt x="3341800" y="101694"/>
                    <a:pt x="3341800" y="101694"/>
                  </a:cubicBezTo>
                  <a:cubicBezTo>
                    <a:pt x="3593683" y="97461"/>
                    <a:pt x="4053000" y="69944"/>
                    <a:pt x="4243500" y="88994"/>
                  </a:cubicBezTo>
                  <a:cubicBezTo>
                    <a:pt x="4434000" y="108044"/>
                    <a:pt x="4459400" y="162019"/>
                    <a:pt x="4484800" y="215994"/>
                  </a:cubicBezTo>
                </a:path>
              </a:pathLst>
            </a:custGeom>
            <a:noFill/>
            <a:ln w="25400" cap="flat" cmpd="sng" algn="ctr">
              <a:solidFill>
                <a:srgbClr val="F79646">
                  <a:lumMod val="50000"/>
                  <a:alpha val="80000"/>
                </a:srgb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14400 w 4484800"/>
                        <a:gd name="connsiteY0" fmla="*/ 88994 h 215994"/>
                        <a:gd name="connsiteX1" fmla="*/ 90600 w 4484800"/>
                        <a:gd name="connsiteY1" fmla="*/ 101694 h 215994"/>
                        <a:gd name="connsiteX2" fmla="*/ 700200 w 4484800"/>
                        <a:gd name="connsiteY2" fmla="*/ 63594 h 215994"/>
                        <a:gd name="connsiteX3" fmla="*/ 1347900 w 4484800"/>
                        <a:gd name="connsiteY3" fmla="*/ 94 h 215994"/>
                        <a:gd name="connsiteX4" fmla="*/ 2084500 w 4484800"/>
                        <a:gd name="connsiteY4" fmla="*/ 50894 h 215994"/>
                        <a:gd name="connsiteX5" fmla="*/ 2732200 w 4484800"/>
                        <a:gd name="connsiteY5" fmla="*/ 114394 h 215994"/>
                        <a:gd name="connsiteX6" fmla="*/ 3341800 w 4484800"/>
                        <a:gd name="connsiteY6" fmla="*/ 101694 h 215994"/>
                        <a:gd name="connsiteX7" fmla="*/ 4243500 w 4484800"/>
                        <a:gd name="connsiteY7" fmla="*/ 88994 h 215994"/>
                        <a:gd name="connsiteX8" fmla="*/ 4484800 w 4484800"/>
                        <a:gd name="connsiteY8" fmla="*/ 215994 h 2159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84800" h="215994" extrusionOk="0">
                          <a:moveTo>
                            <a:pt x="14400" y="88994"/>
                          </a:moveTo>
                          <a:cubicBezTo>
                            <a:pt x="-7234" y="95866"/>
                            <a:pt x="-26509" y="106981"/>
                            <a:pt x="90600" y="101694"/>
                          </a:cubicBezTo>
                          <a:cubicBezTo>
                            <a:pt x="226951" y="102103"/>
                            <a:pt x="457477" y="81582"/>
                            <a:pt x="700200" y="63594"/>
                          </a:cubicBezTo>
                          <a:cubicBezTo>
                            <a:pt x="902473" y="53768"/>
                            <a:pt x="1112361" y="28866"/>
                            <a:pt x="1347900" y="94"/>
                          </a:cubicBezTo>
                          <a:cubicBezTo>
                            <a:pt x="1556803" y="-13958"/>
                            <a:pt x="1889034" y="48687"/>
                            <a:pt x="2084500" y="50894"/>
                          </a:cubicBezTo>
                          <a:cubicBezTo>
                            <a:pt x="2348828" y="73931"/>
                            <a:pt x="2536926" y="76547"/>
                            <a:pt x="2732200" y="114394"/>
                          </a:cubicBezTo>
                          <a:cubicBezTo>
                            <a:pt x="2941750" y="122861"/>
                            <a:pt x="3341799" y="101695"/>
                            <a:pt x="3341800" y="101694"/>
                          </a:cubicBezTo>
                          <a:cubicBezTo>
                            <a:pt x="3590697" y="68985"/>
                            <a:pt x="4044456" y="81818"/>
                            <a:pt x="4243500" y="88994"/>
                          </a:cubicBezTo>
                          <a:cubicBezTo>
                            <a:pt x="4442755" y="112946"/>
                            <a:pt x="4470097" y="164591"/>
                            <a:pt x="4484800" y="215994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orme libre : forme 334">
              <a:extLst>
                <a:ext uri="{FF2B5EF4-FFF2-40B4-BE49-F238E27FC236}">
                  <a16:creationId xmlns:a16="http://schemas.microsoft.com/office/drawing/2014/main" id="{C3DA7F31-EACA-4F5F-B1FE-95D237686A50}"/>
                </a:ext>
              </a:extLst>
            </p:cNvPr>
            <p:cNvSpPr/>
            <p:nvPr/>
          </p:nvSpPr>
          <p:spPr>
            <a:xfrm>
              <a:off x="38100" y="4833938"/>
              <a:ext cx="4495800" cy="1157287"/>
            </a:xfrm>
            <a:custGeom>
              <a:avLst/>
              <a:gdLst>
                <a:gd name="connsiteX0" fmla="*/ 0 w 4533900"/>
                <a:gd name="connsiteY0" fmla="*/ 85725 h 1157287"/>
                <a:gd name="connsiteX1" fmla="*/ 180975 w 4533900"/>
                <a:gd name="connsiteY1" fmla="*/ 90487 h 1157287"/>
                <a:gd name="connsiteX2" fmla="*/ 538163 w 4533900"/>
                <a:gd name="connsiteY2" fmla="*/ 71437 h 1157287"/>
                <a:gd name="connsiteX3" fmla="*/ 752475 w 4533900"/>
                <a:gd name="connsiteY3" fmla="*/ 61912 h 1157287"/>
                <a:gd name="connsiteX4" fmla="*/ 985838 w 4533900"/>
                <a:gd name="connsiteY4" fmla="*/ 23812 h 1157287"/>
                <a:gd name="connsiteX5" fmla="*/ 1262063 w 4533900"/>
                <a:gd name="connsiteY5" fmla="*/ 0 h 1157287"/>
                <a:gd name="connsiteX6" fmla="*/ 1638300 w 4533900"/>
                <a:gd name="connsiteY6" fmla="*/ 9525 h 1157287"/>
                <a:gd name="connsiteX7" fmla="*/ 2076450 w 4533900"/>
                <a:gd name="connsiteY7" fmla="*/ 38100 h 1157287"/>
                <a:gd name="connsiteX8" fmla="*/ 2505075 w 4533900"/>
                <a:gd name="connsiteY8" fmla="*/ 85725 h 1157287"/>
                <a:gd name="connsiteX9" fmla="*/ 2833688 w 4533900"/>
                <a:gd name="connsiteY9" fmla="*/ 114300 h 1157287"/>
                <a:gd name="connsiteX10" fmla="*/ 3262313 w 4533900"/>
                <a:gd name="connsiteY10" fmla="*/ 104775 h 1157287"/>
                <a:gd name="connsiteX11" fmla="*/ 3690938 w 4533900"/>
                <a:gd name="connsiteY11" fmla="*/ 85725 h 1157287"/>
                <a:gd name="connsiteX12" fmla="*/ 4043363 w 4533900"/>
                <a:gd name="connsiteY12" fmla="*/ 80962 h 1157287"/>
                <a:gd name="connsiteX13" fmla="*/ 4310063 w 4533900"/>
                <a:gd name="connsiteY13" fmla="*/ 85725 h 1157287"/>
                <a:gd name="connsiteX14" fmla="*/ 4452938 w 4533900"/>
                <a:gd name="connsiteY14" fmla="*/ 138112 h 1157287"/>
                <a:gd name="connsiteX15" fmla="*/ 4495800 w 4533900"/>
                <a:gd name="connsiteY15" fmla="*/ 209550 h 1157287"/>
                <a:gd name="connsiteX16" fmla="*/ 4533900 w 4533900"/>
                <a:gd name="connsiteY16" fmla="*/ 1133475 h 1157287"/>
                <a:gd name="connsiteX17" fmla="*/ 14288 w 4533900"/>
                <a:gd name="connsiteY17" fmla="*/ 1157287 h 1157287"/>
                <a:gd name="connsiteX18" fmla="*/ 0 w 4533900"/>
                <a:gd name="connsiteY18" fmla="*/ 85725 h 1157287"/>
                <a:gd name="connsiteX0" fmla="*/ 0 w 4495800"/>
                <a:gd name="connsiteY0" fmla="*/ 85725 h 1157287"/>
                <a:gd name="connsiteX1" fmla="*/ 180975 w 4495800"/>
                <a:gd name="connsiteY1" fmla="*/ 90487 h 1157287"/>
                <a:gd name="connsiteX2" fmla="*/ 538163 w 4495800"/>
                <a:gd name="connsiteY2" fmla="*/ 71437 h 1157287"/>
                <a:gd name="connsiteX3" fmla="*/ 752475 w 4495800"/>
                <a:gd name="connsiteY3" fmla="*/ 61912 h 1157287"/>
                <a:gd name="connsiteX4" fmla="*/ 985838 w 4495800"/>
                <a:gd name="connsiteY4" fmla="*/ 23812 h 1157287"/>
                <a:gd name="connsiteX5" fmla="*/ 1262063 w 4495800"/>
                <a:gd name="connsiteY5" fmla="*/ 0 h 1157287"/>
                <a:gd name="connsiteX6" fmla="*/ 1638300 w 4495800"/>
                <a:gd name="connsiteY6" fmla="*/ 9525 h 1157287"/>
                <a:gd name="connsiteX7" fmla="*/ 2076450 w 4495800"/>
                <a:gd name="connsiteY7" fmla="*/ 38100 h 1157287"/>
                <a:gd name="connsiteX8" fmla="*/ 2505075 w 4495800"/>
                <a:gd name="connsiteY8" fmla="*/ 85725 h 1157287"/>
                <a:gd name="connsiteX9" fmla="*/ 2833688 w 4495800"/>
                <a:gd name="connsiteY9" fmla="*/ 114300 h 1157287"/>
                <a:gd name="connsiteX10" fmla="*/ 3262313 w 4495800"/>
                <a:gd name="connsiteY10" fmla="*/ 104775 h 1157287"/>
                <a:gd name="connsiteX11" fmla="*/ 3690938 w 4495800"/>
                <a:gd name="connsiteY11" fmla="*/ 85725 h 1157287"/>
                <a:gd name="connsiteX12" fmla="*/ 4043363 w 4495800"/>
                <a:gd name="connsiteY12" fmla="*/ 80962 h 1157287"/>
                <a:gd name="connsiteX13" fmla="*/ 4310063 w 4495800"/>
                <a:gd name="connsiteY13" fmla="*/ 85725 h 1157287"/>
                <a:gd name="connsiteX14" fmla="*/ 4452938 w 4495800"/>
                <a:gd name="connsiteY14" fmla="*/ 138112 h 1157287"/>
                <a:gd name="connsiteX15" fmla="*/ 4495800 w 4495800"/>
                <a:gd name="connsiteY15" fmla="*/ 209550 h 1157287"/>
                <a:gd name="connsiteX16" fmla="*/ 4493419 w 4495800"/>
                <a:gd name="connsiteY16" fmla="*/ 1133475 h 1157287"/>
                <a:gd name="connsiteX17" fmla="*/ 14288 w 4495800"/>
                <a:gd name="connsiteY17" fmla="*/ 1157287 h 1157287"/>
                <a:gd name="connsiteX18" fmla="*/ 0 w 4495800"/>
                <a:gd name="connsiteY18" fmla="*/ 85725 h 115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95800" h="1157287">
                  <a:moveTo>
                    <a:pt x="0" y="85725"/>
                  </a:moveTo>
                  <a:lnTo>
                    <a:pt x="180975" y="90487"/>
                  </a:lnTo>
                  <a:lnTo>
                    <a:pt x="538163" y="71437"/>
                  </a:lnTo>
                  <a:lnTo>
                    <a:pt x="752475" y="61912"/>
                  </a:lnTo>
                  <a:lnTo>
                    <a:pt x="985838" y="23812"/>
                  </a:lnTo>
                  <a:lnTo>
                    <a:pt x="1262063" y="0"/>
                  </a:lnTo>
                  <a:lnTo>
                    <a:pt x="1638300" y="9525"/>
                  </a:lnTo>
                  <a:lnTo>
                    <a:pt x="2076450" y="38100"/>
                  </a:lnTo>
                  <a:lnTo>
                    <a:pt x="2505075" y="85725"/>
                  </a:lnTo>
                  <a:lnTo>
                    <a:pt x="2833688" y="114300"/>
                  </a:lnTo>
                  <a:lnTo>
                    <a:pt x="3262313" y="104775"/>
                  </a:lnTo>
                  <a:lnTo>
                    <a:pt x="3690938" y="85725"/>
                  </a:lnTo>
                  <a:lnTo>
                    <a:pt x="4043363" y="80962"/>
                  </a:lnTo>
                  <a:lnTo>
                    <a:pt x="4310063" y="85725"/>
                  </a:lnTo>
                  <a:lnTo>
                    <a:pt x="4452938" y="138112"/>
                  </a:lnTo>
                  <a:lnTo>
                    <a:pt x="4495800" y="209550"/>
                  </a:lnTo>
                  <a:cubicBezTo>
                    <a:pt x="4495006" y="517525"/>
                    <a:pt x="4494213" y="825500"/>
                    <a:pt x="4493419" y="1133475"/>
                  </a:cubicBezTo>
                  <a:lnTo>
                    <a:pt x="14288" y="1157287"/>
                  </a:lnTo>
                  <a:lnTo>
                    <a:pt x="0" y="85725"/>
                  </a:lnTo>
                  <a:close/>
                </a:path>
              </a:pathLst>
            </a:custGeom>
            <a:gradFill rotWithShape="1">
              <a:gsLst>
                <a:gs pos="0">
                  <a:srgbClr val="9D8703">
                    <a:alpha val="11000"/>
                  </a:srgbClr>
                </a:gs>
                <a:gs pos="100000">
                  <a:srgbClr val="F79646">
                    <a:lumMod val="50000"/>
                    <a:alpha val="60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4" name="Rectangle 463">
            <a:extLst>
              <a:ext uri="{FF2B5EF4-FFF2-40B4-BE49-F238E27FC236}">
                <a16:creationId xmlns:a16="http://schemas.microsoft.com/office/drawing/2014/main" id="{116A0088-9D0D-4025-8082-BC4A4D3D1AB1}"/>
              </a:ext>
            </a:extLst>
          </p:cNvPr>
          <p:cNvSpPr/>
          <p:nvPr/>
        </p:nvSpPr>
        <p:spPr>
          <a:xfrm>
            <a:off x="178199" y="2718684"/>
            <a:ext cx="2342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558ED5"/>
                </a:solidFill>
                <a:latin typeface="Frutiger LT Std 45 Light" panose="020B0402020204020204" pitchFamily="34" charset="0"/>
              </a:rPr>
              <a:t>Précipitations</a:t>
            </a:r>
          </a:p>
        </p:txBody>
      </p:sp>
      <p:pic>
        <p:nvPicPr>
          <p:cNvPr id="465" name="Graphique 464" descr="Pluie">
            <a:extLst>
              <a:ext uri="{FF2B5EF4-FFF2-40B4-BE49-F238E27FC236}">
                <a16:creationId xmlns:a16="http://schemas.microsoft.com/office/drawing/2014/main" id="{6BBB365E-C321-4462-8567-C15CB993E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127" y="1892470"/>
            <a:ext cx="914400" cy="914400"/>
          </a:xfrm>
          <a:prstGeom prst="rect">
            <a:avLst/>
          </a:prstGeom>
        </p:spPr>
      </p:pic>
      <p:sp>
        <p:nvSpPr>
          <p:cNvPr id="471" name="Rectangle 470">
            <a:extLst>
              <a:ext uri="{FF2B5EF4-FFF2-40B4-BE49-F238E27FC236}">
                <a16:creationId xmlns:a16="http://schemas.microsoft.com/office/drawing/2014/main" id="{15CB137C-DAAE-43FB-AE27-C7C326CBDFF2}"/>
              </a:ext>
            </a:extLst>
          </p:cNvPr>
          <p:cNvSpPr/>
          <p:nvPr/>
        </p:nvSpPr>
        <p:spPr>
          <a:xfrm>
            <a:off x="2431762" y="1506713"/>
            <a:ext cx="2342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558ED5"/>
                </a:solidFill>
                <a:latin typeface="Frutiger LT Std 45 Light" panose="020B0402020204020204" pitchFamily="34" charset="0"/>
              </a:rPr>
              <a:t>Evapotranspiration</a:t>
            </a:r>
          </a:p>
        </p:txBody>
      </p:sp>
      <p:grpSp>
        <p:nvGrpSpPr>
          <p:cNvPr id="505" name="Groupe 504">
            <a:extLst>
              <a:ext uri="{FF2B5EF4-FFF2-40B4-BE49-F238E27FC236}">
                <a16:creationId xmlns:a16="http://schemas.microsoft.com/office/drawing/2014/main" id="{BC8B89DE-C3BD-4111-A2D9-EC0A7009E2E0}"/>
              </a:ext>
            </a:extLst>
          </p:cNvPr>
          <p:cNvGrpSpPr/>
          <p:nvPr/>
        </p:nvGrpSpPr>
        <p:grpSpPr>
          <a:xfrm>
            <a:off x="3266131" y="1881442"/>
            <a:ext cx="673296" cy="331787"/>
            <a:chOff x="3266131" y="2087999"/>
            <a:chExt cx="673296" cy="331787"/>
          </a:xfrm>
        </p:grpSpPr>
        <p:grpSp>
          <p:nvGrpSpPr>
            <p:cNvPr id="474" name="Groupe 473">
              <a:extLst>
                <a:ext uri="{FF2B5EF4-FFF2-40B4-BE49-F238E27FC236}">
                  <a16:creationId xmlns:a16="http://schemas.microsoft.com/office/drawing/2014/main" id="{2C937D0F-2335-4052-927B-ACB2017DDC1D}"/>
                </a:ext>
              </a:extLst>
            </p:cNvPr>
            <p:cNvGrpSpPr/>
            <p:nvPr/>
          </p:nvGrpSpPr>
          <p:grpSpPr>
            <a:xfrm>
              <a:off x="3266131" y="2087999"/>
              <a:ext cx="339921" cy="331787"/>
              <a:chOff x="5941615" y="1819275"/>
              <a:chExt cx="423977" cy="774926"/>
            </a:xfrm>
          </p:grpSpPr>
          <p:sp>
            <p:nvSpPr>
              <p:cNvPr id="479" name="Forme libre : forme 478">
                <a:extLst>
                  <a:ext uri="{FF2B5EF4-FFF2-40B4-BE49-F238E27FC236}">
                    <a16:creationId xmlns:a16="http://schemas.microsoft.com/office/drawing/2014/main" id="{2CF4990C-3B08-49CE-A72F-AAB03E54D1B5}"/>
                  </a:ext>
                </a:extLst>
              </p:cNvPr>
              <p:cNvSpPr/>
              <p:nvPr/>
            </p:nvSpPr>
            <p:spPr>
              <a:xfrm>
                <a:off x="6080373" y="1819275"/>
                <a:ext cx="152400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0" name="Forme libre : forme 479">
                <a:extLst>
                  <a:ext uri="{FF2B5EF4-FFF2-40B4-BE49-F238E27FC236}">
                    <a16:creationId xmlns:a16="http://schemas.microsoft.com/office/drawing/2014/main" id="{1473009D-A13F-4B95-862A-D7F6413FCCF4}"/>
                  </a:ext>
                </a:extLst>
              </p:cNvPr>
              <p:cNvSpPr/>
              <p:nvPr/>
            </p:nvSpPr>
            <p:spPr>
              <a:xfrm>
                <a:off x="6213189" y="1820440"/>
                <a:ext cx="152403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1" name="Forme libre : forme 480">
                <a:extLst>
                  <a:ext uri="{FF2B5EF4-FFF2-40B4-BE49-F238E27FC236}">
                    <a16:creationId xmlns:a16="http://schemas.microsoft.com/office/drawing/2014/main" id="{32D44EFD-94E2-4DE6-91CF-511D010526E1}"/>
                  </a:ext>
                </a:extLst>
              </p:cNvPr>
              <p:cNvSpPr/>
              <p:nvPr/>
            </p:nvSpPr>
            <p:spPr>
              <a:xfrm>
                <a:off x="5941615" y="1819275"/>
                <a:ext cx="152400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grpSp>
          <p:nvGrpSpPr>
            <p:cNvPr id="475" name="Groupe 474">
              <a:extLst>
                <a:ext uri="{FF2B5EF4-FFF2-40B4-BE49-F238E27FC236}">
                  <a16:creationId xmlns:a16="http://schemas.microsoft.com/office/drawing/2014/main" id="{977298C2-79C2-4E97-AF77-B688BD748566}"/>
                </a:ext>
              </a:extLst>
            </p:cNvPr>
            <p:cNvGrpSpPr/>
            <p:nvPr/>
          </p:nvGrpSpPr>
          <p:grpSpPr>
            <a:xfrm>
              <a:off x="3599506" y="2087999"/>
              <a:ext cx="339921" cy="331787"/>
              <a:chOff x="5941615" y="1819275"/>
              <a:chExt cx="423977" cy="774926"/>
            </a:xfrm>
          </p:grpSpPr>
          <p:sp>
            <p:nvSpPr>
              <p:cNvPr id="476" name="Forme libre : forme 475">
                <a:extLst>
                  <a:ext uri="{FF2B5EF4-FFF2-40B4-BE49-F238E27FC236}">
                    <a16:creationId xmlns:a16="http://schemas.microsoft.com/office/drawing/2014/main" id="{D6A81997-5954-4F1B-BD21-94ABDD643202}"/>
                  </a:ext>
                </a:extLst>
              </p:cNvPr>
              <p:cNvSpPr/>
              <p:nvPr/>
            </p:nvSpPr>
            <p:spPr>
              <a:xfrm>
                <a:off x="6080388" y="1819275"/>
                <a:ext cx="152403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7" name="Forme libre : forme 476">
                <a:extLst>
                  <a:ext uri="{FF2B5EF4-FFF2-40B4-BE49-F238E27FC236}">
                    <a16:creationId xmlns:a16="http://schemas.microsoft.com/office/drawing/2014/main" id="{D7100F86-E4A9-489A-9526-0FD7B66FD2F6}"/>
                  </a:ext>
                </a:extLst>
              </p:cNvPr>
              <p:cNvSpPr/>
              <p:nvPr/>
            </p:nvSpPr>
            <p:spPr>
              <a:xfrm>
                <a:off x="6213189" y="1820440"/>
                <a:ext cx="152403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8" name="Forme libre : forme 477">
                <a:extLst>
                  <a:ext uri="{FF2B5EF4-FFF2-40B4-BE49-F238E27FC236}">
                    <a16:creationId xmlns:a16="http://schemas.microsoft.com/office/drawing/2014/main" id="{4246E0A6-8281-48D1-8DE4-6B10326283A8}"/>
                  </a:ext>
                </a:extLst>
              </p:cNvPr>
              <p:cNvSpPr/>
              <p:nvPr/>
            </p:nvSpPr>
            <p:spPr>
              <a:xfrm>
                <a:off x="5941615" y="1819275"/>
                <a:ext cx="152400" cy="773761"/>
              </a:xfrm>
              <a:custGeom>
                <a:avLst/>
                <a:gdLst>
                  <a:gd name="connsiteX0" fmla="*/ 152400 w 152400"/>
                  <a:gd name="connsiteY0" fmla="*/ 0 h 773760"/>
                  <a:gd name="connsiteX1" fmla="*/ 38100 w 152400"/>
                  <a:gd name="connsiteY1" fmla="*/ 219075 h 773760"/>
                  <a:gd name="connsiteX2" fmla="*/ 114300 w 152400"/>
                  <a:gd name="connsiteY2" fmla="*/ 495300 h 773760"/>
                  <a:gd name="connsiteX3" fmla="*/ 28575 w 152400"/>
                  <a:gd name="connsiteY3" fmla="*/ 733425 h 773760"/>
                  <a:gd name="connsiteX4" fmla="*/ 0 w 152400"/>
                  <a:gd name="connsiteY4" fmla="*/ 771525 h 77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773760">
                    <a:moveTo>
                      <a:pt x="152400" y="0"/>
                    </a:moveTo>
                    <a:cubicBezTo>
                      <a:pt x="98425" y="68262"/>
                      <a:pt x="44450" y="136525"/>
                      <a:pt x="38100" y="219075"/>
                    </a:cubicBezTo>
                    <a:cubicBezTo>
                      <a:pt x="31750" y="301625"/>
                      <a:pt x="115887" y="409575"/>
                      <a:pt x="114300" y="495300"/>
                    </a:cubicBezTo>
                    <a:cubicBezTo>
                      <a:pt x="112712" y="581025"/>
                      <a:pt x="47625" y="687388"/>
                      <a:pt x="28575" y="733425"/>
                    </a:cubicBezTo>
                    <a:cubicBezTo>
                      <a:pt x="9525" y="779462"/>
                      <a:pt x="4762" y="775493"/>
                      <a:pt x="0" y="771525"/>
                    </a:cubicBezTo>
                  </a:path>
                </a:pathLst>
              </a:custGeom>
              <a:noFill/>
              <a:ln w="15875">
                <a:solidFill>
                  <a:srgbClr val="558ED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485" name="Graphique 484" descr="Soleil">
            <a:extLst>
              <a:ext uri="{FF2B5EF4-FFF2-40B4-BE49-F238E27FC236}">
                <a16:creationId xmlns:a16="http://schemas.microsoft.com/office/drawing/2014/main" id="{FF2E1533-6653-4F1B-909D-061BA9911B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24074" y="1658931"/>
            <a:ext cx="650364" cy="650364"/>
          </a:xfrm>
          <a:prstGeom prst="rect">
            <a:avLst/>
          </a:prstGeom>
        </p:spPr>
      </p:pic>
      <p:sp>
        <p:nvSpPr>
          <p:cNvPr id="488" name="Rectangle 487">
            <a:extLst>
              <a:ext uri="{FF2B5EF4-FFF2-40B4-BE49-F238E27FC236}">
                <a16:creationId xmlns:a16="http://schemas.microsoft.com/office/drawing/2014/main" id="{F7CC3F64-1C45-4F65-9A11-7F7298E0D36B}"/>
              </a:ext>
            </a:extLst>
          </p:cNvPr>
          <p:cNvSpPr/>
          <p:nvPr/>
        </p:nvSpPr>
        <p:spPr>
          <a:xfrm>
            <a:off x="1641082" y="6027320"/>
            <a:ext cx="23420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558ED5"/>
                </a:solidFill>
                <a:latin typeface="Frutiger LT Std 45 Light" panose="020B0402020204020204" pitchFamily="34" charset="0"/>
              </a:rPr>
              <a:t>Réserve Utile</a:t>
            </a:r>
            <a:endParaRPr lang="fr-FR" sz="1600" dirty="0">
              <a:latin typeface="Frutiger LT Std 45 Light" panose="020B0402020204020204" pitchFamily="34" charset="0"/>
            </a:endParaRPr>
          </a:p>
        </p:txBody>
      </p:sp>
      <p:sp>
        <p:nvSpPr>
          <p:cNvPr id="499" name="Espace réservé du contenu 15">
            <a:extLst>
              <a:ext uri="{FF2B5EF4-FFF2-40B4-BE49-F238E27FC236}">
                <a16:creationId xmlns:a16="http://schemas.microsoft.com/office/drawing/2014/main" id="{2E4301DE-A9A3-48A6-A037-4461BFCD8E2E}"/>
              </a:ext>
            </a:extLst>
          </p:cNvPr>
          <p:cNvSpPr txBox="1">
            <a:spLocks/>
          </p:cNvSpPr>
          <p:nvPr/>
        </p:nvSpPr>
        <p:spPr>
          <a:xfrm>
            <a:off x="4691062" y="1713270"/>
            <a:ext cx="7500937" cy="4868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b="0" kern="120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7F3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dirty="0"/>
              <a:t>Pour chaque mois successivement :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Bilan Précipitations – Evapotranspiration potentielle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Si ce bilan est positif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Remplissage de la Réserve Utile du sol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L’excès éventuel est perdu par drainage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Pas de déficit hydrique pour le mois</a:t>
            </a:r>
          </a:p>
          <a:p>
            <a:pPr lvl="2"/>
            <a:endParaRPr lang="fr-FR" dirty="0">
              <a:sym typeface="Wingdings" panose="05000000000000000000" pitchFamily="2" charset="2"/>
            </a:endParaRPr>
          </a:p>
          <a:p>
            <a:pPr lvl="2"/>
            <a:r>
              <a:rPr lang="fr-FR" dirty="0">
                <a:sym typeface="Wingdings" panose="05000000000000000000" pitchFamily="2" charset="2"/>
              </a:rPr>
              <a:t>Si ce bilan est négatif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Prélèvement dans la Réserve Utile du sol</a:t>
            </a:r>
          </a:p>
          <a:p>
            <a:pPr lvl="3"/>
            <a:r>
              <a:rPr lang="fr-FR" dirty="0">
                <a:sym typeface="Wingdings" panose="05000000000000000000" pitchFamily="2" charset="2"/>
              </a:rPr>
              <a:t>Si cela ne suffit pas :</a:t>
            </a:r>
          </a:p>
          <a:p>
            <a:pPr marL="1371600" lvl="3" indent="0">
              <a:buNone/>
            </a:pPr>
            <a:r>
              <a:rPr lang="fr-FR" dirty="0">
                <a:sym typeface="Wingdings" panose="05000000000000000000" pitchFamily="2" charset="2"/>
              </a:rPr>
              <a:t>	déficit hydrique du mois = quantité d’eau manquante</a:t>
            </a:r>
          </a:p>
          <a:p>
            <a:pPr lvl="2"/>
            <a:endParaRPr lang="fr-FR" dirty="0">
              <a:sym typeface="Wingdings" panose="05000000000000000000" pitchFamily="2" charset="2"/>
            </a:endParaRPr>
          </a:p>
          <a:p>
            <a:pPr lvl="1"/>
            <a:r>
              <a:rPr lang="fr-FR" dirty="0" err="1"/>
              <a:t>DHYa</a:t>
            </a:r>
            <a:r>
              <a:rPr lang="fr-FR" dirty="0"/>
              <a:t> = somme des déficits hydriques mensuels</a:t>
            </a:r>
          </a:p>
        </p:txBody>
      </p:sp>
      <p:pic>
        <p:nvPicPr>
          <p:cNvPr id="502" name="Image 501">
            <a:extLst>
              <a:ext uri="{FF2B5EF4-FFF2-40B4-BE49-F238E27FC236}">
                <a16:creationId xmlns:a16="http://schemas.microsoft.com/office/drawing/2014/main" id="{0EA7559B-F398-4F1D-B947-026722817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625" y="656408"/>
            <a:ext cx="615700" cy="61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6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752476"/>
            <a:ext cx="11953875" cy="6105524"/>
          </a:xfrm>
        </p:spPr>
        <p:txBody>
          <a:bodyPr/>
          <a:lstStyle/>
          <a:p>
            <a:r>
              <a:rPr lang="fr-FR" dirty="0"/>
              <a:t>       Calcul de l’indicateur Déficit Hydrique annuel (</a:t>
            </a:r>
            <a:r>
              <a:rPr lang="fr-FR" dirty="0" err="1"/>
              <a:t>DHYa</a:t>
            </a:r>
            <a:r>
              <a:rPr lang="fr-FR" dirty="0"/>
              <a:t>)</a:t>
            </a:r>
          </a:p>
          <a:p>
            <a:endParaRPr lang="fr-FR" dirty="0"/>
          </a:p>
          <a:p>
            <a:pPr lvl="1"/>
            <a:r>
              <a:rPr lang="fr-FR" dirty="0"/>
              <a:t>Deux ajustements en plus du calcul du bilan hydrique de base :</a:t>
            </a:r>
          </a:p>
          <a:p>
            <a:pPr lvl="1"/>
            <a:endParaRPr lang="fr-FR" dirty="0"/>
          </a:p>
          <a:p>
            <a:pPr lvl="2"/>
            <a:r>
              <a:rPr lang="fr-FR" dirty="0"/>
              <a:t>En cas de neiges : </a:t>
            </a:r>
          </a:p>
          <a:p>
            <a:pPr lvl="2"/>
            <a:endParaRPr lang="fr-FR" sz="800" dirty="0"/>
          </a:p>
          <a:p>
            <a:pPr lvl="3"/>
            <a:r>
              <a:rPr lang="fr-FR" dirty="0"/>
              <a:t>Les précipitations sont stockées à part (en dehors de la réserve utile)</a:t>
            </a:r>
          </a:p>
          <a:p>
            <a:pPr lvl="3"/>
            <a:endParaRPr lang="fr-FR" sz="800" dirty="0"/>
          </a:p>
          <a:p>
            <a:pPr lvl="3"/>
            <a:r>
              <a:rPr lang="fr-FR" dirty="0"/>
              <a:t>Puis restituées par fonte lorsque la température remonte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2"/>
            <a:r>
              <a:rPr lang="fr-FR" dirty="0"/>
              <a:t>S’il n’y a pas de déficit hydrique :</a:t>
            </a:r>
          </a:p>
          <a:p>
            <a:pPr lvl="3"/>
            <a:endParaRPr lang="fr-FR" sz="800" dirty="0"/>
          </a:p>
          <a:p>
            <a:pPr lvl="3"/>
            <a:r>
              <a:rPr lang="fr-FR" dirty="0"/>
              <a:t>Quand il n’y a pas de déficit hydrique, alors </a:t>
            </a:r>
            <a:r>
              <a:rPr lang="fr-FR" dirty="0" err="1"/>
              <a:t>DHYa</a:t>
            </a:r>
            <a:r>
              <a:rPr lang="fr-FR" dirty="0"/>
              <a:t> est égal à zéro</a:t>
            </a:r>
          </a:p>
          <a:p>
            <a:pPr lvl="3"/>
            <a:endParaRPr lang="fr-FR" dirty="0"/>
          </a:p>
          <a:p>
            <a:pPr lvl="3"/>
            <a:r>
              <a:rPr lang="fr-FR" dirty="0"/>
              <a:t>Dans ce cas on calcule une valeur négative pour </a:t>
            </a:r>
            <a:r>
              <a:rPr lang="fr-FR" dirty="0" err="1"/>
              <a:t>DHYa</a:t>
            </a:r>
            <a:r>
              <a:rPr lang="fr-FR" dirty="0"/>
              <a:t>, correspondant à la quantité d’évapotranspiration potentielle supplémentaire, nécessaire à l’apparition d’un déficit hydrique</a:t>
            </a:r>
          </a:p>
          <a:p>
            <a:pPr lvl="3"/>
            <a:endParaRPr lang="fr-FR" sz="800" dirty="0"/>
          </a:p>
          <a:p>
            <a:pPr lvl="3"/>
            <a:r>
              <a:rPr lang="fr-FR" dirty="0"/>
              <a:t>Cette valeur représente en quelque sorte la « marge de sécurité » par rapport à une augmentation potentielle des sécheresses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23</a:t>
            </a:fld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calcul des indicateurs IKS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148537C-B7F2-4B3E-992C-DCB987397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25" y="656408"/>
            <a:ext cx="615700" cy="61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7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089D92F-9AD0-4F52-9258-BA53B012D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25" y="656408"/>
            <a:ext cx="612864" cy="615600"/>
          </a:xfrm>
          <a:prstGeom prst="rect">
            <a:avLst/>
          </a:prstGeom>
        </p:spPr>
      </p:pic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752475"/>
            <a:ext cx="11953875" cy="1865559"/>
          </a:xfrm>
        </p:spPr>
        <p:txBody>
          <a:bodyPr/>
          <a:lstStyle/>
          <a:p>
            <a:r>
              <a:rPr lang="fr-FR" dirty="0"/>
              <a:t>       Calcul de l’indicateur Température minimale annuelle (</a:t>
            </a:r>
            <a:r>
              <a:rPr lang="fr-FR" dirty="0" err="1"/>
              <a:t>TMIa</a:t>
            </a:r>
            <a:r>
              <a:rPr lang="fr-FR" dirty="0"/>
              <a:t>)</a:t>
            </a:r>
          </a:p>
          <a:p>
            <a:endParaRPr lang="fr-FR" dirty="0"/>
          </a:p>
          <a:p>
            <a:pPr lvl="1"/>
            <a:r>
              <a:rPr lang="fr-FR" dirty="0"/>
              <a:t>Parmi les 12 températures minimales mensuelles on retient la plus faible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24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calcul des indicateurs IKS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7B4ACDE3-67B3-4909-B96F-76E59B3079B2}"/>
              </a:ext>
            </a:extLst>
          </p:cNvPr>
          <p:cNvCxnSpPr>
            <a:cxnSpLocks/>
          </p:cNvCxnSpPr>
          <p:nvPr/>
        </p:nvCxnSpPr>
        <p:spPr>
          <a:xfrm>
            <a:off x="3679913" y="2813050"/>
            <a:ext cx="0" cy="3152775"/>
          </a:xfrm>
          <a:prstGeom prst="straightConnector1">
            <a:avLst/>
          </a:prstGeom>
          <a:ln w="19050">
            <a:solidFill>
              <a:srgbClr val="32405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F3C93119-7657-4993-8CAA-5F7965F66EB3}"/>
              </a:ext>
            </a:extLst>
          </p:cNvPr>
          <p:cNvCxnSpPr>
            <a:cxnSpLocks/>
          </p:cNvCxnSpPr>
          <p:nvPr/>
        </p:nvCxnSpPr>
        <p:spPr>
          <a:xfrm flipH="1">
            <a:off x="3670391" y="5965825"/>
            <a:ext cx="5676897" cy="0"/>
          </a:xfrm>
          <a:prstGeom prst="straightConnector1">
            <a:avLst/>
          </a:prstGeom>
          <a:ln w="19050">
            <a:solidFill>
              <a:srgbClr val="32405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Ellipse 119">
            <a:extLst>
              <a:ext uri="{FF2B5EF4-FFF2-40B4-BE49-F238E27FC236}">
                <a16:creationId xmlns:a16="http://schemas.microsoft.com/office/drawing/2014/main" id="{A7A06949-65DD-4618-A088-4B583E7E45D2}"/>
              </a:ext>
            </a:extLst>
          </p:cNvPr>
          <p:cNvSpPr/>
          <p:nvPr/>
        </p:nvSpPr>
        <p:spPr>
          <a:xfrm flipH="1">
            <a:off x="3814693" y="5654465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E04FEFFE-4B8F-4A27-BFC1-69B262D8EA01}"/>
              </a:ext>
            </a:extLst>
          </p:cNvPr>
          <p:cNvSpPr/>
          <p:nvPr/>
        </p:nvSpPr>
        <p:spPr>
          <a:xfrm flipH="1">
            <a:off x="4281034" y="5529642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CA8CCB73-4894-4569-882F-4DFD0EB3C9B0}"/>
              </a:ext>
            </a:extLst>
          </p:cNvPr>
          <p:cNvSpPr/>
          <p:nvPr/>
        </p:nvSpPr>
        <p:spPr>
          <a:xfrm flipH="1">
            <a:off x="4747375" y="5366141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BF821E45-550D-45DA-A124-D5A0F3FF35D1}"/>
              </a:ext>
            </a:extLst>
          </p:cNvPr>
          <p:cNvSpPr/>
          <p:nvPr/>
        </p:nvSpPr>
        <p:spPr>
          <a:xfrm flipH="1">
            <a:off x="5213716" y="5225647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0C985A28-E804-4FE1-B21D-F20075122CA2}"/>
              </a:ext>
            </a:extLst>
          </p:cNvPr>
          <p:cNvSpPr/>
          <p:nvPr/>
        </p:nvSpPr>
        <p:spPr>
          <a:xfrm flipH="1">
            <a:off x="5680152" y="5075629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9AD531AD-7A9F-4441-B347-B5F2E33B5C0D}"/>
              </a:ext>
            </a:extLst>
          </p:cNvPr>
          <p:cNvSpPr/>
          <p:nvPr/>
        </p:nvSpPr>
        <p:spPr>
          <a:xfrm flipH="1">
            <a:off x="6146398" y="4873222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8" name="Ellipse 137">
            <a:extLst>
              <a:ext uri="{FF2B5EF4-FFF2-40B4-BE49-F238E27FC236}">
                <a16:creationId xmlns:a16="http://schemas.microsoft.com/office/drawing/2014/main" id="{262BFA7D-CFBE-446F-BC7F-EEE411BDDFA7}"/>
              </a:ext>
            </a:extLst>
          </p:cNvPr>
          <p:cNvSpPr/>
          <p:nvPr/>
        </p:nvSpPr>
        <p:spPr>
          <a:xfrm flipH="1">
            <a:off x="6612739" y="4773210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Ellipse 140">
            <a:extLst>
              <a:ext uri="{FF2B5EF4-FFF2-40B4-BE49-F238E27FC236}">
                <a16:creationId xmlns:a16="http://schemas.microsoft.com/office/drawing/2014/main" id="{2C172C9B-5260-48D8-AC45-43C1DADA06A7}"/>
              </a:ext>
            </a:extLst>
          </p:cNvPr>
          <p:cNvSpPr/>
          <p:nvPr/>
        </p:nvSpPr>
        <p:spPr>
          <a:xfrm flipH="1">
            <a:off x="7079080" y="4777972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6EA41F2C-ADEC-4BA3-BFDB-CE9A43A45839}"/>
              </a:ext>
            </a:extLst>
          </p:cNvPr>
          <p:cNvSpPr/>
          <p:nvPr/>
        </p:nvSpPr>
        <p:spPr>
          <a:xfrm flipH="1">
            <a:off x="7545421" y="4887510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369E888E-6300-4D35-A107-13DD313E297A}"/>
              </a:ext>
            </a:extLst>
          </p:cNvPr>
          <p:cNvSpPr/>
          <p:nvPr/>
        </p:nvSpPr>
        <p:spPr>
          <a:xfrm flipH="1">
            <a:off x="8011762" y="5128016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0" name="Ellipse 149">
            <a:extLst>
              <a:ext uri="{FF2B5EF4-FFF2-40B4-BE49-F238E27FC236}">
                <a16:creationId xmlns:a16="http://schemas.microsoft.com/office/drawing/2014/main" id="{26FAEA64-1C2A-4133-A111-113FCAD4BFBA}"/>
              </a:ext>
            </a:extLst>
          </p:cNvPr>
          <p:cNvSpPr/>
          <p:nvPr/>
        </p:nvSpPr>
        <p:spPr>
          <a:xfrm flipH="1">
            <a:off x="8478103" y="5387573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3" name="Ellipse 152">
            <a:extLst>
              <a:ext uri="{FF2B5EF4-FFF2-40B4-BE49-F238E27FC236}">
                <a16:creationId xmlns:a16="http://schemas.microsoft.com/office/drawing/2014/main" id="{64B15D08-5022-4EE0-A96E-B86D36450CF4}"/>
              </a:ext>
            </a:extLst>
          </p:cNvPr>
          <p:cNvSpPr/>
          <p:nvPr/>
        </p:nvSpPr>
        <p:spPr>
          <a:xfrm flipH="1">
            <a:off x="8944441" y="5559023"/>
            <a:ext cx="45719" cy="4571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A5CB4160-264F-4848-95F8-85C0A2FE7168}"/>
              </a:ext>
            </a:extLst>
          </p:cNvPr>
          <p:cNvSpPr txBox="1"/>
          <p:nvPr/>
        </p:nvSpPr>
        <p:spPr>
          <a:xfrm>
            <a:off x="3683596" y="592772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8DEA1412-0FE6-48CB-903D-8E0A7AE68534}"/>
              </a:ext>
            </a:extLst>
          </p:cNvPr>
          <p:cNvSpPr txBox="1"/>
          <p:nvPr/>
        </p:nvSpPr>
        <p:spPr>
          <a:xfrm>
            <a:off x="4099944" y="592772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FCE3B46E-CE56-42C9-8744-B408F56DEEC0}"/>
              </a:ext>
            </a:extLst>
          </p:cNvPr>
          <p:cNvSpPr txBox="1"/>
          <p:nvPr/>
        </p:nvSpPr>
        <p:spPr>
          <a:xfrm>
            <a:off x="4545146" y="5927725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F5520820-CBE4-4C3A-894B-4E01D6B28A24}"/>
              </a:ext>
            </a:extLst>
          </p:cNvPr>
          <p:cNvSpPr txBox="1"/>
          <p:nvPr/>
        </p:nvSpPr>
        <p:spPr>
          <a:xfrm>
            <a:off x="5051262" y="592772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78A5076E-A998-472C-9606-C3F56BA0D2A5}"/>
              </a:ext>
            </a:extLst>
          </p:cNvPr>
          <p:cNvSpPr txBox="1"/>
          <p:nvPr/>
        </p:nvSpPr>
        <p:spPr>
          <a:xfrm>
            <a:off x="6026624" y="592772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</a:p>
        </p:txBody>
      </p:sp>
      <p:sp>
        <p:nvSpPr>
          <p:cNvPr id="161" name="ZoneTexte 160">
            <a:extLst>
              <a:ext uri="{FF2B5EF4-FFF2-40B4-BE49-F238E27FC236}">
                <a16:creationId xmlns:a16="http://schemas.microsoft.com/office/drawing/2014/main" id="{83A0B5B2-84E7-4833-AFA1-276D8183B578}"/>
              </a:ext>
            </a:extLst>
          </p:cNvPr>
          <p:cNvSpPr txBox="1"/>
          <p:nvPr/>
        </p:nvSpPr>
        <p:spPr>
          <a:xfrm>
            <a:off x="5520508" y="5927725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7A381A20-DFBE-41C2-9410-A8A0B5E4BCE3}"/>
              </a:ext>
            </a:extLst>
          </p:cNvPr>
          <p:cNvSpPr txBox="1"/>
          <p:nvPr/>
        </p:nvSpPr>
        <p:spPr>
          <a:xfrm>
            <a:off x="6442972" y="592772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23B4ED83-603A-4290-ABE7-D09413A38111}"/>
              </a:ext>
            </a:extLst>
          </p:cNvPr>
          <p:cNvSpPr txBox="1"/>
          <p:nvPr/>
        </p:nvSpPr>
        <p:spPr>
          <a:xfrm>
            <a:off x="6859320" y="592772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54ACBA50-D417-4A55-969E-6DC75830B2CC}"/>
              </a:ext>
            </a:extLst>
          </p:cNvPr>
          <p:cNvSpPr txBox="1"/>
          <p:nvPr/>
        </p:nvSpPr>
        <p:spPr>
          <a:xfrm>
            <a:off x="7328566" y="592772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D6D06DDB-DCA1-4C5B-895A-CB18BC63956F}"/>
              </a:ext>
            </a:extLst>
          </p:cNvPr>
          <p:cNvSpPr txBox="1"/>
          <p:nvPr/>
        </p:nvSpPr>
        <p:spPr>
          <a:xfrm>
            <a:off x="7797812" y="592772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B564F53B-74E3-473C-86D1-38E52C0E0191}"/>
              </a:ext>
            </a:extLst>
          </p:cNvPr>
          <p:cNvSpPr txBox="1"/>
          <p:nvPr/>
        </p:nvSpPr>
        <p:spPr>
          <a:xfrm>
            <a:off x="8291104" y="592772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252E855C-E5F9-4C03-9039-E6C597265E84}"/>
              </a:ext>
            </a:extLst>
          </p:cNvPr>
          <p:cNvSpPr txBox="1"/>
          <p:nvPr/>
        </p:nvSpPr>
        <p:spPr>
          <a:xfrm>
            <a:off x="8784397" y="592772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9D936130-E536-42CB-B24C-E9EF5142C177}"/>
              </a:ext>
            </a:extLst>
          </p:cNvPr>
          <p:cNvSpPr txBox="1"/>
          <p:nvPr/>
        </p:nvSpPr>
        <p:spPr>
          <a:xfrm>
            <a:off x="6157621" y="6352143"/>
            <a:ext cx="70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Mois</a:t>
            </a:r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EFC3ECBB-2171-441B-8011-39622F06B9DA}"/>
              </a:ext>
            </a:extLst>
          </p:cNvPr>
          <p:cNvSpPr txBox="1"/>
          <p:nvPr/>
        </p:nvSpPr>
        <p:spPr>
          <a:xfrm>
            <a:off x="2844713" y="2941023"/>
            <a:ext cx="112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Tmin</a:t>
            </a:r>
            <a:endParaRPr lang="fr-FR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76" name="Connecteur droit avec flèche 175">
            <a:extLst>
              <a:ext uri="{FF2B5EF4-FFF2-40B4-BE49-F238E27FC236}">
                <a16:creationId xmlns:a16="http://schemas.microsoft.com/office/drawing/2014/main" id="{7643D1B9-E4C1-42C1-AB1C-77668378B352}"/>
              </a:ext>
            </a:extLst>
          </p:cNvPr>
          <p:cNvCxnSpPr>
            <a:cxnSpLocks/>
          </p:cNvCxnSpPr>
          <p:nvPr/>
        </p:nvCxnSpPr>
        <p:spPr>
          <a:xfrm flipV="1">
            <a:off x="3828027" y="4221480"/>
            <a:ext cx="0" cy="1337544"/>
          </a:xfrm>
          <a:prstGeom prst="straightConnector1">
            <a:avLst/>
          </a:prstGeom>
          <a:ln w="5715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87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A4EC02AF-A1B4-4985-9406-9D1144B89E0B}"/>
              </a:ext>
            </a:extLst>
          </p:cNvPr>
          <p:cNvSpPr/>
          <p:nvPr/>
        </p:nvSpPr>
        <p:spPr>
          <a:xfrm>
            <a:off x="4613275" y="4194175"/>
            <a:ext cx="3990975" cy="660400"/>
          </a:xfrm>
          <a:custGeom>
            <a:avLst/>
            <a:gdLst>
              <a:gd name="connsiteX0" fmla="*/ 0 w 3990975"/>
              <a:gd name="connsiteY0" fmla="*/ 650875 h 660400"/>
              <a:gd name="connsiteX1" fmla="*/ 152400 w 3990975"/>
              <a:gd name="connsiteY1" fmla="*/ 596900 h 660400"/>
              <a:gd name="connsiteX2" fmla="*/ 615950 w 3990975"/>
              <a:gd name="connsiteY2" fmla="*/ 457200 h 660400"/>
              <a:gd name="connsiteX3" fmla="*/ 1089025 w 3990975"/>
              <a:gd name="connsiteY3" fmla="*/ 307975 h 660400"/>
              <a:gd name="connsiteX4" fmla="*/ 1555750 w 3990975"/>
              <a:gd name="connsiteY4" fmla="*/ 101600 h 660400"/>
              <a:gd name="connsiteX5" fmla="*/ 2032000 w 3990975"/>
              <a:gd name="connsiteY5" fmla="*/ 0 h 660400"/>
              <a:gd name="connsiteX6" fmla="*/ 2486025 w 3990975"/>
              <a:gd name="connsiteY6" fmla="*/ 9525 h 660400"/>
              <a:gd name="connsiteX7" fmla="*/ 2949575 w 3990975"/>
              <a:gd name="connsiteY7" fmla="*/ 114300 h 660400"/>
              <a:gd name="connsiteX8" fmla="*/ 3409950 w 3990975"/>
              <a:gd name="connsiteY8" fmla="*/ 358775 h 660400"/>
              <a:gd name="connsiteX9" fmla="*/ 3883025 w 3990975"/>
              <a:gd name="connsiteY9" fmla="*/ 615950 h 660400"/>
              <a:gd name="connsiteX10" fmla="*/ 3990975 w 3990975"/>
              <a:gd name="connsiteY10" fmla="*/ 660400 h 660400"/>
              <a:gd name="connsiteX11" fmla="*/ 0 w 3990975"/>
              <a:gd name="connsiteY11" fmla="*/ 650875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90975" h="660400">
                <a:moveTo>
                  <a:pt x="0" y="650875"/>
                </a:moveTo>
                <a:lnTo>
                  <a:pt x="152400" y="596900"/>
                </a:lnTo>
                <a:lnTo>
                  <a:pt x="615950" y="457200"/>
                </a:lnTo>
                <a:lnTo>
                  <a:pt x="1089025" y="307975"/>
                </a:lnTo>
                <a:lnTo>
                  <a:pt x="1555750" y="101600"/>
                </a:lnTo>
                <a:lnTo>
                  <a:pt x="2032000" y="0"/>
                </a:lnTo>
                <a:lnTo>
                  <a:pt x="2486025" y="9525"/>
                </a:lnTo>
                <a:lnTo>
                  <a:pt x="2949575" y="114300"/>
                </a:lnTo>
                <a:lnTo>
                  <a:pt x="3409950" y="358775"/>
                </a:lnTo>
                <a:lnTo>
                  <a:pt x="3883025" y="615950"/>
                </a:lnTo>
                <a:lnTo>
                  <a:pt x="3990975" y="660400"/>
                </a:lnTo>
                <a:lnTo>
                  <a:pt x="0" y="650875"/>
                </a:lnTo>
                <a:close/>
              </a:path>
            </a:pathLst>
          </a:custGeom>
          <a:solidFill>
            <a:srgbClr val="BEAE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8AABA3-1F26-4C5D-B6B7-ED36424CF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25" y="656408"/>
            <a:ext cx="612864" cy="615600"/>
          </a:xfrm>
          <a:prstGeom prst="rect">
            <a:avLst/>
          </a:prstGeom>
        </p:spPr>
      </p:pic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752475"/>
            <a:ext cx="11953875" cy="2510931"/>
          </a:xfrm>
        </p:spPr>
        <p:txBody>
          <a:bodyPr/>
          <a:lstStyle/>
          <a:p>
            <a:r>
              <a:rPr lang="fr-FR" dirty="0"/>
              <a:t>       Calcul de l’indicateur Somme des Degrés Jours annuelle (</a:t>
            </a:r>
            <a:r>
              <a:rPr lang="fr-FR" dirty="0" err="1"/>
              <a:t>SDJa</a:t>
            </a:r>
            <a:r>
              <a:rPr lang="fr-FR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endParaRPr lang="fr-FR" dirty="0"/>
          </a:p>
          <a:p>
            <a:pPr lvl="1"/>
            <a:r>
              <a:rPr lang="fr-FR" dirty="0"/>
              <a:t>On reconstitue les températures moyennes journalières, à partir des températures moyennes mensuelles, qui sont les seules dont nous disposons</a:t>
            </a:r>
          </a:p>
          <a:p>
            <a:pPr lvl="1"/>
            <a:endParaRPr lang="fr-FR" sz="800" dirty="0"/>
          </a:p>
          <a:p>
            <a:pPr lvl="1"/>
            <a:r>
              <a:rPr lang="fr-FR" dirty="0"/>
              <a:t>On fait la somme des températures moyennes journalières supérieures à 5 °C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25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calcul des indicateurs IKS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588B4AA8-8BEA-4406-BD2D-20FA5A927248}"/>
              </a:ext>
            </a:extLst>
          </p:cNvPr>
          <p:cNvCxnSpPr>
            <a:cxnSpLocks/>
          </p:cNvCxnSpPr>
          <p:nvPr/>
        </p:nvCxnSpPr>
        <p:spPr>
          <a:xfrm>
            <a:off x="3679913" y="2813050"/>
            <a:ext cx="0" cy="3152775"/>
          </a:xfrm>
          <a:prstGeom prst="straightConnector1">
            <a:avLst/>
          </a:prstGeom>
          <a:ln w="19050">
            <a:solidFill>
              <a:srgbClr val="32405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8C668A56-2167-46A6-BD94-358323424857}"/>
              </a:ext>
            </a:extLst>
          </p:cNvPr>
          <p:cNvCxnSpPr>
            <a:cxnSpLocks/>
          </p:cNvCxnSpPr>
          <p:nvPr/>
        </p:nvCxnSpPr>
        <p:spPr>
          <a:xfrm flipH="1">
            <a:off x="3670391" y="5965825"/>
            <a:ext cx="5676897" cy="0"/>
          </a:xfrm>
          <a:prstGeom prst="straightConnector1">
            <a:avLst/>
          </a:prstGeom>
          <a:ln w="19050">
            <a:solidFill>
              <a:srgbClr val="324055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e 64">
            <a:extLst>
              <a:ext uri="{FF2B5EF4-FFF2-40B4-BE49-F238E27FC236}">
                <a16:creationId xmlns:a16="http://schemas.microsoft.com/office/drawing/2014/main" id="{84A684DD-F663-476F-99EA-9C05492DDC19}"/>
              </a:ext>
            </a:extLst>
          </p:cNvPr>
          <p:cNvSpPr/>
          <p:nvPr/>
        </p:nvSpPr>
        <p:spPr>
          <a:xfrm flipH="1">
            <a:off x="3814693" y="505585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76642858-82AE-4754-A764-1317432DE5A4}"/>
              </a:ext>
            </a:extLst>
          </p:cNvPr>
          <p:cNvSpPr/>
          <p:nvPr/>
        </p:nvSpPr>
        <p:spPr>
          <a:xfrm flipH="1">
            <a:off x="4281034" y="493103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>
            <a:extLst>
              <a:ext uri="{FF2B5EF4-FFF2-40B4-BE49-F238E27FC236}">
                <a16:creationId xmlns:a16="http://schemas.microsoft.com/office/drawing/2014/main" id="{57454ED6-F48B-483C-80C8-E9AD66FD5B4C}"/>
              </a:ext>
            </a:extLst>
          </p:cNvPr>
          <p:cNvSpPr/>
          <p:nvPr/>
        </p:nvSpPr>
        <p:spPr>
          <a:xfrm flipH="1">
            <a:off x="4763183" y="476753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AFA31255-CFDF-472A-BC5B-9CD73439A298}"/>
              </a:ext>
            </a:extLst>
          </p:cNvPr>
          <p:cNvSpPr/>
          <p:nvPr/>
        </p:nvSpPr>
        <p:spPr>
          <a:xfrm flipH="1">
            <a:off x="5229524" y="462704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A1938767-98FC-4E82-BF64-BA8D74E7BF81}"/>
              </a:ext>
            </a:extLst>
          </p:cNvPr>
          <p:cNvSpPr/>
          <p:nvPr/>
        </p:nvSpPr>
        <p:spPr>
          <a:xfrm flipH="1">
            <a:off x="5695960" y="447702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Ellipse 105">
            <a:extLst>
              <a:ext uri="{FF2B5EF4-FFF2-40B4-BE49-F238E27FC236}">
                <a16:creationId xmlns:a16="http://schemas.microsoft.com/office/drawing/2014/main" id="{645C6FE0-361B-4CAC-93F3-B6D46AD25438}"/>
              </a:ext>
            </a:extLst>
          </p:cNvPr>
          <p:cNvSpPr/>
          <p:nvPr/>
        </p:nvSpPr>
        <p:spPr>
          <a:xfrm flipH="1">
            <a:off x="6162206" y="427461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Ellipse 103">
            <a:extLst>
              <a:ext uri="{FF2B5EF4-FFF2-40B4-BE49-F238E27FC236}">
                <a16:creationId xmlns:a16="http://schemas.microsoft.com/office/drawing/2014/main" id="{AAAD0148-8760-4871-A5D3-8C4427964E1A}"/>
              </a:ext>
            </a:extLst>
          </p:cNvPr>
          <p:cNvSpPr/>
          <p:nvPr/>
        </p:nvSpPr>
        <p:spPr>
          <a:xfrm flipH="1">
            <a:off x="6628547" y="417460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33354C94-BC91-46FE-9445-DAB00D8FE61D}"/>
              </a:ext>
            </a:extLst>
          </p:cNvPr>
          <p:cNvSpPr/>
          <p:nvPr/>
        </p:nvSpPr>
        <p:spPr>
          <a:xfrm flipH="1">
            <a:off x="7094888" y="417936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8817178F-9AEB-4A15-8011-48D0D712A992}"/>
              </a:ext>
            </a:extLst>
          </p:cNvPr>
          <p:cNvSpPr/>
          <p:nvPr/>
        </p:nvSpPr>
        <p:spPr>
          <a:xfrm flipH="1">
            <a:off x="7561229" y="428890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90761432-EC5F-4F25-84DD-CF32893F820B}"/>
              </a:ext>
            </a:extLst>
          </p:cNvPr>
          <p:cNvSpPr/>
          <p:nvPr/>
        </p:nvSpPr>
        <p:spPr>
          <a:xfrm flipH="1">
            <a:off x="8027570" y="452940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012F980F-0718-4030-AB84-F8864D8E5D9F}"/>
              </a:ext>
            </a:extLst>
          </p:cNvPr>
          <p:cNvSpPr/>
          <p:nvPr/>
        </p:nvSpPr>
        <p:spPr>
          <a:xfrm flipH="1">
            <a:off x="8478103" y="478896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8F0B935A-CDCA-41CA-A0EA-83A991D0546C}"/>
              </a:ext>
            </a:extLst>
          </p:cNvPr>
          <p:cNvGrpSpPr/>
          <p:nvPr/>
        </p:nvGrpSpPr>
        <p:grpSpPr>
          <a:xfrm>
            <a:off x="3860027" y="4196190"/>
            <a:ext cx="5111024" cy="880516"/>
            <a:chOff x="3860027" y="4196190"/>
            <a:chExt cx="5111024" cy="880516"/>
          </a:xfrm>
        </p:grpSpPr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4B08BB24-2674-4CB0-9CEF-D87EB50262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0027" y="4953429"/>
              <a:ext cx="466726" cy="123277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5683214C-B635-40BA-9A97-1BAE60555ED3}"/>
                </a:ext>
              </a:extLst>
            </p:cNvPr>
            <p:cNvCxnSpPr/>
            <p:nvPr/>
          </p:nvCxnSpPr>
          <p:spPr>
            <a:xfrm flipV="1">
              <a:off x="4319609" y="4791504"/>
              <a:ext cx="466725" cy="159542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381A2840-4531-4138-9131-E794374C66CA}"/>
                </a:ext>
              </a:extLst>
            </p:cNvPr>
            <p:cNvCxnSpPr/>
            <p:nvPr/>
          </p:nvCxnSpPr>
          <p:spPr>
            <a:xfrm flipV="1">
              <a:off x="4786334" y="4648628"/>
              <a:ext cx="466725" cy="140493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97C02465-7B94-44CF-9102-156D0E5FFACB}"/>
                </a:ext>
              </a:extLst>
            </p:cNvPr>
            <p:cNvCxnSpPr/>
            <p:nvPr/>
          </p:nvCxnSpPr>
          <p:spPr>
            <a:xfrm flipV="1">
              <a:off x="5255440" y="4498609"/>
              <a:ext cx="461963" cy="150020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E995E245-FE38-4CBD-8161-1DA425987C45}"/>
                </a:ext>
              </a:extLst>
            </p:cNvPr>
            <p:cNvCxnSpPr/>
            <p:nvPr/>
          </p:nvCxnSpPr>
          <p:spPr>
            <a:xfrm flipV="1">
              <a:off x="5712640" y="4293821"/>
              <a:ext cx="476250" cy="203994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A8F277CB-A0F0-485E-9597-0FB43FB15396}"/>
                </a:ext>
              </a:extLst>
            </p:cNvPr>
            <p:cNvCxnSpPr/>
            <p:nvPr/>
          </p:nvCxnSpPr>
          <p:spPr>
            <a:xfrm flipV="1">
              <a:off x="6191271" y="4196190"/>
              <a:ext cx="464344" cy="97631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9F8AFEA1-A4C1-4C5C-B0D8-46B2C5E2BFA2}"/>
                </a:ext>
              </a:extLst>
            </p:cNvPr>
            <p:cNvCxnSpPr/>
            <p:nvPr/>
          </p:nvCxnSpPr>
          <p:spPr>
            <a:xfrm>
              <a:off x="6660378" y="4198571"/>
              <a:ext cx="457200" cy="2382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90A8A446-2787-4B65-9744-D7CE36B13790}"/>
                </a:ext>
              </a:extLst>
            </p:cNvPr>
            <p:cNvCxnSpPr/>
            <p:nvPr/>
          </p:nvCxnSpPr>
          <p:spPr>
            <a:xfrm>
              <a:off x="7124721" y="4200953"/>
              <a:ext cx="459582" cy="109537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BEB786BE-9243-4E7D-A75B-6A4D1B57F040}"/>
                </a:ext>
              </a:extLst>
            </p:cNvPr>
            <p:cNvCxnSpPr/>
            <p:nvPr/>
          </p:nvCxnSpPr>
          <p:spPr>
            <a:xfrm>
              <a:off x="7591446" y="4310490"/>
              <a:ext cx="457200" cy="240506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952B5F82-0AED-44EC-8690-C0DA312F3E4A}"/>
                </a:ext>
              </a:extLst>
            </p:cNvPr>
            <p:cNvCxnSpPr/>
            <p:nvPr/>
          </p:nvCxnSpPr>
          <p:spPr>
            <a:xfrm>
              <a:off x="8039982" y="4555759"/>
              <a:ext cx="464344" cy="257175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3C83A4BC-A6E4-4723-BDCA-72C297B63A89}"/>
                </a:ext>
              </a:extLst>
            </p:cNvPr>
            <p:cNvCxnSpPr/>
            <p:nvPr/>
          </p:nvCxnSpPr>
          <p:spPr>
            <a:xfrm>
              <a:off x="8501945" y="4810553"/>
              <a:ext cx="469106" cy="171450"/>
            </a:xfrm>
            <a:prstGeom prst="lin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Ellipse 93">
            <a:extLst>
              <a:ext uri="{FF2B5EF4-FFF2-40B4-BE49-F238E27FC236}">
                <a16:creationId xmlns:a16="http://schemas.microsoft.com/office/drawing/2014/main" id="{0D5FA199-021B-4423-872B-316B8A906551}"/>
              </a:ext>
            </a:extLst>
          </p:cNvPr>
          <p:cNvSpPr/>
          <p:nvPr/>
        </p:nvSpPr>
        <p:spPr>
          <a:xfrm flipH="1">
            <a:off x="8944441" y="49604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81F4C216-69F3-40D7-BF4C-19F5B4436459}"/>
              </a:ext>
            </a:extLst>
          </p:cNvPr>
          <p:cNvSpPr txBox="1"/>
          <p:nvPr/>
        </p:nvSpPr>
        <p:spPr>
          <a:xfrm>
            <a:off x="3683596" y="592772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50C6255C-FF17-4004-807F-D58906F68900}"/>
              </a:ext>
            </a:extLst>
          </p:cNvPr>
          <p:cNvSpPr txBox="1"/>
          <p:nvPr/>
        </p:nvSpPr>
        <p:spPr>
          <a:xfrm>
            <a:off x="4099944" y="592772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189E8508-15E8-4170-93C6-8D2C6696A712}"/>
              </a:ext>
            </a:extLst>
          </p:cNvPr>
          <p:cNvSpPr txBox="1"/>
          <p:nvPr/>
        </p:nvSpPr>
        <p:spPr>
          <a:xfrm>
            <a:off x="4545146" y="5927725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2CF7A028-1B57-4DED-AE38-62B37D19136E}"/>
              </a:ext>
            </a:extLst>
          </p:cNvPr>
          <p:cNvSpPr txBox="1"/>
          <p:nvPr/>
        </p:nvSpPr>
        <p:spPr>
          <a:xfrm>
            <a:off x="5051262" y="592772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407B0134-4BBB-4E02-8890-4252E4AAA04F}"/>
              </a:ext>
            </a:extLst>
          </p:cNvPr>
          <p:cNvSpPr txBox="1"/>
          <p:nvPr/>
        </p:nvSpPr>
        <p:spPr>
          <a:xfrm>
            <a:off x="6026624" y="592772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771134B3-DE5E-4A25-98D8-E0CB7D1C090B}"/>
              </a:ext>
            </a:extLst>
          </p:cNvPr>
          <p:cNvSpPr txBox="1"/>
          <p:nvPr/>
        </p:nvSpPr>
        <p:spPr>
          <a:xfrm>
            <a:off x="5520508" y="5927725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E55E84B1-1A6E-48E0-B3CD-195C70DE666D}"/>
              </a:ext>
            </a:extLst>
          </p:cNvPr>
          <p:cNvSpPr txBox="1"/>
          <p:nvPr/>
        </p:nvSpPr>
        <p:spPr>
          <a:xfrm>
            <a:off x="6442972" y="5927725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55CEFB1C-AE20-4BA0-9597-9ABAF116C5A3}"/>
              </a:ext>
            </a:extLst>
          </p:cNvPr>
          <p:cNvSpPr txBox="1"/>
          <p:nvPr/>
        </p:nvSpPr>
        <p:spPr>
          <a:xfrm>
            <a:off x="6859320" y="592772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D71376CE-92ED-406A-8673-BAEFF85408BD}"/>
              </a:ext>
            </a:extLst>
          </p:cNvPr>
          <p:cNvSpPr txBox="1"/>
          <p:nvPr/>
        </p:nvSpPr>
        <p:spPr>
          <a:xfrm>
            <a:off x="7328566" y="592772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4ABE449B-AB44-4F57-AB76-E0C3223FCBBE}"/>
              </a:ext>
            </a:extLst>
          </p:cNvPr>
          <p:cNvSpPr txBox="1"/>
          <p:nvPr/>
        </p:nvSpPr>
        <p:spPr>
          <a:xfrm>
            <a:off x="7797812" y="592772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4A03DA10-4E92-4FA6-809C-25D9289DD374}"/>
              </a:ext>
            </a:extLst>
          </p:cNvPr>
          <p:cNvSpPr txBox="1"/>
          <p:nvPr/>
        </p:nvSpPr>
        <p:spPr>
          <a:xfrm>
            <a:off x="8291104" y="592772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B36D37C8-4EAB-4107-B5D3-E75747D429C5}"/>
              </a:ext>
            </a:extLst>
          </p:cNvPr>
          <p:cNvSpPr txBox="1"/>
          <p:nvPr/>
        </p:nvSpPr>
        <p:spPr>
          <a:xfrm>
            <a:off x="8784397" y="592772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4BA6A856-EC48-4B14-81D3-09F62F356ED9}"/>
              </a:ext>
            </a:extLst>
          </p:cNvPr>
          <p:cNvSpPr txBox="1"/>
          <p:nvPr/>
        </p:nvSpPr>
        <p:spPr>
          <a:xfrm>
            <a:off x="6157621" y="6352143"/>
            <a:ext cx="702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Mois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624EF52F-BFCC-4E1E-9718-11EFD9322A19}"/>
              </a:ext>
            </a:extLst>
          </p:cNvPr>
          <p:cNvSpPr txBox="1"/>
          <p:nvPr/>
        </p:nvSpPr>
        <p:spPr>
          <a:xfrm>
            <a:off x="2844713" y="2941023"/>
            <a:ext cx="112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Tmoy</a:t>
            </a:r>
            <a:endParaRPr lang="fr-FR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0CB2E5B-3A4E-47DF-BB3C-339E1155EE39}"/>
              </a:ext>
            </a:extLst>
          </p:cNvPr>
          <p:cNvGrpSpPr/>
          <p:nvPr/>
        </p:nvGrpSpPr>
        <p:grpSpPr>
          <a:xfrm>
            <a:off x="2908678" y="4666154"/>
            <a:ext cx="6460100" cy="369332"/>
            <a:chOff x="2908678" y="4666154"/>
            <a:chExt cx="6460100" cy="369332"/>
          </a:xfrm>
        </p:grpSpPr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2E151C7C-64C8-472A-86F6-2CE8A7DB6823}"/>
                </a:ext>
              </a:extLst>
            </p:cNvPr>
            <p:cNvCxnSpPr/>
            <p:nvPr/>
          </p:nvCxnSpPr>
          <p:spPr>
            <a:xfrm>
              <a:off x="3517165" y="4850820"/>
              <a:ext cx="5851613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1CF9D2C5-E61C-454B-A194-B70C5D940E74}"/>
                </a:ext>
              </a:extLst>
            </p:cNvPr>
            <p:cNvSpPr txBox="1"/>
            <p:nvPr/>
          </p:nvSpPr>
          <p:spPr>
            <a:xfrm>
              <a:off x="2908678" y="4666154"/>
              <a:ext cx="682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5°C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1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D80867F-3349-45E7-8800-C8A2167076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Principales limites du modèle IKS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7A021C-AE4C-40B5-A51E-30E7D3EC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056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modèle IKS </a:t>
            </a:r>
            <a:r>
              <a:rPr lang="fr-FR" dirty="0">
                <a:solidFill>
                  <a:srgbClr val="003C2B"/>
                </a:solidFill>
              </a:rPr>
              <a:t>ne prend PAS en compte </a:t>
            </a:r>
            <a:r>
              <a:rPr lang="fr-FR" dirty="0"/>
              <a:t>de nombreux facteurs limitants :</a:t>
            </a:r>
          </a:p>
          <a:p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27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Principales limites du modèle IKS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04B352-82AD-4087-990E-03261A6706D3}"/>
              </a:ext>
            </a:extLst>
          </p:cNvPr>
          <p:cNvSpPr txBox="1"/>
          <p:nvPr/>
        </p:nvSpPr>
        <p:spPr>
          <a:xfrm>
            <a:off x="1123236" y="2091415"/>
            <a:ext cx="18637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DE72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Sol</a:t>
            </a:r>
            <a:endParaRPr lang="fr-FR" sz="2000" dirty="0">
              <a:solidFill>
                <a:srgbClr val="DE7246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59C97CB-0DFA-4579-9E02-9C56B8C63554}"/>
              </a:ext>
            </a:extLst>
          </p:cNvPr>
          <p:cNvSpPr txBox="1"/>
          <p:nvPr/>
        </p:nvSpPr>
        <p:spPr>
          <a:xfrm>
            <a:off x="1195387" y="1484025"/>
            <a:ext cx="2816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Engorgement</a:t>
            </a:r>
            <a:endParaRPr lang="fr-FR" sz="14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3FB19C3-DCEE-40C4-B349-4C0AEE2996DC}"/>
              </a:ext>
            </a:extLst>
          </p:cNvPr>
          <p:cNvSpPr txBox="1"/>
          <p:nvPr/>
        </p:nvSpPr>
        <p:spPr>
          <a:xfrm>
            <a:off x="1997187" y="2384169"/>
            <a:ext cx="2816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Richesse</a:t>
            </a:r>
          </a:p>
          <a:p>
            <a:pPr algn="ctr"/>
            <a:r>
              <a:rPr lang="fr-FR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minérale</a:t>
            </a:r>
            <a:endParaRPr lang="fr-FR" sz="1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42709C8-7CA6-427D-8A4C-DEC9031E060F}"/>
              </a:ext>
            </a:extLst>
          </p:cNvPr>
          <p:cNvSpPr txBox="1"/>
          <p:nvPr/>
        </p:nvSpPr>
        <p:spPr>
          <a:xfrm>
            <a:off x="1603374" y="3395763"/>
            <a:ext cx="3387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Calcaire actif</a:t>
            </a:r>
            <a:endParaRPr lang="fr-FR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D0DF166-673F-4016-B0A7-977808576A02}"/>
              </a:ext>
            </a:extLst>
          </p:cNvPr>
          <p:cNvSpPr txBox="1"/>
          <p:nvPr/>
        </p:nvSpPr>
        <p:spPr>
          <a:xfrm>
            <a:off x="-28172" y="3888343"/>
            <a:ext cx="3387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Acidité</a:t>
            </a:r>
            <a:endParaRPr lang="fr-FR" sz="14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F8116F8-17D1-4F20-898E-BBAA55BACEC1}"/>
              </a:ext>
            </a:extLst>
          </p:cNvPr>
          <p:cNvSpPr txBox="1"/>
          <p:nvPr/>
        </p:nvSpPr>
        <p:spPr>
          <a:xfrm>
            <a:off x="4991099" y="1596221"/>
            <a:ext cx="24479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DE72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Risques biotiques</a:t>
            </a:r>
            <a:endParaRPr lang="fr-FR" sz="2000" dirty="0">
              <a:solidFill>
                <a:srgbClr val="DE7246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9FC540C-B37B-4244-A789-AAEEA49E95AC}"/>
              </a:ext>
            </a:extLst>
          </p:cNvPr>
          <p:cNvSpPr txBox="1"/>
          <p:nvPr/>
        </p:nvSpPr>
        <p:spPr>
          <a:xfrm>
            <a:off x="3379299" y="2769650"/>
            <a:ext cx="304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Chalarose</a:t>
            </a:r>
            <a:endParaRPr lang="fr-FR" sz="14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1F83DC2-4C0D-4BC6-B7D1-B385F503C182}"/>
              </a:ext>
            </a:extLst>
          </p:cNvPr>
          <p:cNvSpPr txBox="1"/>
          <p:nvPr/>
        </p:nvSpPr>
        <p:spPr>
          <a:xfrm>
            <a:off x="5767354" y="2589675"/>
            <a:ext cx="304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Scolytes</a:t>
            </a:r>
            <a:endParaRPr lang="fr-FR" sz="1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065F48A-87FA-4D8C-B894-458A77BD53EA}"/>
              </a:ext>
            </a:extLst>
          </p:cNvPr>
          <p:cNvSpPr txBox="1"/>
          <p:nvPr/>
        </p:nvSpPr>
        <p:spPr>
          <a:xfrm>
            <a:off x="6322526" y="1494757"/>
            <a:ext cx="304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Parasites</a:t>
            </a:r>
            <a:endParaRPr lang="fr-FR" sz="14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DEED041-3A30-49A2-9B90-956AE4159C87}"/>
              </a:ext>
            </a:extLst>
          </p:cNvPr>
          <p:cNvSpPr txBox="1"/>
          <p:nvPr/>
        </p:nvSpPr>
        <p:spPr>
          <a:xfrm>
            <a:off x="9104799" y="2389568"/>
            <a:ext cx="2587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DE72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Risques abiotiques</a:t>
            </a:r>
            <a:endParaRPr lang="fr-FR" sz="2000" dirty="0">
              <a:solidFill>
                <a:srgbClr val="DE7246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099ABBE-22F3-4B3D-BDD3-8556F56BC187}"/>
              </a:ext>
            </a:extLst>
          </p:cNvPr>
          <p:cNvSpPr txBox="1"/>
          <p:nvPr/>
        </p:nvSpPr>
        <p:spPr>
          <a:xfrm>
            <a:off x="9372751" y="3514326"/>
            <a:ext cx="304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Tempêtes</a:t>
            </a:r>
            <a:endParaRPr lang="fr-FR" sz="14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9DFFB40-FBFB-4CFE-9473-5A86F981A20C}"/>
              </a:ext>
            </a:extLst>
          </p:cNvPr>
          <p:cNvSpPr txBox="1"/>
          <p:nvPr/>
        </p:nvSpPr>
        <p:spPr>
          <a:xfrm>
            <a:off x="7230277" y="3395763"/>
            <a:ext cx="304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Incendies</a:t>
            </a:r>
            <a:endParaRPr lang="fr-FR" sz="14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B112DD5-B970-4584-99C8-2CD1AE82C346}"/>
              </a:ext>
            </a:extLst>
          </p:cNvPr>
          <p:cNvSpPr txBox="1"/>
          <p:nvPr/>
        </p:nvSpPr>
        <p:spPr>
          <a:xfrm>
            <a:off x="1487789" y="4778624"/>
            <a:ext cx="30448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DE72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Evènements extrêmes</a:t>
            </a:r>
            <a:endParaRPr lang="fr-FR" sz="2000" dirty="0">
              <a:solidFill>
                <a:srgbClr val="DE7246"/>
              </a:solidFill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EB05DA1-0536-4BA6-8228-8B748461E6B3}"/>
              </a:ext>
            </a:extLst>
          </p:cNvPr>
          <p:cNvSpPr txBox="1"/>
          <p:nvPr/>
        </p:nvSpPr>
        <p:spPr>
          <a:xfrm>
            <a:off x="2187588" y="5970310"/>
            <a:ext cx="304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Canicules</a:t>
            </a:r>
            <a:endParaRPr lang="fr-FR" sz="14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0E4B64F-3B58-44C2-AAFD-38E57D954961}"/>
              </a:ext>
            </a:extLst>
          </p:cNvPr>
          <p:cNvSpPr txBox="1"/>
          <p:nvPr/>
        </p:nvSpPr>
        <p:spPr>
          <a:xfrm>
            <a:off x="-565259" y="5370876"/>
            <a:ext cx="3044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Episodes de</a:t>
            </a:r>
          </a:p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sécheresse</a:t>
            </a:r>
            <a:endParaRPr lang="fr-FR" sz="14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74960BB-7716-48F0-BA1F-EA0574512B21}"/>
              </a:ext>
            </a:extLst>
          </p:cNvPr>
          <p:cNvSpPr txBox="1"/>
          <p:nvPr/>
        </p:nvSpPr>
        <p:spPr>
          <a:xfrm>
            <a:off x="5232566" y="4163141"/>
            <a:ext cx="3044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DE72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Microclimat</a:t>
            </a:r>
            <a:endParaRPr lang="fr-FR" sz="2000" dirty="0">
              <a:solidFill>
                <a:srgbClr val="DE7246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0754497-0E91-4FA0-B176-E3A42BA082A1}"/>
              </a:ext>
            </a:extLst>
          </p:cNvPr>
          <p:cNvSpPr txBox="1"/>
          <p:nvPr/>
        </p:nvSpPr>
        <p:spPr>
          <a:xfrm>
            <a:off x="5030340" y="3374969"/>
            <a:ext cx="3044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Effets de</a:t>
            </a:r>
          </a:p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versants</a:t>
            </a:r>
            <a:endParaRPr lang="fr-FR" sz="14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E1BB533-5FD5-43A8-AD38-689BA57FB197}"/>
              </a:ext>
            </a:extLst>
          </p:cNvPr>
          <p:cNvSpPr txBox="1"/>
          <p:nvPr/>
        </p:nvSpPr>
        <p:spPr>
          <a:xfrm>
            <a:off x="3869348" y="4813825"/>
            <a:ext cx="304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Topographie</a:t>
            </a:r>
            <a:endParaRPr lang="fr-FR" sz="14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1631792-BDC9-4EA7-A650-1C4812D04F92}"/>
              </a:ext>
            </a:extLst>
          </p:cNvPr>
          <p:cNvSpPr txBox="1"/>
          <p:nvPr/>
        </p:nvSpPr>
        <p:spPr>
          <a:xfrm>
            <a:off x="6193326" y="4802036"/>
            <a:ext cx="304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Neiges lourdes</a:t>
            </a:r>
            <a:endParaRPr lang="fr-FR" sz="14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838A5B7-F798-4EAE-B741-73BBE103F279}"/>
              </a:ext>
            </a:extLst>
          </p:cNvPr>
          <p:cNvSpPr txBox="1"/>
          <p:nvPr/>
        </p:nvSpPr>
        <p:spPr>
          <a:xfrm>
            <a:off x="4949611" y="5732731"/>
            <a:ext cx="304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Couloirs de gel</a:t>
            </a:r>
            <a:endParaRPr lang="fr-FR" sz="1400" dirty="0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6D39A62-13F2-4C27-84CB-0C4E8E1A0530}"/>
              </a:ext>
            </a:extLst>
          </p:cNvPr>
          <p:cNvSpPr txBox="1"/>
          <p:nvPr/>
        </p:nvSpPr>
        <p:spPr>
          <a:xfrm>
            <a:off x="8621222" y="4763966"/>
            <a:ext cx="24479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DE724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Impacts humains</a:t>
            </a:r>
            <a:endParaRPr lang="fr-FR" sz="2000" dirty="0">
              <a:solidFill>
                <a:srgbClr val="DE7246"/>
              </a:solidFill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ADBBDF9-A86D-4226-B7CB-6C4778E1FF93}"/>
              </a:ext>
            </a:extLst>
          </p:cNvPr>
          <p:cNvSpPr txBox="1"/>
          <p:nvPr/>
        </p:nvSpPr>
        <p:spPr>
          <a:xfrm>
            <a:off x="8994959" y="4246867"/>
            <a:ext cx="304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Sylviculture</a:t>
            </a:r>
            <a:endParaRPr lang="fr-FR" sz="14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719F0F00-8AE9-4DA8-A683-F9583DFF3431}"/>
              </a:ext>
            </a:extLst>
          </p:cNvPr>
          <p:cNvSpPr txBox="1"/>
          <p:nvPr/>
        </p:nvSpPr>
        <p:spPr>
          <a:xfrm>
            <a:off x="9296400" y="5764559"/>
            <a:ext cx="3044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Historique</a:t>
            </a:r>
            <a:endParaRPr lang="fr-FR" sz="1400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98857F0-5FB9-4DD0-B59A-B6901B0BDB68}"/>
              </a:ext>
            </a:extLst>
          </p:cNvPr>
          <p:cNvSpPr txBox="1"/>
          <p:nvPr/>
        </p:nvSpPr>
        <p:spPr>
          <a:xfrm>
            <a:off x="7181876" y="6038926"/>
            <a:ext cx="30448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Occupation</a:t>
            </a:r>
          </a:p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du sol</a:t>
            </a:r>
            <a:endParaRPr lang="fr-FR" sz="140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8CA46C5-82FB-4611-9AE2-863E43400DC4}"/>
              </a:ext>
            </a:extLst>
          </p:cNvPr>
          <p:cNvSpPr txBox="1"/>
          <p:nvPr/>
        </p:nvSpPr>
        <p:spPr>
          <a:xfrm>
            <a:off x="-614417" y="1860880"/>
            <a:ext cx="2816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Tassement</a:t>
            </a:r>
            <a:endParaRPr lang="fr-FR" sz="1400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B1A1B35-F3B1-40F9-8CE1-0DA463688A42}"/>
              </a:ext>
            </a:extLst>
          </p:cNvPr>
          <p:cNvSpPr txBox="1"/>
          <p:nvPr/>
        </p:nvSpPr>
        <p:spPr>
          <a:xfrm>
            <a:off x="-527538" y="2695669"/>
            <a:ext cx="3387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Profondeur</a:t>
            </a:r>
          </a:p>
          <a:p>
            <a:pPr algn="ctr"/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srgbClr val="003C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d’enracinement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746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752476"/>
            <a:ext cx="11953875" cy="6030294"/>
          </a:xfrm>
        </p:spPr>
        <p:txBody>
          <a:bodyPr/>
          <a:lstStyle/>
          <a:p>
            <a:r>
              <a:rPr lang="fr-FR" dirty="0"/>
              <a:t>Les seuils IKS pour les espèces sont déterminés à partir des </a:t>
            </a:r>
          </a:p>
          <a:p>
            <a:pPr marL="0" indent="0">
              <a:buNone/>
            </a:pPr>
            <a:r>
              <a:rPr lang="fr-FR" dirty="0"/>
              <a:t>inventaires forestiers européens :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Ces seuils prennent en comptent l’ensemble de </a:t>
            </a:r>
          </a:p>
          <a:p>
            <a:pPr marL="457200" lvl="1" indent="0">
              <a:buNone/>
            </a:pPr>
            <a:r>
              <a:rPr lang="fr-FR" dirty="0"/>
              <a:t>l’espèce, pour toute l’Europe</a:t>
            </a:r>
          </a:p>
          <a:p>
            <a:pPr lvl="2"/>
            <a:r>
              <a:rPr lang="fr-FR" dirty="0"/>
              <a:t>Les données ne différencient pas les provenances</a:t>
            </a:r>
          </a:p>
          <a:p>
            <a:pPr lvl="2"/>
            <a:r>
              <a:rPr lang="fr-FR" dirty="0"/>
              <a:t>Les seuils sont obtenus au niveau des zones les </a:t>
            </a:r>
          </a:p>
          <a:p>
            <a:pPr marL="914400" lvl="2" indent="0">
              <a:buNone/>
            </a:pPr>
            <a:r>
              <a:rPr lang="fr-FR" dirty="0"/>
              <a:t>plus contraignantes, où se trouvent généralement les</a:t>
            </a:r>
          </a:p>
          <a:p>
            <a:pPr marL="914400" lvl="2" indent="0">
              <a:buNone/>
            </a:pPr>
            <a:r>
              <a:rPr lang="fr-FR" dirty="0"/>
              <a:t>provenances les plus adaptées</a:t>
            </a:r>
          </a:p>
          <a:p>
            <a:pPr marL="914400" lvl="2" indent="0">
              <a:buNone/>
            </a:pPr>
            <a:endParaRPr lang="fr-FR" dirty="0"/>
          </a:p>
          <a:p>
            <a:pPr lvl="1"/>
            <a:r>
              <a:rPr lang="fr-FR" dirty="0"/>
              <a:t>Ils caractérisent l’aire observée des espèces, </a:t>
            </a:r>
          </a:p>
          <a:p>
            <a:pPr marL="457200" lvl="1" indent="0">
              <a:buNone/>
            </a:pPr>
            <a:r>
              <a:rPr lang="fr-FR" dirty="0"/>
              <a:t>et non l’aire potentielle absolue</a:t>
            </a:r>
          </a:p>
          <a:p>
            <a:pPr lvl="2"/>
            <a:r>
              <a:rPr lang="fr-FR" dirty="0"/>
              <a:t>L’aire peut être sous estimée du fait de la </a:t>
            </a:r>
          </a:p>
          <a:p>
            <a:pPr marL="914400" lvl="2" indent="0">
              <a:buNone/>
            </a:pPr>
            <a:r>
              <a:rPr lang="fr-FR" dirty="0"/>
              <a:t>limitation par d’autres facteurs (notamment humains)</a:t>
            </a:r>
          </a:p>
          <a:p>
            <a:endParaRPr lang="fr-FR" sz="800" dirty="0">
              <a:solidFill>
                <a:srgbClr val="003C2B"/>
              </a:solidFill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28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Principales limites du modèle IKS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7FD454-3611-4628-8326-54651EA79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86" y="1365337"/>
            <a:ext cx="4274741" cy="483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6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77D850-941D-460C-A38C-95E3FDA2E4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9" t="1770" r="1925" b="2503"/>
          <a:stretch/>
        </p:blipFill>
        <p:spPr>
          <a:xfrm>
            <a:off x="690661" y="2645860"/>
            <a:ext cx="2922790" cy="26765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DF80DD26-F185-4848-B556-996067922E80}"/>
              </a:ext>
            </a:extLst>
          </p:cNvPr>
          <p:cNvGrpSpPr/>
          <p:nvPr/>
        </p:nvGrpSpPr>
        <p:grpSpPr>
          <a:xfrm>
            <a:off x="1539101" y="2645860"/>
            <a:ext cx="5143325" cy="2675074"/>
            <a:chOff x="1539101" y="3247444"/>
            <a:chExt cx="5143325" cy="267507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27571CAA-64A8-44FE-AB97-4D88B8868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43" r="-1"/>
            <a:stretch/>
          </p:blipFill>
          <p:spPr>
            <a:xfrm>
              <a:off x="3757339" y="3247444"/>
              <a:ext cx="2925087" cy="26750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D7E9C7C-37EE-4B87-A200-BE7B2D715D46}"/>
                </a:ext>
              </a:extLst>
            </p:cNvPr>
            <p:cNvSpPr/>
            <p:nvPr/>
          </p:nvSpPr>
          <p:spPr>
            <a:xfrm>
              <a:off x="1539101" y="3976234"/>
              <a:ext cx="312953" cy="2862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id="{7B7F25B7-56D5-46C6-8A27-33862B0EDF1B}"/>
                </a:ext>
              </a:extLst>
            </p:cNvPr>
            <p:cNvSpPr/>
            <p:nvPr/>
          </p:nvSpPr>
          <p:spPr>
            <a:xfrm>
              <a:off x="1843762" y="4261607"/>
              <a:ext cx="1899563" cy="700747"/>
            </a:xfrm>
            <a:custGeom>
              <a:avLst/>
              <a:gdLst>
                <a:gd name="connsiteX0" fmla="*/ 0 w 1853967"/>
                <a:gd name="connsiteY0" fmla="*/ 0 h 684691"/>
                <a:gd name="connsiteX1" fmla="*/ 268448 w 1853967"/>
                <a:gd name="connsiteY1" fmla="*/ 436228 h 684691"/>
                <a:gd name="connsiteX2" fmla="*/ 889233 w 1853967"/>
                <a:gd name="connsiteY2" fmla="*/ 679509 h 684691"/>
                <a:gd name="connsiteX3" fmla="*/ 1853967 w 1853967"/>
                <a:gd name="connsiteY3" fmla="*/ 578841 h 684691"/>
                <a:gd name="connsiteX0" fmla="*/ 0 w 1853967"/>
                <a:gd name="connsiteY0" fmla="*/ 0 h 700747"/>
                <a:gd name="connsiteX1" fmla="*/ 268448 w 1853967"/>
                <a:gd name="connsiteY1" fmla="*/ 436228 h 700747"/>
                <a:gd name="connsiteX2" fmla="*/ 889233 w 1853967"/>
                <a:gd name="connsiteY2" fmla="*/ 679509 h 700747"/>
                <a:gd name="connsiteX3" fmla="*/ 1853967 w 1853967"/>
                <a:gd name="connsiteY3" fmla="*/ 657423 h 70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3967" h="700747">
                  <a:moveTo>
                    <a:pt x="0" y="0"/>
                  </a:moveTo>
                  <a:cubicBezTo>
                    <a:pt x="60121" y="161488"/>
                    <a:pt x="120243" y="322977"/>
                    <a:pt x="268448" y="436228"/>
                  </a:cubicBezTo>
                  <a:cubicBezTo>
                    <a:pt x="416653" y="549479"/>
                    <a:pt x="624980" y="655740"/>
                    <a:pt x="889233" y="679509"/>
                  </a:cubicBezTo>
                  <a:cubicBezTo>
                    <a:pt x="1153486" y="703278"/>
                    <a:pt x="1503726" y="719641"/>
                    <a:pt x="1853967" y="657423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00862ADD-1581-4B36-9EEC-E677D3ADC57D}"/>
              </a:ext>
            </a:extLst>
          </p:cNvPr>
          <p:cNvGrpSpPr/>
          <p:nvPr/>
        </p:nvGrpSpPr>
        <p:grpSpPr>
          <a:xfrm>
            <a:off x="5123008" y="2873487"/>
            <a:ext cx="4624097" cy="2127419"/>
            <a:chOff x="5123008" y="3475071"/>
            <a:chExt cx="4624097" cy="212741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80CF251C-5093-410E-9004-EEC52F1AC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26314" y="3736914"/>
              <a:ext cx="2920791" cy="18655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8767522-B210-4E90-B7F0-4299500477A5}"/>
                </a:ext>
              </a:extLst>
            </p:cNvPr>
            <p:cNvSpPr/>
            <p:nvPr/>
          </p:nvSpPr>
          <p:spPr>
            <a:xfrm>
              <a:off x="5123008" y="3475071"/>
              <a:ext cx="334237" cy="21348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232BF73C-1B8E-412E-A56F-4B82A1BA079F}"/>
                </a:ext>
              </a:extLst>
            </p:cNvPr>
            <p:cNvSpPr/>
            <p:nvPr/>
          </p:nvSpPr>
          <p:spPr>
            <a:xfrm>
              <a:off x="5456384" y="3682767"/>
              <a:ext cx="1363516" cy="1015068"/>
            </a:xfrm>
            <a:custGeom>
              <a:avLst/>
              <a:gdLst>
                <a:gd name="connsiteX0" fmla="*/ 0 w 1325461"/>
                <a:gd name="connsiteY0" fmla="*/ 0 h 1015068"/>
                <a:gd name="connsiteX1" fmla="*/ 243281 w 1325461"/>
                <a:gd name="connsiteY1" fmla="*/ 461394 h 1015068"/>
                <a:gd name="connsiteX2" fmla="*/ 729842 w 1325461"/>
                <a:gd name="connsiteY2" fmla="*/ 880844 h 1015068"/>
                <a:gd name="connsiteX3" fmla="*/ 1325461 w 1325461"/>
                <a:gd name="connsiteY3" fmla="*/ 1015068 h 101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5461" h="1015068">
                  <a:moveTo>
                    <a:pt x="0" y="0"/>
                  </a:moveTo>
                  <a:cubicBezTo>
                    <a:pt x="60820" y="157293"/>
                    <a:pt x="121641" y="314587"/>
                    <a:pt x="243281" y="461394"/>
                  </a:cubicBezTo>
                  <a:cubicBezTo>
                    <a:pt x="364921" y="608201"/>
                    <a:pt x="549479" y="788565"/>
                    <a:pt x="729842" y="880844"/>
                  </a:cubicBezTo>
                  <a:cubicBezTo>
                    <a:pt x="910205" y="973123"/>
                    <a:pt x="1117833" y="994095"/>
                    <a:pt x="1325461" y="1015068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0DB9DFE-4B4A-4F66-9797-4B20BE549A78}"/>
              </a:ext>
            </a:extLst>
          </p:cNvPr>
          <p:cNvGrpSpPr/>
          <p:nvPr/>
        </p:nvGrpSpPr>
        <p:grpSpPr>
          <a:xfrm>
            <a:off x="8060125" y="3142112"/>
            <a:ext cx="3741907" cy="1865576"/>
            <a:chOff x="8060125" y="3743696"/>
            <a:chExt cx="3741907" cy="1865576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EC76416F-88F8-4485-B95B-8AE4EE1D9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91825" y="3743696"/>
              <a:ext cx="1910207" cy="18655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E73891-D54C-49E9-9931-18C9EA03C8EF}"/>
                </a:ext>
              </a:extLst>
            </p:cNvPr>
            <p:cNvSpPr/>
            <p:nvPr/>
          </p:nvSpPr>
          <p:spPr>
            <a:xfrm>
              <a:off x="8060125" y="4513224"/>
              <a:ext cx="401535" cy="3921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30623974-0A41-4D01-8FC5-6DD04DF3B1F6}"/>
                </a:ext>
              </a:extLst>
            </p:cNvPr>
            <p:cNvSpPr/>
            <p:nvPr/>
          </p:nvSpPr>
          <p:spPr>
            <a:xfrm>
              <a:off x="8461813" y="4915949"/>
              <a:ext cx="1421961" cy="352560"/>
            </a:xfrm>
            <a:custGeom>
              <a:avLst/>
              <a:gdLst>
                <a:gd name="connsiteX0" fmla="*/ 0 w 1359016"/>
                <a:gd name="connsiteY0" fmla="*/ 0 h 352560"/>
                <a:gd name="connsiteX1" fmla="*/ 218113 w 1359016"/>
                <a:gd name="connsiteY1" fmla="*/ 192946 h 352560"/>
                <a:gd name="connsiteX2" fmla="*/ 763398 w 1359016"/>
                <a:gd name="connsiteY2" fmla="*/ 327170 h 352560"/>
                <a:gd name="connsiteX3" fmla="*/ 1359016 w 1359016"/>
                <a:gd name="connsiteY3" fmla="*/ 352337 h 352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9016" h="352560">
                  <a:moveTo>
                    <a:pt x="0" y="0"/>
                  </a:moveTo>
                  <a:cubicBezTo>
                    <a:pt x="45440" y="69209"/>
                    <a:pt x="90880" y="138418"/>
                    <a:pt x="218113" y="192946"/>
                  </a:cubicBezTo>
                  <a:cubicBezTo>
                    <a:pt x="345346" y="247474"/>
                    <a:pt x="573247" y="300605"/>
                    <a:pt x="763398" y="327170"/>
                  </a:cubicBezTo>
                  <a:cubicBezTo>
                    <a:pt x="953549" y="353735"/>
                    <a:pt x="1156282" y="353036"/>
                    <a:pt x="1359016" y="352337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752476"/>
            <a:ext cx="11953875" cy="2676524"/>
          </a:xfrm>
        </p:spPr>
        <p:txBody>
          <a:bodyPr/>
          <a:lstStyle/>
          <a:p>
            <a:r>
              <a:rPr lang="fr-FR" dirty="0"/>
              <a:t>Les cartes IKS de </a:t>
            </a:r>
            <a:r>
              <a:rPr lang="fr-FR" dirty="0" err="1"/>
              <a:t>ClimEssences</a:t>
            </a:r>
            <a:r>
              <a:rPr lang="fr-FR" dirty="0"/>
              <a:t> ont une </a:t>
            </a:r>
            <a:r>
              <a:rPr lang="fr-FR" dirty="0">
                <a:solidFill>
                  <a:srgbClr val="003C2B"/>
                </a:solidFill>
              </a:rPr>
              <a:t>résolution d’un kilomètre carré</a:t>
            </a:r>
          </a:p>
          <a:p>
            <a:endParaRPr lang="fr-FR" sz="800" dirty="0">
              <a:solidFill>
                <a:srgbClr val="003C2B"/>
              </a:solidFill>
            </a:endParaRPr>
          </a:p>
          <a:p>
            <a:pPr lvl="1"/>
            <a:r>
              <a:rPr lang="fr-FR" dirty="0"/>
              <a:t>Pour les données climatiques</a:t>
            </a:r>
          </a:p>
          <a:p>
            <a:pPr lvl="1"/>
            <a:r>
              <a:rPr lang="fr-FR" dirty="0">
                <a:solidFill>
                  <a:srgbClr val="003C2B"/>
                </a:solidFill>
              </a:rPr>
              <a:t>Pour la réserve utile</a:t>
            </a:r>
          </a:p>
          <a:p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29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Principales limites du modèle IKS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C1CFAD1-FFDA-4710-8E33-37DDA075F46D}"/>
              </a:ext>
            </a:extLst>
          </p:cNvPr>
          <p:cNvSpPr txBox="1"/>
          <p:nvPr/>
        </p:nvSpPr>
        <p:spPr>
          <a:xfrm>
            <a:off x="690661" y="5361033"/>
            <a:ext cx="59917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Echelles totalement adaptées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120091E-C0D4-4DEF-8877-5C58C6AF24CD}"/>
              </a:ext>
            </a:extLst>
          </p:cNvPr>
          <p:cNvSpPr txBox="1"/>
          <p:nvPr/>
        </p:nvSpPr>
        <p:spPr>
          <a:xfrm>
            <a:off x="9617100" y="5053257"/>
            <a:ext cx="2459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Echelle</a:t>
            </a:r>
          </a:p>
          <a:p>
            <a:pPr algn="ctr"/>
            <a:r>
              <a:rPr lang="fr-FR" sz="20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non pertinente</a:t>
            </a:r>
          </a:p>
        </p:txBody>
      </p:sp>
      <p:sp>
        <p:nvSpPr>
          <p:cNvPr id="43" name="Forme libre : forme 42">
            <a:extLst>
              <a:ext uri="{FF2B5EF4-FFF2-40B4-BE49-F238E27FC236}">
                <a16:creationId xmlns:a16="http://schemas.microsoft.com/office/drawing/2014/main" id="{D3D2C631-C4DB-4AED-B6CC-B273CFC3302B}"/>
              </a:ext>
            </a:extLst>
          </p:cNvPr>
          <p:cNvSpPr/>
          <p:nvPr/>
        </p:nvSpPr>
        <p:spPr>
          <a:xfrm>
            <a:off x="10596563" y="3889454"/>
            <a:ext cx="483393" cy="476250"/>
          </a:xfrm>
          <a:custGeom>
            <a:avLst/>
            <a:gdLst>
              <a:gd name="connsiteX0" fmla="*/ 0 w 483393"/>
              <a:gd name="connsiteY0" fmla="*/ 245268 h 476250"/>
              <a:gd name="connsiteX1" fmla="*/ 280987 w 483393"/>
              <a:gd name="connsiteY1" fmla="*/ 0 h 476250"/>
              <a:gd name="connsiteX2" fmla="*/ 483393 w 483393"/>
              <a:gd name="connsiteY2" fmla="*/ 233362 h 476250"/>
              <a:gd name="connsiteX3" fmla="*/ 207168 w 483393"/>
              <a:gd name="connsiteY3" fmla="*/ 476250 h 476250"/>
              <a:gd name="connsiteX4" fmla="*/ 0 w 483393"/>
              <a:gd name="connsiteY4" fmla="*/ 245268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93" h="476250">
                <a:moveTo>
                  <a:pt x="0" y="245268"/>
                </a:moveTo>
                <a:lnTo>
                  <a:pt x="280987" y="0"/>
                </a:lnTo>
                <a:lnTo>
                  <a:pt x="483393" y="233362"/>
                </a:lnTo>
                <a:lnTo>
                  <a:pt x="207168" y="476250"/>
                </a:lnTo>
                <a:lnTo>
                  <a:pt x="0" y="245268"/>
                </a:lnTo>
                <a:close/>
              </a:path>
            </a:pathLst>
          </a:custGeom>
          <a:noFill/>
          <a:ln w="9525">
            <a:solidFill>
              <a:srgbClr val="003C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1E88467-F6C0-48A0-A102-696BBCC0DC2B}"/>
              </a:ext>
            </a:extLst>
          </p:cNvPr>
          <p:cNvSpPr txBox="1"/>
          <p:nvPr/>
        </p:nvSpPr>
        <p:spPr>
          <a:xfrm>
            <a:off x="6434594" y="5053257"/>
            <a:ext cx="37156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Echelle limite</a:t>
            </a:r>
          </a:p>
        </p:txBody>
      </p:sp>
    </p:spTree>
    <p:extLst>
      <p:ext uri="{BB962C8B-B14F-4D97-AF65-F5344CB8AC3E}">
        <p14:creationId xmlns:p14="http://schemas.microsoft.com/office/powerpoint/2010/main" val="19804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43" grpId="0" animBg="1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099912"/>
            <a:ext cx="11953875" cy="5256438"/>
          </a:xfrm>
        </p:spPr>
        <p:txBody>
          <a:bodyPr/>
          <a:lstStyle/>
          <a:p>
            <a:r>
              <a:rPr lang="fr-FR" dirty="0"/>
              <a:t>IKS est un modèle de compatibilité climatique :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Mis au point par Hervé Le Bouler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Puis développé par le département Recherche, Développement et Innovation de l’ONF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Dans le cadre de projets financés par le RMT AFORCE et le </a:t>
            </a:r>
            <a:r>
              <a:rPr lang="fr-FR" dirty="0" err="1"/>
              <a:t>Labex</a:t>
            </a:r>
            <a:r>
              <a:rPr lang="fr-FR" dirty="0"/>
              <a:t> Arbre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3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Origine du modèle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AF46D5-88CC-4D96-9C6F-32AA2EDB1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349" y="1829418"/>
            <a:ext cx="14954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3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752476"/>
            <a:ext cx="11953875" cy="6030294"/>
          </a:xfrm>
        </p:spPr>
        <p:txBody>
          <a:bodyPr/>
          <a:lstStyle/>
          <a:p>
            <a:r>
              <a:rPr lang="fr-FR" dirty="0"/>
              <a:t>En résumé :</a:t>
            </a:r>
          </a:p>
          <a:p>
            <a:endParaRPr lang="fr-FR" dirty="0"/>
          </a:p>
          <a:p>
            <a:pPr lvl="1"/>
            <a:r>
              <a:rPr lang="fr-FR" dirty="0"/>
              <a:t>IKS ne modélise que le climat</a:t>
            </a:r>
          </a:p>
          <a:p>
            <a:pPr lvl="2"/>
            <a:r>
              <a:rPr lang="fr-FR" dirty="0"/>
              <a:t>Il faut donc considérer en compléments tous les autres facteurs limitants,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Il faut rester à une échelle d'analyse compatible avec la résolution kilométrique</a:t>
            </a:r>
          </a:p>
          <a:p>
            <a:pPr lvl="2"/>
            <a:r>
              <a:rPr lang="fr-FR" dirty="0"/>
              <a:t>C'est à dire surtout pas à l'échelle de la parcelle, </a:t>
            </a:r>
          </a:p>
          <a:p>
            <a:pPr lvl="2"/>
            <a:r>
              <a:rPr lang="fr-FR" dirty="0"/>
              <a:t>Idéalement à l'échelle de la région forestière voire de grand massifs forestiers</a:t>
            </a:r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lvl="1"/>
            <a:r>
              <a:rPr lang="fr-FR" dirty="0"/>
              <a:t>Ne pas interpréter trop littéralement les limites d'aire de compatibilité climatique,</a:t>
            </a:r>
          </a:p>
          <a:p>
            <a:pPr lvl="2"/>
            <a:r>
              <a:rPr lang="fr-FR" dirty="0"/>
              <a:t>Elles caractérisent plutôt le franchissement de certains niveaux de risques,</a:t>
            </a:r>
          </a:p>
          <a:p>
            <a:pPr lvl="2"/>
            <a:r>
              <a:rPr lang="fr-FR" dirty="0"/>
              <a:t>A l’échelle de l’ensemble de l’espèce observée en Europe. </a:t>
            </a:r>
          </a:p>
          <a:p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30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Principales limites du modèle IKS</a:t>
            </a:r>
          </a:p>
        </p:txBody>
      </p:sp>
    </p:spTree>
    <p:extLst>
      <p:ext uri="{BB962C8B-B14F-4D97-AF65-F5344CB8AC3E}">
        <p14:creationId xmlns:p14="http://schemas.microsoft.com/office/powerpoint/2010/main" val="38814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7A021C-AE4C-40B5-A51E-30E7D3EC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0341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4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trois indicateurs IKS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1516235" y="2327031"/>
            <a:ext cx="5698474" cy="840368"/>
            <a:chOff x="1516235" y="2327031"/>
            <a:chExt cx="5698474" cy="84036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AD47F41-384D-4938-8004-E19B71A02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16235" y="2327031"/>
              <a:ext cx="840368" cy="84036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562025" y="2547160"/>
              <a:ext cx="46526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Le </a:t>
              </a:r>
              <a:r>
                <a:rPr lang="fr-FR" sz="2000" u="sng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fr-FR" sz="2000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éficit </a:t>
              </a:r>
              <a:r>
                <a:rPr lang="fr-FR" sz="2000" u="sng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Hy</a:t>
              </a:r>
              <a:r>
                <a:rPr lang="fr-FR" sz="2000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drique </a:t>
              </a:r>
              <a:r>
                <a:rPr lang="fr-FR" sz="2000" u="sng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nnuel : </a:t>
              </a:r>
              <a:r>
                <a:rPr lang="fr-FR" sz="2000" dirty="0" err="1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DHYa</a:t>
              </a:r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516235" y="3828702"/>
            <a:ext cx="6592821" cy="844120"/>
            <a:chOff x="1516235" y="3828702"/>
            <a:chExt cx="6592821" cy="844120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6A08B072-29DE-428B-A95B-98EBB441D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6235" y="3828702"/>
              <a:ext cx="840368" cy="84412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562025" y="4050707"/>
              <a:ext cx="55470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La </a:t>
              </a:r>
              <a:r>
                <a:rPr lang="fr-FR" sz="2000" u="sng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</a:t>
              </a:r>
              <a:r>
                <a:rPr lang="fr-FR" sz="2000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empérature </a:t>
              </a:r>
              <a:r>
                <a:rPr lang="fr-FR" sz="2000" u="sng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Mi</a:t>
              </a:r>
              <a:r>
                <a:rPr lang="fr-FR" sz="2000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nimale </a:t>
              </a:r>
              <a:r>
                <a:rPr lang="fr-FR" sz="2000" u="sng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nnuelle : </a:t>
              </a:r>
              <a:r>
                <a:rPr lang="fr-FR" sz="2000" dirty="0" err="1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TMIa</a:t>
              </a:r>
              <a:endParaRPr lang="fr-FR" sz="20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516235" y="5334125"/>
            <a:ext cx="6966000" cy="844120"/>
            <a:chOff x="1516235" y="5334125"/>
            <a:chExt cx="6966000" cy="844120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4A8AA22-43D7-45A1-B7B5-64FDE6110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16235" y="5334125"/>
              <a:ext cx="840368" cy="84412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2562025" y="5556130"/>
              <a:ext cx="59202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La </a:t>
              </a:r>
              <a:r>
                <a:rPr lang="fr-FR" sz="2000" u="sng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  <a:r>
                <a:rPr lang="fr-FR" sz="2000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omme des </a:t>
              </a:r>
              <a:r>
                <a:rPr lang="fr-FR" sz="2000" u="sng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</a:t>
              </a:r>
              <a:r>
                <a:rPr lang="fr-FR" sz="2000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egrés </a:t>
              </a:r>
              <a:r>
                <a:rPr lang="fr-FR" sz="2000" u="sng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</a:t>
              </a:r>
              <a:r>
                <a:rPr lang="fr-FR" sz="2000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ours </a:t>
              </a:r>
              <a:r>
                <a:rPr lang="fr-FR" sz="2000" u="sng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</a:t>
              </a:r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nnuelle : </a:t>
              </a:r>
              <a:r>
                <a:rPr lang="fr-FR" sz="2000" dirty="0" err="1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SDJa</a:t>
              </a:r>
              <a:endParaRPr lang="fr-FR" sz="20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 txBox="1">
            <a:spLocks/>
          </p:cNvSpPr>
          <p:nvPr/>
        </p:nvSpPr>
        <p:spPr>
          <a:xfrm>
            <a:off x="238125" y="1099912"/>
            <a:ext cx="11953875" cy="5256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b="0" kern="120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7F3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Dans le modèle IKS, le climat est représenté par trois indicateurs, </a:t>
            </a:r>
          </a:p>
          <a:p>
            <a:pPr marL="0" indent="0">
              <a:buNone/>
            </a:pPr>
            <a:r>
              <a:rPr lang="fr-FR" dirty="0"/>
              <a:t>qui caractérisent chacun un facteur limitant pour la présence des espèces 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44111" y="2943163"/>
            <a:ext cx="4155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 Limitation par la sécheresse</a:t>
            </a:r>
            <a:endParaRPr lang="fr-FR" sz="2000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4111" y="4454736"/>
            <a:ext cx="4446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 Limitation par le froid hivernal</a:t>
            </a:r>
            <a:endParaRPr lang="fr-FR" sz="2000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44111" y="5956240"/>
            <a:ext cx="67281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 Limitation par le manque de chaleur (d’énergie)</a:t>
            </a:r>
            <a:endParaRPr lang="fr-FR" sz="2000" dirty="0">
              <a:solidFill>
                <a:srgbClr val="003C2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6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312380" y="2398514"/>
            <a:ext cx="4419117" cy="3916800"/>
          </a:xfrm>
          <a:prstGeom prst="rect">
            <a:avLst/>
          </a:prstGeom>
        </p:spPr>
      </p:pic>
      <p:sp>
        <p:nvSpPr>
          <p:cNvPr id="20" name="Forme libre 19"/>
          <p:cNvSpPr/>
          <p:nvPr/>
        </p:nvSpPr>
        <p:spPr>
          <a:xfrm>
            <a:off x="557364" y="2473703"/>
            <a:ext cx="4130246" cy="3899899"/>
          </a:xfrm>
          <a:custGeom>
            <a:avLst/>
            <a:gdLst>
              <a:gd name="connsiteX0" fmla="*/ 0 w 4305300"/>
              <a:gd name="connsiteY0" fmla="*/ 1663700 h 4076700"/>
              <a:gd name="connsiteX1" fmla="*/ 203200 w 4305300"/>
              <a:gd name="connsiteY1" fmla="*/ 1219200 h 4076700"/>
              <a:gd name="connsiteX2" fmla="*/ 419100 w 4305300"/>
              <a:gd name="connsiteY2" fmla="*/ 1130300 h 4076700"/>
              <a:gd name="connsiteX3" fmla="*/ 558800 w 4305300"/>
              <a:gd name="connsiteY3" fmla="*/ 990600 h 4076700"/>
              <a:gd name="connsiteX4" fmla="*/ 596900 w 4305300"/>
              <a:gd name="connsiteY4" fmla="*/ 889000 h 4076700"/>
              <a:gd name="connsiteX5" fmla="*/ 673100 w 4305300"/>
              <a:gd name="connsiteY5" fmla="*/ 876300 h 4076700"/>
              <a:gd name="connsiteX6" fmla="*/ 838200 w 4305300"/>
              <a:gd name="connsiteY6" fmla="*/ 952500 h 4076700"/>
              <a:gd name="connsiteX7" fmla="*/ 914400 w 4305300"/>
              <a:gd name="connsiteY7" fmla="*/ 901700 h 4076700"/>
              <a:gd name="connsiteX8" fmla="*/ 1028700 w 4305300"/>
              <a:gd name="connsiteY8" fmla="*/ 736600 h 4076700"/>
              <a:gd name="connsiteX9" fmla="*/ 1168400 w 4305300"/>
              <a:gd name="connsiteY9" fmla="*/ 711200 h 4076700"/>
              <a:gd name="connsiteX10" fmla="*/ 1358900 w 4305300"/>
              <a:gd name="connsiteY10" fmla="*/ 660400 h 4076700"/>
              <a:gd name="connsiteX11" fmla="*/ 1473200 w 4305300"/>
              <a:gd name="connsiteY11" fmla="*/ 546100 h 4076700"/>
              <a:gd name="connsiteX12" fmla="*/ 1638300 w 4305300"/>
              <a:gd name="connsiteY12" fmla="*/ 469900 h 4076700"/>
              <a:gd name="connsiteX13" fmla="*/ 1765300 w 4305300"/>
              <a:gd name="connsiteY13" fmla="*/ 393700 h 4076700"/>
              <a:gd name="connsiteX14" fmla="*/ 1765300 w 4305300"/>
              <a:gd name="connsiteY14" fmla="*/ 241300 h 4076700"/>
              <a:gd name="connsiteX15" fmla="*/ 1828800 w 4305300"/>
              <a:gd name="connsiteY15" fmla="*/ 76200 h 4076700"/>
              <a:gd name="connsiteX16" fmla="*/ 2006600 w 4305300"/>
              <a:gd name="connsiteY16" fmla="*/ 0 h 4076700"/>
              <a:gd name="connsiteX17" fmla="*/ 2171700 w 4305300"/>
              <a:gd name="connsiteY17" fmla="*/ 203200 h 4076700"/>
              <a:gd name="connsiteX18" fmla="*/ 2159000 w 4305300"/>
              <a:gd name="connsiteY18" fmla="*/ 393700 h 4076700"/>
              <a:gd name="connsiteX19" fmla="*/ 2235200 w 4305300"/>
              <a:gd name="connsiteY19" fmla="*/ 546100 h 4076700"/>
              <a:gd name="connsiteX20" fmla="*/ 2463800 w 4305300"/>
              <a:gd name="connsiteY20" fmla="*/ 622300 h 4076700"/>
              <a:gd name="connsiteX21" fmla="*/ 2743200 w 4305300"/>
              <a:gd name="connsiteY21" fmla="*/ 495300 h 4076700"/>
              <a:gd name="connsiteX22" fmla="*/ 3073400 w 4305300"/>
              <a:gd name="connsiteY22" fmla="*/ 495300 h 4076700"/>
              <a:gd name="connsiteX23" fmla="*/ 3530600 w 4305300"/>
              <a:gd name="connsiteY23" fmla="*/ 647700 h 4076700"/>
              <a:gd name="connsiteX24" fmla="*/ 3416300 w 4305300"/>
              <a:gd name="connsiteY24" fmla="*/ 1257300 h 4076700"/>
              <a:gd name="connsiteX25" fmla="*/ 3289300 w 4305300"/>
              <a:gd name="connsiteY25" fmla="*/ 1308100 h 4076700"/>
              <a:gd name="connsiteX26" fmla="*/ 3111500 w 4305300"/>
              <a:gd name="connsiteY26" fmla="*/ 1282700 h 4076700"/>
              <a:gd name="connsiteX27" fmla="*/ 3136900 w 4305300"/>
              <a:gd name="connsiteY27" fmla="*/ 1066800 h 4076700"/>
              <a:gd name="connsiteX28" fmla="*/ 3111500 w 4305300"/>
              <a:gd name="connsiteY28" fmla="*/ 901700 h 4076700"/>
              <a:gd name="connsiteX29" fmla="*/ 2984500 w 4305300"/>
              <a:gd name="connsiteY29" fmla="*/ 977900 h 4076700"/>
              <a:gd name="connsiteX30" fmla="*/ 2844800 w 4305300"/>
              <a:gd name="connsiteY30" fmla="*/ 1028700 h 4076700"/>
              <a:gd name="connsiteX31" fmla="*/ 2806700 w 4305300"/>
              <a:gd name="connsiteY31" fmla="*/ 1193800 h 4076700"/>
              <a:gd name="connsiteX32" fmla="*/ 2844800 w 4305300"/>
              <a:gd name="connsiteY32" fmla="*/ 1308100 h 4076700"/>
              <a:gd name="connsiteX33" fmla="*/ 2908300 w 4305300"/>
              <a:gd name="connsiteY33" fmla="*/ 1358900 h 4076700"/>
              <a:gd name="connsiteX34" fmla="*/ 2755900 w 4305300"/>
              <a:gd name="connsiteY34" fmla="*/ 1485900 h 4076700"/>
              <a:gd name="connsiteX35" fmla="*/ 2654300 w 4305300"/>
              <a:gd name="connsiteY35" fmla="*/ 1574800 h 4076700"/>
              <a:gd name="connsiteX36" fmla="*/ 2603500 w 4305300"/>
              <a:gd name="connsiteY36" fmla="*/ 1689100 h 4076700"/>
              <a:gd name="connsiteX37" fmla="*/ 2565400 w 4305300"/>
              <a:gd name="connsiteY37" fmla="*/ 1828800 h 4076700"/>
              <a:gd name="connsiteX38" fmla="*/ 2463800 w 4305300"/>
              <a:gd name="connsiteY38" fmla="*/ 1892300 h 4076700"/>
              <a:gd name="connsiteX39" fmla="*/ 2425700 w 4305300"/>
              <a:gd name="connsiteY39" fmla="*/ 1981200 h 4076700"/>
              <a:gd name="connsiteX40" fmla="*/ 2362200 w 4305300"/>
              <a:gd name="connsiteY40" fmla="*/ 2286000 h 4076700"/>
              <a:gd name="connsiteX41" fmla="*/ 2286000 w 4305300"/>
              <a:gd name="connsiteY41" fmla="*/ 2425700 h 4076700"/>
              <a:gd name="connsiteX42" fmla="*/ 2286000 w 4305300"/>
              <a:gd name="connsiteY42" fmla="*/ 2425700 h 4076700"/>
              <a:gd name="connsiteX43" fmla="*/ 2286000 w 4305300"/>
              <a:gd name="connsiteY43" fmla="*/ 2425700 h 4076700"/>
              <a:gd name="connsiteX44" fmla="*/ 2222500 w 4305300"/>
              <a:gd name="connsiteY44" fmla="*/ 2298700 h 4076700"/>
              <a:gd name="connsiteX45" fmla="*/ 2222500 w 4305300"/>
              <a:gd name="connsiteY45" fmla="*/ 2298700 h 4076700"/>
              <a:gd name="connsiteX46" fmla="*/ 2209800 w 4305300"/>
              <a:gd name="connsiteY46" fmla="*/ 2108200 h 4076700"/>
              <a:gd name="connsiteX47" fmla="*/ 2159000 w 4305300"/>
              <a:gd name="connsiteY47" fmla="*/ 1981200 h 4076700"/>
              <a:gd name="connsiteX48" fmla="*/ 2032000 w 4305300"/>
              <a:gd name="connsiteY48" fmla="*/ 2133600 h 4076700"/>
              <a:gd name="connsiteX49" fmla="*/ 2057400 w 4305300"/>
              <a:gd name="connsiteY49" fmla="*/ 2286000 h 4076700"/>
              <a:gd name="connsiteX50" fmla="*/ 2120900 w 4305300"/>
              <a:gd name="connsiteY50" fmla="*/ 2362200 h 4076700"/>
              <a:gd name="connsiteX51" fmla="*/ 2133600 w 4305300"/>
              <a:gd name="connsiteY51" fmla="*/ 2476500 h 4076700"/>
              <a:gd name="connsiteX52" fmla="*/ 2133600 w 4305300"/>
              <a:gd name="connsiteY52" fmla="*/ 2476500 h 4076700"/>
              <a:gd name="connsiteX53" fmla="*/ 1993900 w 4305300"/>
              <a:gd name="connsiteY53" fmla="*/ 2273300 h 4076700"/>
              <a:gd name="connsiteX54" fmla="*/ 1955800 w 4305300"/>
              <a:gd name="connsiteY54" fmla="*/ 2146300 h 4076700"/>
              <a:gd name="connsiteX55" fmla="*/ 1955800 w 4305300"/>
              <a:gd name="connsiteY55" fmla="*/ 2006600 h 4076700"/>
              <a:gd name="connsiteX56" fmla="*/ 1841500 w 4305300"/>
              <a:gd name="connsiteY56" fmla="*/ 1968500 h 4076700"/>
              <a:gd name="connsiteX57" fmla="*/ 1524000 w 4305300"/>
              <a:gd name="connsiteY57" fmla="*/ 1930400 h 4076700"/>
              <a:gd name="connsiteX58" fmla="*/ 1460500 w 4305300"/>
              <a:gd name="connsiteY58" fmla="*/ 2044700 h 4076700"/>
              <a:gd name="connsiteX59" fmla="*/ 1498600 w 4305300"/>
              <a:gd name="connsiteY59" fmla="*/ 2260600 h 4076700"/>
              <a:gd name="connsiteX60" fmla="*/ 1612900 w 4305300"/>
              <a:gd name="connsiteY60" fmla="*/ 2425700 h 4076700"/>
              <a:gd name="connsiteX61" fmla="*/ 1714500 w 4305300"/>
              <a:gd name="connsiteY61" fmla="*/ 2578100 h 4076700"/>
              <a:gd name="connsiteX62" fmla="*/ 1917700 w 4305300"/>
              <a:gd name="connsiteY62" fmla="*/ 2578100 h 4076700"/>
              <a:gd name="connsiteX63" fmla="*/ 1917700 w 4305300"/>
              <a:gd name="connsiteY63" fmla="*/ 2578100 h 4076700"/>
              <a:gd name="connsiteX64" fmla="*/ 2057400 w 4305300"/>
              <a:gd name="connsiteY64" fmla="*/ 2527300 h 4076700"/>
              <a:gd name="connsiteX65" fmla="*/ 2095500 w 4305300"/>
              <a:gd name="connsiteY65" fmla="*/ 2590800 h 4076700"/>
              <a:gd name="connsiteX66" fmla="*/ 2082800 w 4305300"/>
              <a:gd name="connsiteY66" fmla="*/ 2743200 h 4076700"/>
              <a:gd name="connsiteX67" fmla="*/ 2070100 w 4305300"/>
              <a:gd name="connsiteY67" fmla="*/ 2844800 h 4076700"/>
              <a:gd name="connsiteX68" fmla="*/ 2159000 w 4305300"/>
              <a:gd name="connsiteY68" fmla="*/ 2819400 h 4076700"/>
              <a:gd name="connsiteX69" fmla="*/ 2260600 w 4305300"/>
              <a:gd name="connsiteY69" fmla="*/ 2667000 h 4076700"/>
              <a:gd name="connsiteX70" fmla="*/ 2336800 w 4305300"/>
              <a:gd name="connsiteY70" fmla="*/ 2578100 h 4076700"/>
              <a:gd name="connsiteX71" fmla="*/ 2425700 w 4305300"/>
              <a:gd name="connsiteY71" fmla="*/ 2476500 h 4076700"/>
              <a:gd name="connsiteX72" fmla="*/ 2438400 w 4305300"/>
              <a:gd name="connsiteY72" fmla="*/ 2311400 h 4076700"/>
              <a:gd name="connsiteX73" fmla="*/ 2540000 w 4305300"/>
              <a:gd name="connsiteY73" fmla="*/ 2286000 h 4076700"/>
              <a:gd name="connsiteX74" fmla="*/ 2616200 w 4305300"/>
              <a:gd name="connsiteY74" fmla="*/ 2374900 h 4076700"/>
              <a:gd name="connsiteX75" fmla="*/ 2641600 w 4305300"/>
              <a:gd name="connsiteY75" fmla="*/ 2489200 h 4076700"/>
              <a:gd name="connsiteX76" fmla="*/ 2679700 w 4305300"/>
              <a:gd name="connsiteY76" fmla="*/ 2565400 h 4076700"/>
              <a:gd name="connsiteX77" fmla="*/ 2819400 w 4305300"/>
              <a:gd name="connsiteY77" fmla="*/ 2654300 h 4076700"/>
              <a:gd name="connsiteX78" fmla="*/ 2959100 w 4305300"/>
              <a:gd name="connsiteY78" fmla="*/ 2768600 h 4076700"/>
              <a:gd name="connsiteX79" fmla="*/ 2908300 w 4305300"/>
              <a:gd name="connsiteY79" fmla="*/ 2781300 h 4076700"/>
              <a:gd name="connsiteX80" fmla="*/ 2959100 w 4305300"/>
              <a:gd name="connsiteY80" fmla="*/ 2908300 h 4076700"/>
              <a:gd name="connsiteX81" fmla="*/ 3086100 w 4305300"/>
              <a:gd name="connsiteY81" fmla="*/ 2946400 h 4076700"/>
              <a:gd name="connsiteX82" fmla="*/ 3175000 w 4305300"/>
              <a:gd name="connsiteY82" fmla="*/ 2870200 h 4076700"/>
              <a:gd name="connsiteX83" fmla="*/ 3302000 w 4305300"/>
              <a:gd name="connsiteY83" fmla="*/ 2844800 h 4076700"/>
              <a:gd name="connsiteX84" fmla="*/ 3441700 w 4305300"/>
              <a:gd name="connsiteY84" fmla="*/ 2832100 h 4076700"/>
              <a:gd name="connsiteX85" fmla="*/ 3835400 w 4305300"/>
              <a:gd name="connsiteY85" fmla="*/ 2908300 h 4076700"/>
              <a:gd name="connsiteX86" fmla="*/ 4076700 w 4305300"/>
              <a:gd name="connsiteY86" fmla="*/ 3022600 h 4076700"/>
              <a:gd name="connsiteX87" fmla="*/ 4152900 w 4305300"/>
              <a:gd name="connsiteY87" fmla="*/ 3149600 h 4076700"/>
              <a:gd name="connsiteX88" fmla="*/ 4178300 w 4305300"/>
              <a:gd name="connsiteY88" fmla="*/ 3200400 h 4076700"/>
              <a:gd name="connsiteX89" fmla="*/ 4267200 w 4305300"/>
              <a:gd name="connsiteY89" fmla="*/ 3340100 h 4076700"/>
              <a:gd name="connsiteX90" fmla="*/ 4305300 w 4305300"/>
              <a:gd name="connsiteY90" fmla="*/ 3746500 h 4076700"/>
              <a:gd name="connsiteX91" fmla="*/ 4051300 w 4305300"/>
              <a:gd name="connsiteY91" fmla="*/ 4064000 h 4076700"/>
              <a:gd name="connsiteX92" fmla="*/ 3898900 w 4305300"/>
              <a:gd name="connsiteY92" fmla="*/ 4076700 h 4076700"/>
              <a:gd name="connsiteX93" fmla="*/ 2959100 w 4305300"/>
              <a:gd name="connsiteY93" fmla="*/ 3898900 h 4076700"/>
              <a:gd name="connsiteX94" fmla="*/ 2286000 w 4305300"/>
              <a:gd name="connsiteY94" fmla="*/ 3746500 h 4076700"/>
              <a:gd name="connsiteX95" fmla="*/ 1955800 w 4305300"/>
              <a:gd name="connsiteY95" fmla="*/ 3733800 h 4076700"/>
              <a:gd name="connsiteX96" fmla="*/ 1955800 w 4305300"/>
              <a:gd name="connsiteY96" fmla="*/ 3733800 h 4076700"/>
              <a:gd name="connsiteX97" fmla="*/ 1841500 w 4305300"/>
              <a:gd name="connsiteY97" fmla="*/ 3479800 h 4076700"/>
              <a:gd name="connsiteX98" fmla="*/ 1701800 w 4305300"/>
              <a:gd name="connsiteY98" fmla="*/ 3365500 h 4076700"/>
              <a:gd name="connsiteX99" fmla="*/ 1587500 w 4305300"/>
              <a:gd name="connsiteY99" fmla="*/ 3327400 h 4076700"/>
              <a:gd name="connsiteX100" fmla="*/ 1460500 w 4305300"/>
              <a:gd name="connsiteY100" fmla="*/ 3276600 h 4076700"/>
              <a:gd name="connsiteX101" fmla="*/ 1270000 w 4305300"/>
              <a:gd name="connsiteY101" fmla="*/ 3276600 h 4076700"/>
              <a:gd name="connsiteX102" fmla="*/ 952500 w 4305300"/>
              <a:gd name="connsiteY102" fmla="*/ 3225800 h 4076700"/>
              <a:gd name="connsiteX103" fmla="*/ 812800 w 4305300"/>
              <a:gd name="connsiteY103" fmla="*/ 3225800 h 4076700"/>
              <a:gd name="connsiteX104" fmla="*/ 647700 w 4305300"/>
              <a:gd name="connsiteY104" fmla="*/ 3251200 h 4076700"/>
              <a:gd name="connsiteX105" fmla="*/ 647700 w 4305300"/>
              <a:gd name="connsiteY105" fmla="*/ 3251200 h 4076700"/>
              <a:gd name="connsiteX106" fmla="*/ 723900 w 4305300"/>
              <a:gd name="connsiteY106" fmla="*/ 3162300 h 4076700"/>
              <a:gd name="connsiteX107" fmla="*/ 812800 w 4305300"/>
              <a:gd name="connsiteY107" fmla="*/ 3048000 h 4076700"/>
              <a:gd name="connsiteX108" fmla="*/ 787400 w 4305300"/>
              <a:gd name="connsiteY108" fmla="*/ 2921000 h 4076700"/>
              <a:gd name="connsiteX109" fmla="*/ 736600 w 4305300"/>
              <a:gd name="connsiteY109" fmla="*/ 2806700 h 4076700"/>
              <a:gd name="connsiteX110" fmla="*/ 698500 w 4305300"/>
              <a:gd name="connsiteY110" fmla="*/ 2679700 h 4076700"/>
              <a:gd name="connsiteX111" fmla="*/ 660400 w 4305300"/>
              <a:gd name="connsiteY111" fmla="*/ 2616200 h 4076700"/>
              <a:gd name="connsiteX112" fmla="*/ 622300 w 4305300"/>
              <a:gd name="connsiteY112" fmla="*/ 2476500 h 4076700"/>
              <a:gd name="connsiteX113" fmla="*/ 431800 w 4305300"/>
              <a:gd name="connsiteY113" fmla="*/ 1892300 h 4076700"/>
              <a:gd name="connsiteX114" fmla="*/ 292100 w 4305300"/>
              <a:gd name="connsiteY114" fmla="*/ 1778000 h 4076700"/>
              <a:gd name="connsiteX115" fmla="*/ 127000 w 4305300"/>
              <a:gd name="connsiteY115" fmla="*/ 1714500 h 4076700"/>
              <a:gd name="connsiteX116" fmla="*/ 0 w 4305300"/>
              <a:gd name="connsiteY116" fmla="*/ 1651000 h 4076700"/>
              <a:gd name="connsiteX117" fmla="*/ 0 w 4305300"/>
              <a:gd name="connsiteY117" fmla="*/ 1663700 h 4076700"/>
              <a:gd name="connsiteX0" fmla="*/ 0 w 4305300"/>
              <a:gd name="connsiteY0" fmla="*/ 1663700 h 4076700"/>
              <a:gd name="connsiteX1" fmla="*/ 203200 w 4305300"/>
              <a:gd name="connsiteY1" fmla="*/ 1219200 h 4076700"/>
              <a:gd name="connsiteX2" fmla="*/ 419100 w 4305300"/>
              <a:gd name="connsiteY2" fmla="*/ 1130300 h 4076700"/>
              <a:gd name="connsiteX3" fmla="*/ 558800 w 4305300"/>
              <a:gd name="connsiteY3" fmla="*/ 990600 h 4076700"/>
              <a:gd name="connsiteX4" fmla="*/ 596900 w 4305300"/>
              <a:gd name="connsiteY4" fmla="*/ 889000 h 4076700"/>
              <a:gd name="connsiteX5" fmla="*/ 673100 w 4305300"/>
              <a:gd name="connsiteY5" fmla="*/ 876300 h 4076700"/>
              <a:gd name="connsiteX6" fmla="*/ 838200 w 4305300"/>
              <a:gd name="connsiteY6" fmla="*/ 952500 h 4076700"/>
              <a:gd name="connsiteX7" fmla="*/ 914400 w 4305300"/>
              <a:gd name="connsiteY7" fmla="*/ 901700 h 4076700"/>
              <a:gd name="connsiteX8" fmla="*/ 1028700 w 4305300"/>
              <a:gd name="connsiteY8" fmla="*/ 736600 h 4076700"/>
              <a:gd name="connsiteX9" fmla="*/ 1168400 w 4305300"/>
              <a:gd name="connsiteY9" fmla="*/ 711200 h 4076700"/>
              <a:gd name="connsiteX10" fmla="*/ 1358900 w 4305300"/>
              <a:gd name="connsiteY10" fmla="*/ 660400 h 4076700"/>
              <a:gd name="connsiteX11" fmla="*/ 1473200 w 4305300"/>
              <a:gd name="connsiteY11" fmla="*/ 546100 h 4076700"/>
              <a:gd name="connsiteX12" fmla="*/ 1638300 w 4305300"/>
              <a:gd name="connsiteY12" fmla="*/ 469900 h 4076700"/>
              <a:gd name="connsiteX13" fmla="*/ 1765300 w 4305300"/>
              <a:gd name="connsiteY13" fmla="*/ 393700 h 4076700"/>
              <a:gd name="connsiteX14" fmla="*/ 1765300 w 4305300"/>
              <a:gd name="connsiteY14" fmla="*/ 241300 h 4076700"/>
              <a:gd name="connsiteX15" fmla="*/ 1828800 w 4305300"/>
              <a:gd name="connsiteY15" fmla="*/ 76200 h 4076700"/>
              <a:gd name="connsiteX16" fmla="*/ 2006600 w 4305300"/>
              <a:gd name="connsiteY16" fmla="*/ 0 h 4076700"/>
              <a:gd name="connsiteX17" fmla="*/ 2171700 w 4305300"/>
              <a:gd name="connsiteY17" fmla="*/ 203200 h 4076700"/>
              <a:gd name="connsiteX18" fmla="*/ 2159000 w 4305300"/>
              <a:gd name="connsiteY18" fmla="*/ 393700 h 4076700"/>
              <a:gd name="connsiteX19" fmla="*/ 2235200 w 4305300"/>
              <a:gd name="connsiteY19" fmla="*/ 546100 h 4076700"/>
              <a:gd name="connsiteX20" fmla="*/ 2463800 w 4305300"/>
              <a:gd name="connsiteY20" fmla="*/ 622300 h 4076700"/>
              <a:gd name="connsiteX21" fmla="*/ 2743200 w 4305300"/>
              <a:gd name="connsiteY21" fmla="*/ 495300 h 4076700"/>
              <a:gd name="connsiteX22" fmla="*/ 3073400 w 4305300"/>
              <a:gd name="connsiteY22" fmla="*/ 495300 h 4076700"/>
              <a:gd name="connsiteX23" fmla="*/ 3530600 w 4305300"/>
              <a:gd name="connsiteY23" fmla="*/ 647700 h 4076700"/>
              <a:gd name="connsiteX24" fmla="*/ 3416300 w 4305300"/>
              <a:gd name="connsiteY24" fmla="*/ 1257300 h 4076700"/>
              <a:gd name="connsiteX25" fmla="*/ 3289300 w 4305300"/>
              <a:gd name="connsiteY25" fmla="*/ 1308100 h 4076700"/>
              <a:gd name="connsiteX26" fmla="*/ 3111500 w 4305300"/>
              <a:gd name="connsiteY26" fmla="*/ 1282700 h 4076700"/>
              <a:gd name="connsiteX27" fmla="*/ 3136900 w 4305300"/>
              <a:gd name="connsiteY27" fmla="*/ 1066800 h 4076700"/>
              <a:gd name="connsiteX28" fmla="*/ 3111500 w 4305300"/>
              <a:gd name="connsiteY28" fmla="*/ 901700 h 4076700"/>
              <a:gd name="connsiteX29" fmla="*/ 2984500 w 4305300"/>
              <a:gd name="connsiteY29" fmla="*/ 977900 h 4076700"/>
              <a:gd name="connsiteX30" fmla="*/ 2844800 w 4305300"/>
              <a:gd name="connsiteY30" fmla="*/ 1028700 h 4076700"/>
              <a:gd name="connsiteX31" fmla="*/ 2806700 w 4305300"/>
              <a:gd name="connsiteY31" fmla="*/ 1193800 h 4076700"/>
              <a:gd name="connsiteX32" fmla="*/ 2844800 w 4305300"/>
              <a:gd name="connsiteY32" fmla="*/ 1308100 h 4076700"/>
              <a:gd name="connsiteX33" fmla="*/ 2908300 w 4305300"/>
              <a:gd name="connsiteY33" fmla="*/ 1358900 h 4076700"/>
              <a:gd name="connsiteX34" fmla="*/ 2755900 w 4305300"/>
              <a:gd name="connsiteY34" fmla="*/ 1485900 h 4076700"/>
              <a:gd name="connsiteX35" fmla="*/ 2654300 w 4305300"/>
              <a:gd name="connsiteY35" fmla="*/ 1574800 h 4076700"/>
              <a:gd name="connsiteX36" fmla="*/ 2603500 w 4305300"/>
              <a:gd name="connsiteY36" fmla="*/ 1689100 h 4076700"/>
              <a:gd name="connsiteX37" fmla="*/ 2565400 w 4305300"/>
              <a:gd name="connsiteY37" fmla="*/ 1828800 h 4076700"/>
              <a:gd name="connsiteX38" fmla="*/ 2463800 w 4305300"/>
              <a:gd name="connsiteY38" fmla="*/ 1892300 h 4076700"/>
              <a:gd name="connsiteX39" fmla="*/ 2425700 w 4305300"/>
              <a:gd name="connsiteY39" fmla="*/ 1981200 h 4076700"/>
              <a:gd name="connsiteX40" fmla="*/ 2362200 w 4305300"/>
              <a:gd name="connsiteY40" fmla="*/ 2286000 h 4076700"/>
              <a:gd name="connsiteX41" fmla="*/ 2286000 w 4305300"/>
              <a:gd name="connsiteY41" fmla="*/ 2425700 h 4076700"/>
              <a:gd name="connsiteX42" fmla="*/ 2286000 w 4305300"/>
              <a:gd name="connsiteY42" fmla="*/ 2425700 h 4076700"/>
              <a:gd name="connsiteX43" fmla="*/ 2286000 w 4305300"/>
              <a:gd name="connsiteY43" fmla="*/ 2425700 h 4076700"/>
              <a:gd name="connsiteX44" fmla="*/ 2222500 w 4305300"/>
              <a:gd name="connsiteY44" fmla="*/ 2298700 h 4076700"/>
              <a:gd name="connsiteX45" fmla="*/ 2222500 w 4305300"/>
              <a:gd name="connsiteY45" fmla="*/ 2298700 h 4076700"/>
              <a:gd name="connsiteX46" fmla="*/ 2209800 w 4305300"/>
              <a:gd name="connsiteY46" fmla="*/ 2108200 h 4076700"/>
              <a:gd name="connsiteX47" fmla="*/ 2159000 w 4305300"/>
              <a:gd name="connsiteY47" fmla="*/ 1981200 h 4076700"/>
              <a:gd name="connsiteX48" fmla="*/ 2032000 w 4305300"/>
              <a:gd name="connsiteY48" fmla="*/ 2133600 h 4076700"/>
              <a:gd name="connsiteX49" fmla="*/ 2057400 w 4305300"/>
              <a:gd name="connsiteY49" fmla="*/ 2286000 h 4076700"/>
              <a:gd name="connsiteX50" fmla="*/ 2120900 w 4305300"/>
              <a:gd name="connsiteY50" fmla="*/ 2362200 h 4076700"/>
              <a:gd name="connsiteX51" fmla="*/ 2133600 w 4305300"/>
              <a:gd name="connsiteY51" fmla="*/ 2476500 h 4076700"/>
              <a:gd name="connsiteX52" fmla="*/ 2133600 w 4305300"/>
              <a:gd name="connsiteY52" fmla="*/ 2476500 h 4076700"/>
              <a:gd name="connsiteX53" fmla="*/ 1993900 w 4305300"/>
              <a:gd name="connsiteY53" fmla="*/ 2273300 h 4076700"/>
              <a:gd name="connsiteX54" fmla="*/ 1955800 w 4305300"/>
              <a:gd name="connsiteY54" fmla="*/ 2146300 h 4076700"/>
              <a:gd name="connsiteX55" fmla="*/ 1955800 w 4305300"/>
              <a:gd name="connsiteY55" fmla="*/ 2006600 h 4076700"/>
              <a:gd name="connsiteX56" fmla="*/ 1841500 w 4305300"/>
              <a:gd name="connsiteY56" fmla="*/ 1968500 h 4076700"/>
              <a:gd name="connsiteX57" fmla="*/ 1524000 w 4305300"/>
              <a:gd name="connsiteY57" fmla="*/ 1930400 h 4076700"/>
              <a:gd name="connsiteX58" fmla="*/ 1460500 w 4305300"/>
              <a:gd name="connsiteY58" fmla="*/ 2044700 h 4076700"/>
              <a:gd name="connsiteX59" fmla="*/ 1498600 w 4305300"/>
              <a:gd name="connsiteY59" fmla="*/ 2260600 h 4076700"/>
              <a:gd name="connsiteX60" fmla="*/ 1612900 w 4305300"/>
              <a:gd name="connsiteY60" fmla="*/ 2425700 h 4076700"/>
              <a:gd name="connsiteX61" fmla="*/ 1714500 w 4305300"/>
              <a:gd name="connsiteY61" fmla="*/ 2578100 h 4076700"/>
              <a:gd name="connsiteX62" fmla="*/ 1917700 w 4305300"/>
              <a:gd name="connsiteY62" fmla="*/ 2578100 h 4076700"/>
              <a:gd name="connsiteX63" fmla="*/ 1917700 w 4305300"/>
              <a:gd name="connsiteY63" fmla="*/ 2578100 h 4076700"/>
              <a:gd name="connsiteX64" fmla="*/ 2057400 w 4305300"/>
              <a:gd name="connsiteY64" fmla="*/ 2527300 h 4076700"/>
              <a:gd name="connsiteX65" fmla="*/ 2095500 w 4305300"/>
              <a:gd name="connsiteY65" fmla="*/ 2590800 h 4076700"/>
              <a:gd name="connsiteX66" fmla="*/ 2082800 w 4305300"/>
              <a:gd name="connsiteY66" fmla="*/ 2743200 h 4076700"/>
              <a:gd name="connsiteX67" fmla="*/ 2070100 w 4305300"/>
              <a:gd name="connsiteY67" fmla="*/ 2844800 h 4076700"/>
              <a:gd name="connsiteX68" fmla="*/ 2159000 w 4305300"/>
              <a:gd name="connsiteY68" fmla="*/ 2819400 h 4076700"/>
              <a:gd name="connsiteX69" fmla="*/ 2260600 w 4305300"/>
              <a:gd name="connsiteY69" fmla="*/ 2667000 h 4076700"/>
              <a:gd name="connsiteX70" fmla="*/ 2336800 w 4305300"/>
              <a:gd name="connsiteY70" fmla="*/ 2578100 h 4076700"/>
              <a:gd name="connsiteX71" fmla="*/ 2425700 w 4305300"/>
              <a:gd name="connsiteY71" fmla="*/ 2476500 h 4076700"/>
              <a:gd name="connsiteX72" fmla="*/ 2438400 w 4305300"/>
              <a:gd name="connsiteY72" fmla="*/ 2311400 h 4076700"/>
              <a:gd name="connsiteX73" fmla="*/ 2540000 w 4305300"/>
              <a:gd name="connsiteY73" fmla="*/ 2286000 h 4076700"/>
              <a:gd name="connsiteX74" fmla="*/ 2616200 w 4305300"/>
              <a:gd name="connsiteY74" fmla="*/ 2374900 h 4076700"/>
              <a:gd name="connsiteX75" fmla="*/ 2641600 w 4305300"/>
              <a:gd name="connsiteY75" fmla="*/ 2489200 h 4076700"/>
              <a:gd name="connsiteX76" fmla="*/ 2679700 w 4305300"/>
              <a:gd name="connsiteY76" fmla="*/ 2565400 h 4076700"/>
              <a:gd name="connsiteX77" fmla="*/ 2819400 w 4305300"/>
              <a:gd name="connsiteY77" fmla="*/ 2654300 h 4076700"/>
              <a:gd name="connsiteX78" fmla="*/ 2959100 w 4305300"/>
              <a:gd name="connsiteY78" fmla="*/ 2768600 h 4076700"/>
              <a:gd name="connsiteX79" fmla="*/ 2908300 w 4305300"/>
              <a:gd name="connsiteY79" fmla="*/ 2781300 h 4076700"/>
              <a:gd name="connsiteX80" fmla="*/ 2959100 w 4305300"/>
              <a:gd name="connsiteY80" fmla="*/ 2908300 h 4076700"/>
              <a:gd name="connsiteX81" fmla="*/ 3086100 w 4305300"/>
              <a:gd name="connsiteY81" fmla="*/ 2946400 h 4076700"/>
              <a:gd name="connsiteX82" fmla="*/ 3175000 w 4305300"/>
              <a:gd name="connsiteY82" fmla="*/ 2870200 h 4076700"/>
              <a:gd name="connsiteX83" fmla="*/ 3302000 w 4305300"/>
              <a:gd name="connsiteY83" fmla="*/ 2844800 h 4076700"/>
              <a:gd name="connsiteX84" fmla="*/ 3441700 w 4305300"/>
              <a:gd name="connsiteY84" fmla="*/ 2832100 h 4076700"/>
              <a:gd name="connsiteX85" fmla="*/ 3835400 w 4305300"/>
              <a:gd name="connsiteY85" fmla="*/ 2908300 h 4076700"/>
              <a:gd name="connsiteX86" fmla="*/ 4076700 w 4305300"/>
              <a:gd name="connsiteY86" fmla="*/ 3022600 h 4076700"/>
              <a:gd name="connsiteX87" fmla="*/ 4152900 w 4305300"/>
              <a:gd name="connsiteY87" fmla="*/ 3149600 h 4076700"/>
              <a:gd name="connsiteX88" fmla="*/ 4178300 w 4305300"/>
              <a:gd name="connsiteY88" fmla="*/ 3200400 h 4076700"/>
              <a:gd name="connsiteX89" fmla="*/ 4305300 w 4305300"/>
              <a:gd name="connsiteY89" fmla="*/ 3746500 h 4076700"/>
              <a:gd name="connsiteX90" fmla="*/ 4051300 w 4305300"/>
              <a:gd name="connsiteY90" fmla="*/ 4064000 h 4076700"/>
              <a:gd name="connsiteX91" fmla="*/ 3898900 w 4305300"/>
              <a:gd name="connsiteY91" fmla="*/ 4076700 h 4076700"/>
              <a:gd name="connsiteX92" fmla="*/ 2959100 w 4305300"/>
              <a:gd name="connsiteY92" fmla="*/ 3898900 h 4076700"/>
              <a:gd name="connsiteX93" fmla="*/ 2286000 w 4305300"/>
              <a:gd name="connsiteY93" fmla="*/ 3746500 h 4076700"/>
              <a:gd name="connsiteX94" fmla="*/ 1955800 w 4305300"/>
              <a:gd name="connsiteY94" fmla="*/ 3733800 h 4076700"/>
              <a:gd name="connsiteX95" fmla="*/ 1955800 w 4305300"/>
              <a:gd name="connsiteY95" fmla="*/ 3733800 h 4076700"/>
              <a:gd name="connsiteX96" fmla="*/ 1841500 w 4305300"/>
              <a:gd name="connsiteY96" fmla="*/ 3479800 h 4076700"/>
              <a:gd name="connsiteX97" fmla="*/ 1701800 w 4305300"/>
              <a:gd name="connsiteY97" fmla="*/ 3365500 h 4076700"/>
              <a:gd name="connsiteX98" fmla="*/ 1587500 w 4305300"/>
              <a:gd name="connsiteY98" fmla="*/ 3327400 h 4076700"/>
              <a:gd name="connsiteX99" fmla="*/ 1460500 w 4305300"/>
              <a:gd name="connsiteY99" fmla="*/ 3276600 h 4076700"/>
              <a:gd name="connsiteX100" fmla="*/ 1270000 w 4305300"/>
              <a:gd name="connsiteY100" fmla="*/ 3276600 h 4076700"/>
              <a:gd name="connsiteX101" fmla="*/ 952500 w 4305300"/>
              <a:gd name="connsiteY101" fmla="*/ 3225800 h 4076700"/>
              <a:gd name="connsiteX102" fmla="*/ 812800 w 4305300"/>
              <a:gd name="connsiteY102" fmla="*/ 3225800 h 4076700"/>
              <a:gd name="connsiteX103" fmla="*/ 647700 w 4305300"/>
              <a:gd name="connsiteY103" fmla="*/ 3251200 h 4076700"/>
              <a:gd name="connsiteX104" fmla="*/ 647700 w 4305300"/>
              <a:gd name="connsiteY104" fmla="*/ 3251200 h 4076700"/>
              <a:gd name="connsiteX105" fmla="*/ 723900 w 4305300"/>
              <a:gd name="connsiteY105" fmla="*/ 3162300 h 4076700"/>
              <a:gd name="connsiteX106" fmla="*/ 812800 w 4305300"/>
              <a:gd name="connsiteY106" fmla="*/ 3048000 h 4076700"/>
              <a:gd name="connsiteX107" fmla="*/ 787400 w 4305300"/>
              <a:gd name="connsiteY107" fmla="*/ 2921000 h 4076700"/>
              <a:gd name="connsiteX108" fmla="*/ 736600 w 4305300"/>
              <a:gd name="connsiteY108" fmla="*/ 2806700 h 4076700"/>
              <a:gd name="connsiteX109" fmla="*/ 698500 w 4305300"/>
              <a:gd name="connsiteY109" fmla="*/ 2679700 h 4076700"/>
              <a:gd name="connsiteX110" fmla="*/ 660400 w 4305300"/>
              <a:gd name="connsiteY110" fmla="*/ 2616200 h 4076700"/>
              <a:gd name="connsiteX111" fmla="*/ 622300 w 4305300"/>
              <a:gd name="connsiteY111" fmla="*/ 2476500 h 4076700"/>
              <a:gd name="connsiteX112" fmla="*/ 431800 w 4305300"/>
              <a:gd name="connsiteY112" fmla="*/ 1892300 h 4076700"/>
              <a:gd name="connsiteX113" fmla="*/ 292100 w 4305300"/>
              <a:gd name="connsiteY113" fmla="*/ 1778000 h 4076700"/>
              <a:gd name="connsiteX114" fmla="*/ 127000 w 4305300"/>
              <a:gd name="connsiteY114" fmla="*/ 1714500 h 4076700"/>
              <a:gd name="connsiteX115" fmla="*/ 0 w 4305300"/>
              <a:gd name="connsiteY115" fmla="*/ 1651000 h 4076700"/>
              <a:gd name="connsiteX116" fmla="*/ 0 w 4305300"/>
              <a:gd name="connsiteY116" fmla="*/ 1663700 h 4076700"/>
              <a:gd name="connsiteX0" fmla="*/ 0 w 4178300"/>
              <a:gd name="connsiteY0" fmla="*/ 1663700 h 4076700"/>
              <a:gd name="connsiteX1" fmla="*/ 203200 w 4178300"/>
              <a:gd name="connsiteY1" fmla="*/ 1219200 h 4076700"/>
              <a:gd name="connsiteX2" fmla="*/ 419100 w 4178300"/>
              <a:gd name="connsiteY2" fmla="*/ 1130300 h 4076700"/>
              <a:gd name="connsiteX3" fmla="*/ 558800 w 4178300"/>
              <a:gd name="connsiteY3" fmla="*/ 990600 h 4076700"/>
              <a:gd name="connsiteX4" fmla="*/ 596900 w 4178300"/>
              <a:gd name="connsiteY4" fmla="*/ 889000 h 4076700"/>
              <a:gd name="connsiteX5" fmla="*/ 673100 w 4178300"/>
              <a:gd name="connsiteY5" fmla="*/ 876300 h 4076700"/>
              <a:gd name="connsiteX6" fmla="*/ 838200 w 4178300"/>
              <a:gd name="connsiteY6" fmla="*/ 952500 h 4076700"/>
              <a:gd name="connsiteX7" fmla="*/ 914400 w 4178300"/>
              <a:gd name="connsiteY7" fmla="*/ 901700 h 4076700"/>
              <a:gd name="connsiteX8" fmla="*/ 1028700 w 4178300"/>
              <a:gd name="connsiteY8" fmla="*/ 736600 h 4076700"/>
              <a:gd name="connsiteX9" fmla="*/ 1168400 w 4178300"/>
              <a:gd name="connsiteY9" fmla="*/ 711200 h 4076700"/>
              <a:gd name="connsiteX10" fmla="*/ 1358900 w 4178300"/>
              <a:gd name="connsiteY10" fmla="*/ 660400 h 4076700"/>
              <a:gd name="connsiteX11" fmla="*/ 1473200 w 4178300"/>
              <a:gd name="connsiteY11" fmla="*/ 546100 h 4076700"/>
              <a:gd name="connsiteX12" fmla="*/ 1638300 w 4178300"/>
              <a:gd name="connsiteY12" fmla="*/ 469900 h 4076700"/>
              <a:gd name="connsiteX13" fmla="*/ 1765300 w 4178300"/>
              <a:gd name="connsiteY13" fmla="*/ 393700 h 4076700"/>
              <a:gd name="connsiteX14" fmla="*/ 1765300 w 4178300"/>
              <a:gd name="connsiteY14" fmla="*/ 241300 h 4076700"/>
              <a:gd name="connsiteX15" fmla="*/ 1828800 w 4178300"/>
              <a:gd name="connsiteY15" fmla="*/ 76200 h 4076700"/>
              <a:gd name="connsiteX16" fmla="*/ 2006600 w 4178300"/>
              <a:gd name="connsiteY16" fmla="*/ 0 h 4076700"/>
              <a:gd name="connsiteX17" fmla="*/ 2171700 w 4178300"/>
              <a:gd name="connsiteY17" fmla="*/ 203200 h 4076700"/>
              <a:gd name="connsiteX18" fmla="*/ 2159000 w 4178300"/>
              <a:gd name="connsiteY18" fmla="*/ 393700 h 4076700"/>
              <a:gd name="connsiteX19" fmla="*/ 2235200 w 4178300"/>
              <a:gd name="connsiteY19" fmla="*/ 546100 h 4076700"/>
              <a:gd name="connsiteX20" fmla="*/ 2463800 w 4178300"/>
              <a:gd name="connsiteY20" fmla="*/ 622300 h 4076700"/>
              <a:gd name="connsiteX21" fmla="*/ 2743200 w 4178300"/>
              <a:gd name="connsiteY21" fmla="*/ 495300 h 4076700"/>
              <a:gd name="connsiteX22" fmla="*/ 3073400 w 4178300"/>
              <a:gd name="connsiteY22" fmla="*/ 495300 h 4076700"/>
              <a:gd name="connsiteX23" fmla="*/ 3530600 w 4178300"/>
              <a:gd name="connsiteY23" fmla="*/ 647700 h 4076700"/>
              <a:gd name="connsiteX24" fmla="*/ 3416300 w 4178300"/>
              <a:gd name="connsiteY24" fmla="*/ 1257300 h 4076700"/>
              <a:gd name="connsiteX25" fmla="*/ 3289300 w 4178300"/>
              <a:gd name="connsiteY25" fmla="*/ 1308100 h 4076700"/>
              <a:gd name="connsiteX26" fmla="*/ 3111500 w 4178300"/>
              <a:gd name="connsiteY26" fmla="*/ 1282700 h 4076700"/>
              <a:gd name="connsiteX27" fmla="*/ 3136900 w 4178300"/>
              <a:gd name="connsiteY27" fmla="*/ 1066800 h 4076700"/>
              <a:gd name="connsiteX28" fmla="*/ 3111500 w 4178300"/>
              <a:gd name="connsiteY28" fmla="*/ 901700 h 4076700"/>
              <a:gd name="connsiteX29" fmla="*/ 2984500 w 4178300"/>
              <a:gd name="connsiteY29" fmla="*/ 977900 h 4076700"/>
              <a:gd name="connsiteX30" fmla="*/ 2844800 w 4178300"/>
              <a:gd name="connsiteY30" fmla="*/ 1028700 h 4076700"/>
              <a:gd name="connsiteX31" fmla="*/ 2806700 w 4178300"/>
              <a:gd name="connsiteY31" fmla="*/ 1193800 h 4076700"/>
              <a:gd name="connsiteX32" fmla="*/ 2844800 w 4178300"/>
              <a:gd name="connsiteY32" fmla="*/ 1308100 h 4076700"/>
              <a:gd name="connsiteX33" fmla="*/ 2908300 w 4178300"/>
              <a:gd name="connsiteY33" fmla="*/ 1358900 h 4076700"/>
              <a:gd name="connsiteX34" fmla="*/ 2755900 w 4178300"/>
              <a:gd name="connsiteY34" fmla="*/ 1485900 h 4076700"/>
              <a:gd name="connsiteX35" fmla="*/ 2654300 w 4178300"/>
              <a:gd name="connsiteY35" fmla="*/ 1574800 h 4076700"/>
              <a:gd name="connsiteX36" fmla="*/ 2603500 w 4178300"/>
              <a:gd name="connsiteY36" fmla="*/ 1689100 h 4076700"/>
              <a:gd name="connsiteX37" fmla="*/ 2565400 w 4178300"/>
              <a:gd name="connsiteY37" fmla="*/ 1828800 h 4076700"/>
              <a:gd name="connsiteX38" fmla="*/ 2463800 w 4178300"/>
              <a:gd name="connsiteY38" fmla="*/ 1892300 h 4076700"/>
              <a:gd name="connsiteX39" fmla="*/ 2425700 w 4178300"/>
              <a:gd name="connsiteY39" fmla="*/ 1981200 h 4076700"/>
              <a:gd name="connsiteX40" fmla="*/ 2362200 w 4178300"/>
              <a:gd name="connsiteY40" fmla="*/ 2286000 h 4076700"/>
              <a:gd name="connsiteX41" fmla="*/ 2286000 w 4178300"/>
              <a:gd name="connsiteY41" fmla="*/ 2425700 h 4076700"/>
              <a:gd name="connsiteX42" fmla="*/ 2286000 w 4178300"/>
              <a:gd name="connsiteY42" fmla="*/ 2425700 h 4076700"/>
              <a:gd name="connsiteX43" fmla="*/ 2286000 w 4178300"/>
              <a:gd name="connsiteY43" fmla="*/ 2425700 h 4076700"/>
              <a:gd name="connsiteX44" fmla="*/ 2222500 w 4178300"/>
              <a:gd name="connsiteY44" fmla="*/ 2298700 h 4076700"/>
              <a:gd name="connsiteX45" fmla="*/ 2222500 w 4178300"/>
              <a:gd name="connsiteY45" fmla="*/ 2298700 h 4076700"/>
              <a:gd name="connsiteX46" fmla="*/ 2209800 w 4178300"/>
              <a:gd name="connsiteY46" fmla="*/ 2108200 h 4076700"/>
              <a:gd name="connsiteX47" fmla="*/ 2159000 w 4178300"/>
              <a:gd name="connsiteY47" fmla="*/ 1981200 h 4076700"/>
              <a:gd name="connsiteX48" fmla="*/ 2032000 w 4178300"/>
              <a:gd name="connsiteY48" fmla="*/ 2133600 h 4076700"/>
              <a:gd name="connsiteX49" fmla="*/ 2057400 w 4178300"/>
              <a:gd name="connsiteY49" fmla="*/ 2286000 h 4076700"/>
              <a:gd name="connsiteX50" fmla="*/ 2120900 w 4178300"/>
              <a:gd name="connsiteY50" fmla="*/ 2362200 h 4076700"/>
              <a:gd name="connsiteX51" fmla="*/ 2133600 w 4178300"/>
              <a:gd name="connsiteY51" fmla="*/ 2476500 h 4076700"/>
              <a:gd name="connsiteX52" fmla="*/ 2133600 w 4178300"/>
              <a:gd name="connsiteY52" fmla="*/ 2476500 h 4076700"/>
              <a:gd name="connsiteX53" fmla="*/ 1993900 w 4178300"/>
              <a:gd name="connsiteY53" fmla="*/ 2273300 h 4076700"/>
              <a:gd name="connsiteX54" fmla="*/ 1955800 w 4178300"/>
              <a:gd name="connsiteY54" fmla="*/ 2146300 h 4076700"/>
              <a:gd name="connsiteX55" fmla="*/ 1955800 w 4178300"/>
              <a:gd name="connsiteY55" fmla="*/ 2006600 h 4076700"/>
              <a:gd name="connsiteX56" fmla="*/ 1841500 w 4178300"/>
              <a:gd name="connsiteY56" fmla="*/ 1968500 h 4076700"/>
              <a:gd name="connsiteX57" fmla="*/ 1524000 w 4178300"/>
              <a:gd name="connsiteY57" fmla="*/ 1930400 h 4076700"/>
              <a:gd name="connsiteX58" fmla="*/ 1460500 w 4178300"/>
              <a:gd name="connsiteY58" fmla="*/ 2044700 h 4076700"/>
              <a:gd name="connsiteX59" fmla="*/ 1498600 w 4178300"/>
              <a:gd name="connsiteY59" fmla="*/ 2260600 h 4076700"/>
              <a:gd name="connsiteX60" fmla="*/ 1612900 w 4178300"/>
              <a:gd name="connsiteY60" fmla="*/ 2425700 h 4076700"/>
              <a:gd name="connsiteX61" fmla="*/ 1714500 w 4178300"/>
              <a:gd name="connsiteY61" fmla="*/ 2578100 h 4076700"/>
              <a:gd name="connsiteX62" fmla="*/ 1917700 w 4178300"/>
              <a:gd name="connsiteY62" fmla="*/ 2578100 h 4076700"/>
              <a:gd name="connsiteX63" fmla="*/ 1917700 w 4178300"/>
              <a:gd name="connsiteY63" fmla="*/ 2578100 h 4076700"/>
              <a:gd name="connsiteX64" fmla="*/ 2057400 w 4178300"/>
              <a:gd name="connsiteY64" fmla="*/ 2527300 h 4076700"/>
              <a:gd name="connsiteX65" fmla="*/ 2095500 w 4178300"/>
              <a:gd name="connsiteY65" fmla="*/ 2590800 h 4076700"/>
              <a:gd name="connsiteX66" fmla="*/ 2082800 w 4178300"/>
              <a:gd name="connsiteY66" fmla="*/ 2743200 h 4076700"/>
              <a:gd name="connsiteX67" fmla="*/ 2070100 w 4178300"/>
              <a:gd name="connsiteY67" fmla="*/ 2844800 h 4076700"/>
              <a:gd name="connsiteX68" fmla="*/ 2159000 w 4178300"/>
              <a:gd name="connsiteY68" fmla="*/ 2819400 h 4076700"/>
              <a:gd name="connsiteX69" fmla="*/ 2260600 w 4178300"/>
              <a:gd name="connsiteY69" fmla="*/ 2667000 h 4076700"/>
              <a:gd name="connsiteX70" fmla="*/ 2336800 w 4178300"/>
              <a:gd name="connsiteY70" fmla="*/ 2578100 h 4076700"/>
              <a:gd name="connsiteX71" fmla="*/ 2425700 w 4178300"/>
              <a:gd name="connsiteY71" fmla="*/ 2476500 h 4076700"/>
              <a:gd name="connsiteX72" fmla="*/ 2438400 w 4178300"/>
              <a:gd name="connsiteY72" fmla="*/ 2311400 h 4076700"/>
              <a:gd name="connsiteX73" fmla="*/ 2540000 w 4178300"/>
              <a:gd name="connsiteY73" fmla="*/ 2286000 h 4076700"/>
              <a:gd name="connsiteX74" fmla="*/ 2616200 w 4178300"/>
              <a:gd name="connsiteY74" fmla="*/ 2374900 h 4076700"/>
              <a:gd name="connsiteX75" fmla="*/ 2641600 w 4178300"/>
              <a:gd name="connsiteY75" fmla="*/ 2489200 h 4076700"/>
              <a:gd name="connsiteX76" fmla="*/ 2679700 w 4178300"/>
              <a:gd name="connsiteY76" fmla="*/ 2565400 h 4076700"/>
              <a:gd name="connsiteX77" fmla="*/ 2819400 w 4178300"/>
              <a:gd name="connsiteY77" fmla="*/ 2654300 h 4076700"/>
              <a:gd name="connsiteX78" fmla="*/ 2959100 w 4178300"/>
              <a:gd name="connsiteY78" fmla="*/ 2768600 h 4076700"/>
              <a:gd name="connsiteX79" fmla="*/ 2908300 w 4178300"/>
              <a:gd name="connsiteY79" fmla="*/ 2781300 h 4076700"/>
              <a:gd name="connsiteX80" fmla="*/ 2959100 w 4178300"/>
              <a:gd name="connsiteY80" fmla="*/ 2908300 h 4076700"/>
              <a:gd name="connsiteX81" fmla="*/ 3086100 w 4178300"/>
              <a:gd name="connsiteY81" fmla="*/ 2946400 h 4076700"/>
              <a:gd name="connsiteX82" fmla="*/ 3175000 w 4178300"/>
              <a:gd name="connsiteY82" fmla="*/ 2870200 h 4076700"/>
              <a:gd name="connsiteX83" fmla="*/ 3302000 w 4178300"/>
              <a:gd name="connsiteY83" fmla="*/ 2844800 h 4076700"/>
              <a:gd name="connsiteX84" fmla="*/ 3441700 w 4178300"/>
              <a:gd name="connsiteY84" fmla="*/ 2832100 h 4076700"/>
              <a:gd name="connsiteX85" fmla="*/ 3835400 w 4178300"/>
              <a:gd name="connsiteY85" fmla="*/ 2908300 h 4076700"/>
              <a:gd name="connsiteX86" fmla="*/ 4076700 w 4178300"/>
              <a:gd name="connsiteY86" fmla="*/ 3022600 h 4076700"/>
              <a:gd name="connsiteX87" fmla="*/ 4152900 w 4178300"/>
              <a:gd name="connsiteY87" fmla="*/ 3149600 h 4076700"/>
              <a:gd name="connsiteX88" fmla="*/ 4178300 w 4178300"/>
              <a:gd name="connsiteY88" fmla="*/ 3200400 h 4076700"/>
              <a:gd name="connsiteX89" fmla="*/ 4051300 w 4178300"/>
              <a:gd name="connsiteY89" fmla="*/ 4064000 h 4076700"/>
              <a:gd name="connsiteX90" fmla="*/ 3898900 w 4178300"/>
              <a:gd name="connsiteY90" fmla="*/ 4076700 h 4076700"/>
              <a:gd name="connsiteX91" fmla="*/ 2959100 w 4178300"/>
              <a:gd name="connsiteY91" fmla="*/ 3898900 h 4076700"/>
              <a:gd name="connsiteX92" fmla="*/ 2286000 w 4178300"/>
              <a:gd name="connsiteY92" fmla="*/ 3746500 h 4076700"/>
              <a:gd name="connsiteX93" fmla="*/ 1955800 w 4178300"/>
              <a:gd name="connsiteY93" fmla="*/ 3733800 h 4076700"/>
              <a:gd name="connsiteX94" fmla="*/ 1955800 w 4178300"/>
              <a:gd name="connsiteY94" fmla="*/ 3733800 h 4076700"/>
              <a:gd name="connsiteX95" fmla="*/ 1841500 w 4178300"/>
              <a:gd name="connsiteY95" fmla="*/ 3479800 h 4076700"/>
              <a:gd name="connsiteX96" fmla="*/ 1701800 w 4178300"/>
              <a:gd name="connsiteY96" fmla="*/ 3365500 h 4076700"/>
              <a:gd name="connsiteX97" fmla="*/ 1587500 w 4178300"/>
              <a:gd name="connsiteY97" fmla="*/ 3327400 h 4076700"/>
              <a:gd name="connsiteX98" fmla="*/ 1460500 w 4178300"/>
              <a:gd name="connsiteY98" fmla="*/ 3276600 h 4076700"/>
              <a:gd name="connsiteX99" fmla="*/ 1270000 w 4178300"/>
              <a:gd name="connsiteY99" fmla="*/ 3276600 h 4076700"/>
              <a:gd name="connsiteX100" fmla="*/ 952500 w 4178300"/>
              <a:gd name="connsiteY100" fmla="*/ 3225800 h 4076700"/>
              <a:gd name="connsiteX101" fmla="*/ 812800 w 4178300"/>
              <a:gd name="connsiteY101" fmla="*/ 3225800 h 4076700"/>
              <a:gd name="connsiteX102" fmla="*/ 647700 w 4178300"/>
              <a:gd name="connsiteY102" fmla="*/ 3251200 h 4076700"/>
              <a:gd name="connsiteX103" fmla="*/ 647700 w 4178300"/>
              <a:gd name="connsiteY103" fmla="*/ 3251200 h 4076700"/>
              <a:gd name="connsiteX104" fmla="*/ 723900 w 4178300"/>
              <a:gd name="connsiteY104" fmla="*/ 3162300 h 4076700"/>
              <a:gd name="connsiteX105" fmla="*/ 812800 w 4178300"/>
              <a:gd name="connsiteY105" fmla="*/ 3048000 h 4076700"/>
              <a:gd name="connsiteX106" fmla="*/ 787400 w 4178300"/>
              <a:gd name="connsiteY106" fmla="*/ 2921000 h 4076700"/>
              <a:gd name="connsiteX107" fmla="*/ 736600 w 4178300"/>
              <a:gd name="connsiteY107" fmla="*/ 2806700 h 4076700"/>
              <a:gd name="connsiteX108" fmla="*/ 698500 w 4178300"/>
              <a:gd name="connsiteY108" fmla="*/ 2679700 h 4076700"/>
              <a:gd name="connsiteX109" fmla="*/ 660400 w 4178300"/>
              <a:gd name="connsiteY109" fmla="*/ 2616200 h 4076700"/>
              <a:gd name="connsiteX110" fmla="*/ 622300 w 4178300"/>
              <a:gd name="connsiteY110" fmla="*/ 2476500 h 4076700"/>
              <a:gd name="connsiteX111" fmla="*/ 431800 w 4178300"/>
              <a:gd name="connsiteY111" fmla="*/ 1892300 h 4076700"/>
              <a:gd name="connsiteX112" fmla="*/ 292100 w 4178300"/>
              <a:gd name="connsiteY112" fmla="*/ 1778000 h 4076700"/>
              <a:gd name="connsiteX113" fmla="*/ 127000 w 4178300"/>
              <a:gd name="connsiteY113" fmla="*/ 1714500 h 4076700"/>
              <a:gd name="connsiteX114" fmla="*/ 0 w 4178300"/>
              <a:gd name="connsiteY114" fmla="*/ 1651000 h 4076700"/>
              <a:gd name="connsiteX115" fmla="*/ 0 w 4178300"/>
              <a:gd name="connsiteY115" fmla="*/ 1663700 h 4076700"/>
              <a:gd name="connsiteX0" fmla="*/ 0 w 4161997"/>
              <a:gd name="connsiteY0" fmla="*/ 1663700 h 4076700"/>
              <a:gd name="connsiteX1" fmla="*/ 203200 w 4161997"/>
              <a:gd name="connsiteY1" fmla="*/ 1219200 h 4076700"/>
              <a:gd name="connsiteX2" fmla="*/ 419100 w 4161997"/>
              <a:gd name="connsiteY2" fmla="*/ 1130300 h 4076700"/>
              <a:gd name="connsiteX3" fmla="*/ 558800 w 4161997"/>
              <a:gd name="connsiteY3" fmla="*/ 990600 h 4076700"/>
              <a:gd name="connsiteX4" fmla="*/ 596900 w 4161997"/>
              <a:gd name="connsiteY4" fmla="*/ 889000 h 4076700"/>
              <a:gd name="connsiteX5" fmla="*/ 673100 w 4161997"/>
              <a:gd name="connsiteY5" fmla="*/ 876300 h 4076700"/>
              <a:gd name="connsiteX6" fmla="*/ 838200 w 4161997"/>
              <a:gd name="connsiteY6" fmla="*/ 952500 h 4076700"/>
              <a:gd name="connsiteX7" fmla="*/ 914400 w 4161997"/>
              <a:gd name="connsiteY7" fmla="*/ 901700 h 4076700"/>
              <a:gd name="connsiteX8" fmla="*/ 1028700 w 4161997"/>
              <a:gd name="connsiteY8" fmla="*/ 736600 h 4076700"/>
              <a:gd name="connsiteX9" fmla="*/ 1168400 w 4161997"/>
              <a:gd name="connsiteY9" fmla="*/ 711200 h 4076700"/>
              <a:gd name="connsiteX10" fmla="*/ 1358900 w 4161997"/>
              <a:gd name="connsiteY10" fmla="*/ 660400 h 4076700"/>
              <a:gd name="connsiteX11" fmla="*/ 1473200 w 4161997"/>
              <a:gd name="connsiteY11" fmla="*/ 546100 h 4076700"/>
              <a:gd name="connsiteX12" fmla="*/ 1638300 w 4161997"/>
              <a:gd name="connsiteY12" fmla="*/ 469900 h 4076700"/>
              <a:gd name="connsiteX13" fmla="*/ 1765300 w 4161997"/>
              <a:gd name="connsiteY13" fmla="*/ 393700 h 4076700"/>
              <a:gd name="connsiteX14" fmla="*/ 1765300 w 4161997"/>
              <a:gd name="connsiteY14" fmla="*/ 241300 h 4076700"/>
              <a:gd name="connsiteX15" fmla="*/ 1828800 w 4161997"/>
              <a:gd name="connsiteY15" fmla="*/ 76200 h 4076700"/>
              <a:gd name="connsiteX16" fmla="*/ 2006600 w 4161997"/>
              <a:gd name="connsiteY16" fmla="*/ 0 h 4076700"/>
              <a:gd name="connsiteX17" fmla="*/ 2171700 w 4161997"/>
              <a:gd name="connsiteY17" fmla="*/ 203200 h 4076700"/>
              <a:gd name="connsiteX18" fmla="*/ 2159000 w 4161997"/>
              <a:gd name="connsiteY18" fmla="*/ 393700 h 4076700"/>
              <a:gd name="connsiteX19" fmla="*/ 2235200 w 4161997"/>
              <a:gd name="connsiteY19" fmla="*/ 546100 h 4076700"/>
              <a:gd name="connsiteX20" fmla="*/ 2463800 w 4161997"/>
              <a:gd name="connsiteY20" fmla="*/ 622300 h 4076700"/>
              <a:gd name="connsiteX21" fmla="*/ 2743200 w 4161997"/>
              <a:gd name="connsiteY21" fmla="*/ 495300 h 4076700"/>
              <a:gd name="connsiteX22" fmla="*/ 3073400 w 4161997"/>
              <a:gd name="connsiteY22" fmla="*/ 495300 h 4076700"/>
              <a:gd name="connsiteX23" fmla="*/ 3530600 w 4161997"/>
              <a:gd name="connsiteY23" fmla="*/ 647700 h 4076700"/>
              <a:gd name="connsiteX24" fmla="*/ 3416300 w 4161997"/>
              <a:gd name="connsiteY24" fmla="*/ 1257300 h 4076700"/>
              <a:gd name="connsiteX25" fmla="*/ 3289300 w 4161997"/>
              <a:gd name="connsiteY25" fmla="*/ 1308100 h 4076700"/>
              <a:gd name="connsiteX26" fmla="*/ 3111500 w 4161997"/>
              <a:gd name="connsiteY26" fmla="*/ 1282700 h 4076700"/>
              <a:gd name="connsiteX27" fmla="*/ 3136900 w 4161997"/>
              <a:gd name="connsiteY27" fmla="*/ 1066800 h 4076700"/>
              <a:gd name="connsiteX28" fmla="*/ 3111500 w 4161997"/>
              <a:gd name="connsiteY28" fmla="*/ 901700 h 4076700"/>
              <a:gd name="connsiteX29" fmla="*/ 2984500 w 4161997"/>
              <a:gd name="connsiteY29" fmla="*/ 977900 h 4076700"/>
              <a:gd name="connsiteX30" fmla="*/ 2844800 w 4161997"/>
              <a:gd name="connsiteY30" fmla="*/ 1028700 h 4076700"/>
              <a:gd name="connsiteX31" fmla="*/ 2806700 w 4161997"/>
              <a:gd name="connsiteY31" fmla="*/ 1193800 h 4076700"/>
              <a:gd name="connsiteX32" fmla="*/ 2844800 w 4161997"/>
              <a:gd name="connsiteY32" fmla="*/ 1308100 h 4076700"/>
              <a:gd name="connsiteX33" fmla="*/ 2908300 w 4161997"/>
              <a:gd name="connsiteY33" fmla="*/ 1358900 h 4076700"/>
              <a:gd name="connsiteX34" fmla="*/ 2755900 w 4161997"/>
              <a:gd name="connsiteY34" fmla="*/ 1485900 h 4076700"/>
              <a:gd name="connsiteX35" fmla="*/ 2654300 w 4161997"/>
              <a:gd name="connsiteY35" fmla="*/ 1574800 h 4076700"/>
              <a:gd name="connsiteX36" fmla="*/ 2603500 w 4161997"/>
              <a:gd name="connsiteY36" fmla="*/ 1689100 h 4076700"/>
              <a:gd name="connsiteX37" fmla="*/ 2565400 w 4161997"/>
              <a:gd name="connsiteY37" fmla="*/ 1828800 h 4076700"/>
              <a:gd name="connsiteX38" fmla="*/ 2463800 w 4161997"/>
              <a:gd name="connsiteY38" fmla="*/ 1892300 h 4076700"/>
              <a:gd name="connsiteX39" fmla="*/ 2425700 w 4161997"/>
              <a:gd name="connsiteY39" fmla="*/ 1981200 h 4076700"/>
              <a:gd name="connsiteX40" fmla="*/ 2362200 w 4161997"/>
              <a:gd name="connsiteY40" fmla="*/ 2286000 h 4076700"/>
              <a:gd name="connsiteX41" fmla="*/ 2286000 w 4161997"/>
              <a:gd name="connsiteY41" fmla="*/ 2425700 h 4076700"/>
              <a:gd name="connsiteX42" fmla="*/ 2286000 w 4161997"/>
              <a:gd name="connsiteY42" fmla="*/ 2425700 h 4076700"/>
              <a:gd name="connsiteX43" fmla="*/ 2286000 w 4161997"/>
              <a:gd name="connsiteY43" fmla="*/ 2425700 h 4076700"/>
              <a:gd name="connsiteX44" fmla="*/ 2222500 w 4161997"/>
              <a:gd name="connsiteY44" fmla="*/ 2298700 h 4076700"/>
              <a:gd name="connsiteX45" fmla="*/ 2222500 w 4161997"/>
              <a:gd name="connsiteY45" fmla="*/ 2298700 h 4076700"/>
              <a:gd name="connsiteX46" fmla="*/ 2209800 w 4161997"/>
              <a:gd name="connsiteY46" fmla="*/ 2108200 h 4076700"/>
              <a:gd name="connsiteX47" fmla="*/ 2159000 w 4161997"/>
              <a:gd name="connsiteY47" fmla="*/ 1981200 h 4076700"/>
              <a:gd name="connsiteX48" fmla="*/ 2032000 w 4161997"/>
              <a:gd name="connsiteY48" fmla="*/ 2133600 h 4076700"/>
              <a:gd name="connsiteX49" fmla="*/ 2057400 w 4161997"/>
              <a:gd name="connsiteY49" fmla="*/ 2286000 h 4076700"/>
              <a:gd name="connsiteX50" fmla="*/ 2120900 w 4161997"/>
              <a:gd name="connsiteY50" fmla="*/ 2362200 h 4076700"/>
              <a:gd name="connsiteX51" fmla="*/ 2133600 w 4161997"/>
              <a:gd name="connsiteY51" fmla="*/ 2476500 h 4076700"/>
              <a:gd name="connsiteX52" fmla="*/ 2133600 w 4161997"/>
              <a:gd name="connsiteY52" fmla="*/ 2476500 h 4076700"/>
              <a:gd name="connsiteX53" fmla="*/ 1993900 w 4161997"/>
              <a:gd name="connsiteY53" fmla="*/ 2273300 h 4076700"/>
              <a:gd name="connsiteX54" fmla="*/ 1955800 w 4161997"/>
              <a:gd name="connsiteY54" fmla="*/ 2146300 h 4076700"/>
              <a:gd name="connsiteX55" fmla="*/ 1955800 w 4161997"/>
              <a:gd name="connsiteY55" fmla="*/ 2006600 h 4076700"/>
              <a:gd name="connsiteX56" fmla="*/ 1841500 w 4161997"/>
              <a:gd name="connsiteY56" fmla="*/ 1968500 h 4076700"/>
              <a:gd name="connsiteX57" fmla="*/ 1524000 w 4161997"/>
              <a:gd name="connsiteY57" fmla="*/ 1930400 h 4076700"/>
              <a:gd name="connsiteX58" fmla="*/ 1460500 w 4161997"/>
              <a:gd name="connsiteY58" fmla="*/ 2044700 h 4076700"/>
              <a:gd name="connsiteX59" fmla="*/ 1498600 w 4161997"/>
              <a:gd name="connsiteY59" fmla="*/ 2260600 h 4076700"/>
              <a:gd name="connsiteX60" fmla="*/ 1612900 w 4161997"/>
              <a:gd name="connsiteY60" fmla="*/ 2425700 h 4076700"/>
              <a:gd name="connsiteX61" fmla="*/ 1714500 w 4161997"/>
              <a:gd name="connsiteY61" fmla="*/ 2578100 h 4076700"/>
              <a:gd name="connsiteX62" fmla="*/ 1917700 w 4161997"/>
              <a:gd name="connsiteY62" fmla="*/ 2578100 h 4076700"/>
              <a:gd name="connsiteX63" fmla="*/ 1917700 w 4161997"/>
              <a:gd name="connsiteY63" fmla="*/ 2578100 h 4076700"/>
              <a:gd name="connsiteX64" fmla="*/ 2057400 w 4161997"/>
              <a:gd name="connsiteY64" fmla="*/ 2527300 h 4076700"/>
              <a:gd name="connsiteX65" fmla="*/ 2095500 w 4161997"/>
              <a:gd name="connsiteY65" fmla="*/ 2590800 h 4076700"/>
              <a:gd name="connsiteX66" fmla="*/ 2082800 w 4161997"/>
              <a:gd name="connsiteY66" fmla="*/ 2743200 h 4076700"/>
              <a:gd name="connsiteX67" fmla="*/ 2070100 w 4161997"/>
              <a:gd name="connsiteY67" fmla="*/ 2844800 h 4076700"/>
              <a:gd name="connsiteX68" fmla="*/ 2159000 w 4161997"/>
              <a:gd name="connsiteY68" fmla="*/ 2819400 h 4076700"/>
              <a:gd name="connsiteX69" fmla="*/ 2260600 w 4161997"/>
              <a:gd name="connsiteY69" fmla="*/ 2667000 h 4076700"/>
              <a:gd name="connsiteX70" fmla="*/ 2336800 w 4161997"/>
              <a:gd name="connsiteY70" fmla="*/ 2578100 h 4076700"/>
              <a:gd name="connsiteX71" fmla="*/ 2425700 w 4161997"/>
              <a:gd name="connsiteY71" fmla="*/ 2476500 h 4076700"/>
              <a:gd name="connsiteX72" fmla="*/ 2438400 w 4161997"/>
              <a:gd name="connsiteY72" fmla="*/ 2311400 h 4076700"/>
              <a:gd name="connsiteX73" fmla="*/ 2540000 w 4161997"/>
              <a:gd name="connsiteY73" fmla="*/ 2286000 h 4076700"/>
              <a:gd name="connsiteX74" fmla="*/ 2616200 w 4161997"/>
              <a:gd name="connsiteY74" fmla="*/ 2374900 h 4076700"/>
              <a:gd name="connsiteX75" fmla="*/ 2641600 w 4161997"/>
              <a:gd name="connsiteY75" fmla="*/ 2489200 h 4076700"/>
              <a:gd name="connsiteX76" fmla="*/ 2679700 w 4161997"/>
              <a:gd name="connsiteY76" fmla="*/ 2565400 h 4076700"/>
              <a:gd name="connsiteX77" fmla="*/ 2819400 w 4161997"/>
              <a:gd name="connsiteY77" fmla="*/ 2654300 h 4076700"/>
              <a:gd name="connsiteX78" fmla="*/ 2959100 w 4161997"/>
              <a:gd name="connsiteY78" fmla="*/ 2768600 h 4076700"/>
              <a:gd name="connsiteX79" fmla="*/ 2908300 w 4161997"/>
              <a:gd name="connsiteY79" fmla="*/ 2781300 h 4076700"/>
              <a:gd name="connsiteX80" fmla="*/ 2959100 w 4161997"/>
              <a:gd name="connsiteY80" fmla="*/ 2908300 h 4076700"/>
              <a:gd name="connsiteX81" fmla="*/ 3086100 w 4161997"/>
              <a:gd name="connsiteY81" fmla="*/ 2946400 h 4076700"/>
              <a:gd name="connsiteX82" fmla="*/ 3175000 w 4161997"/>
              <a:gd name="connsiteY82" fmla="*/ 2870200 h 4076700"/>
              <a:gd name="connsiteX83" fmla="*/ 3302000 w 4161997"/>
              <a:gd name="connsiteY83" fmla="*/ 2844800 h 4076700"/>
              <a:gd name="connsiteX84" fmla="*/ 3441700 w 4161997"/>
              <a:gd name="connsiteY84" fmla="*/ 2832100 h 4076700"/>
              <a:gd name="connsiteX85" fmla="*/ 3835400 w 4161997"/>
              <a:gd name="connsiteY85" fmla="*/ 2908300 h 4076700"/>
              <a:gd name="connsiteX86" fmla="*/ 4076700 w 4161997"/>
              <a:gd name="connsiteY86" fmla="*/ 3022600 h 4076700"/>
              <a:gd name="connsiteX87" fmla="*/ 4152900 w 4161997"/>
              <a:gd name="connsiteY87" fmla="*/ 3149600 h 4076700"/>
              <a:gd name="connsiteX88" fmla="*/ 4051300 w 4161997"/>
              <a:gd name="connsiteY88" fmla="*/ 4064000 h 4076700"/>
              <a:gd name="connsiteX89" fmla="*/ 3898900 w 4161997"/>
              <a:gd name="connsiteY89" fmla="*/ 4076700 h 4076700"/>
              <a:gd name="connsiteX90" fmla="*/ 2959100 w 4161997"/>
              <a:gd name="connsiteY90" fmla="*/ 3898900 h 4076700"/>
              <a:gd name="connsiteX91" fmla="*/ 2286000 w 4161997"/>
              <a:gd name="connsiteY91" fmla="*/ 3746500 h 4076700"/>
              <a:gd name="connsiteX92" fmla="*/ 1955800 w 4161997"/>
              <a:gd name="connsiteY92" fmla="*/ 3733800 h 4076700"/>
              <a:gd name="connsiteX93" fmla="*/ 1955800 w 4161997"/>
              <a:gd name="connsiteY93" fmla="*/ 3733800 h 4076700"/>
              <a:gd name="connsiteX94" fmla="*/ 1841500 w 4161997"/>
              <a:gd name="connsiteY94" fmla="*/ 3479800 h 4076700"/>
              <a:gd name="connsiteX95" fmla="*/ 1701800 w 4161997"/>
              <a:gd name="connsiteY95" fmla="*/ 3365500 h 4076700"/>
              <a:gd name="connsiteX96" fmla="*/ 1587500 w 4161997"/>
              <a:gd name="connsiteY96" fmla="*/ 3327400 h 4076700"/>
              <a:gd name="connsiteX97" fmla="*/ 1460500 w 4161997"/>
              <a:gd name="connsiteY97" fmla="*/ 3276600 h 4076700"/>
              <a:gd name="connsiteX98" fmla="*/ 1270000 w 4161997"/>
              <a:gd name="connsiteY98" fmla="*/ 3276600 h 4076700"/>
              <a:gd name="connsiteX99" fmla="*/ 952500 w 4161997"/>
              <a:gd name="connsiteY99" fmla="*/ 3225800 h 4076700"/>
              <a:gd name="connsiteX100" fmla="*/ 812800 w 4161997"/>
              <a:gd name="connsiteY100" fmla="*/ 3225800 h 4076700"/>
              <a:gd name="connsiteX101" fmla="*/ 647700 w 4161997"/>
              <a:gd name="connsiteY101" fmla="*/ 3251200 h 4076700"/>
              <a:gd name="connsiteX102" fmla="*/ 647700 w 4161997"/>
              <a:gd name="connsiteY102" fmla="*/ 3251200 h 4076700"/>
              <a:gd name="connsiteX103" fmla="*/ 723900 w 4161997"/>
              <a:gd name="connsiteY103" fmla="*/ 3162300 h 4076700"/>
              <a:gd name="connsiteX104" fmla="*/ 812800 w 4161997"/>
              <a:gd name="connsiteY104" fmla="*/ 3048000 h 4076700"/>
              <a:gd name="connsiteX105" fmla="*/ 787400 w 4161997"/>
              <a:gd name="connsiteY105" fmla="*/ 2921000 h 4076700"/>
              <a:gd name="connsiteX106" fmla="*/ 736600 w 4161997"/>
              <a:gd name="connsiteY106" fmla="*/ 2806700 h 4076700"/>
              <a:gd name="connsiteX107" fmla="*/ 698500 w 4161997"/>
              <a:gd name="connsiteY107" fmla="*/ 2679700 h 4076700"/>
              <a:gd name="connsiteX108" fmla="*/ 660400 w 4161997"/>
              <a:gd name="connsiteY108" fmla="*/ 2616200 h 4076700"/>
              <a:gd name="connsiteX109" fmla="*/ 622300 w 4161997"/>
              <a:gd name="connsiteY109" fmla="*/ 2476500 h 4076700"/>
              <a:gd name="connsiteX110" fmla="*/ 431800 w 4161997"/>
              <a:gd name="connsiteY110" fmla="*/ 1892300 h 4076700"/>
              <a:gd name="connsiteX111" fmla="*/ 292100 w 4161997"/>
              <a:gd name="connsiteY111" fmla="*/ 1778000 h 4076700"/>
              <a:gd name="connsiteX112" fmla="*/ 127000 w 4161997"/>
              <a:gd name="connsiteY112" fmla="*/ 1714500 h 4076700"/>
              <a:gd name="connsiteX113" fmla="*/ 0 w 4161997"/>
              <a:gd name="connsiteY113" fmla="*/ 1651000 h 4076700"/>
              <a:gd name="connsiteX114" fmla="*/ 0 w 4161997"/>
              <a:gd name="connsiteY114" fmla="*/ 1663700 h 4076700"/>
              <a:gd name="connsiteX0" fmla="*/ 0 w 4130246"/>
              <a:gd name="connsiteY0" fmla="*/ 1663700 h 4076700"/>
              <a:gd name="connsiteX1" fmla="*/ 203200 w 4130246"/>
              <a:gd name="connsiteY1" fmla="*/ 1219200 h 4076700"/>
              <a:gd name="connsiteX2" fmla="*/ 419100 w 4130246"/>
              <a:gd name="connsiteY2" fmla="*/ 1130300 h 4076700"/>
              <a:gd name="connsiteX3" fmla="*/ 558800 w 4130246"/>
              <a:gd name="connsiteY3" fmla="*/ 990600 h 4076700"/>
              <a:gd name="connsiteX4" fmla="*/ 596900 w 4130246"/>
              <a:gd name="connsiteY4" fmla="*/ 889000 h 4076700"/>
              <a:gd name="connsiteX5" fmla="*/ 673100 w 4130246"/>
              <a:gd name="connsiteY5" fmla="*/ 876300 h 4076700"/>
              <a:gd name="connsiteX6" fmla="*/ 838200 w 4130246"/>
              <a:gd name="connsiteY6" fmla="*/ 952500 h 4076700"/>
              <a:gd name="connsiteX7" fmla="*/ 914400 w 4130246"/>
              <a:gd name="connsiteY7" fmla="*/ 901700 h 4076700"/>
              <a:gd name="connsiteX8" fmla="*/ 1028700 w 4130246"/>
              <a:gd name="connsiteY8" fmla="*/ 736600 h 4076700"/>
              <a:gd name="connsiteX9" fmla="*/ 1168400 w 4130246"/>
              <a:gd name="connsiteY9" fmla="*/ 711200 h 4076700"/>
              <a:gd name="connsiteX10" fmla="*/ 1358900 w 4130246"/>
              <a:gd name="connsiteY10" fmla="*/ 660400 h 4076700"/>
              <a:gd name="connsiteX11" fmla="*/ 1473200 w 4130246"/>
              <a:gd name="connsiteY11" fmla="*/ 546100 h 4076700"/>
              <a:gd name="connsiteX12" fmla="*/ 1638300 w 4130246"/>
              <a:gd name="connsiteY12" fmla="*/ 469900 h 4076700"/>
              <a:gd name="connsiteX13" fmla="*/ 1765300 w 4130246"/>
              <a:gd name="connsiteY13" fmla="*/ 393700 h 4076700"/>
              <a:gd name="connsiteX14" fmla="*/ 1765300 w 4130246"/>
              <a:gd name="connsiteY14" fmla="*/ 241300 h 4076700"/>
              <a:gd name="connsiteX15" fmla="*/ 1828800 w 4130246"/>
              <a:gd name="connsiteY15" fmla="*/ 76200 h 4076700"/>
              <a:gd name="connsiteX16" fmla="*/ 2006600 w 4130246"/>
              <a:gd name="connsiteY16" fmla="*/ 0 h 4076700"/>
              <a:gd name="connsiteX17" fmla="*/ 2171700 w 4130246"/>
              <a:gd name="connsiteY17" fmla="*/ 203200 h 4076700"/>
              <a:gd name="connsiteX18" fmla="*/ 2159000 w 4130246"/>
              <a:gd name="connsiteY18" fmla="*/ 393700 h 4076700"/>
              <a:gd name="connsiteX19" fmla="*/ 2235200 w 4130246"/>
              <a:gd name="connsiteY19" fmla="*/ 546100 h 4076700"/>
              <a:gd name="connsiteX20" fmla="*/ 2463800 w 4130246"/>
              <a:gd name="connsiteY20" fmla="*/ 622300 h 4076700"/>
              <a:gd name="connsiteX21" fmla="*/ 2743200 w 4130246"/>
              <a:gd name="connsiteY21" fmla="*/ 495300 h 4076700"/>
              <a:gd name="connsiteX22" fmla="*/ 3073400 w 4130246"/>
              <a:gd name="connsiteY22" fmla="*/ 495300 h 4076700"/>
              <a:gd name="connsiteX23" fmla="*/ 3530600 w 4130246"/>
              <a:gd name="connsiteY23" fmla="*/ 647700 h 4076700"/>
              <a:gd name="connsiteX24" fmla="*/ 3416300 w 4130246"/>
              <a:gd name="connsiteY24" fmla="*/ 1257300 h 4076700"/>
              <a:gd name="connsiteX25" fmla="*/ 3289300 w 4130246"/>
              <a:gd name="connsiteY25" fmla="*/ 1308100 h 4076700"/>
              <a:gd name="connsiteX26" fmla="*/ 3111500 w 4130246"/>
              <a:gd name="connsiteY26" fmla="*/ 1282700 h 4076700"/>
              <a:gd name="connsiteX27" fmla="*/ 3136900 w 4130246"/>
              <a:gd name="connsiteY27" fmla="*/ 1066800 h 4076700"/>
              <a:gd name="connsiteX28" fmla="*/ 3111500 w 4130246"/>
              <a:gd name="connsiteY28" fmla="*/ 901700 h 4076700"/>
              <a:gd name="connsiteX29" fmla="*/ 2984500 w 4130246"/>
              <a:gd name="connsiteY29" fmla="*/ 977900 h 4076700"/>
              <a:gd name="connsiteX30" fmla="*/ 2844800 w 4130246"/>
              <a:gd name="connsiteY30" fmla="*/ 1028700 h 4076700"/>
              <a:gd name="connsiteX31" fmla="*/ 2806700 w 4130246"/>
              <a:gd name="connsiteY31" fmla="*/ 1193800 h 4076700"/>
              <a:gd name="connsiteX32" fmla="*/ 2844800 w 4130246"/>
              <a:gd name="connsiteY32" fmla="*/ 1308100 h 4076700"/>
              <a:gd name="connsiteX33" fmla="*/ 2908300 w 4130246"/>
              <a:gd name="connsiteY33" fmla="*/ 1358900 h 4076700"/>
              <a:gd name="connsiteX34" fmla="*/ 2755900 w 4130246"/>
              <a:gd name="connsiteY34" fmla="*/ 1485900 h 4076700"/>
              <a:gd name="connsiteX35" fmla="*/ 2654300 w 4130246"/>
              <a:gd name="connsiteY35" fmla="*/ 1574800 h 4076700"/>
              <a:gd name="connsiteX36" fmla="*/ 2603500 w 4130246"/>
              <a:gd name="connsiteY36" fmla="*/ 1689100 h 4076700"/>
              <a:gd name="connsiteX37" fmla="*/ 2565400 w 4130246"/>
              <a:gd name="connsiteY37" fmla="*/ 1828800 h 4076700"/>
              <a:gd name="connsiteX38" fmla="*/ 2463800 w 4130246"/>
              <a:gd name="connsiteY38" fmla="*/ 1892300 h 4076700"/>
              <a:gd name="connsiteX39" fmla="*/ 2425700 w 4130246"/>
              <a:gd name="connsiteY39" fmla="*/ 1981200 h 4076700"/>
              <a:gd name="connsiteX40" fmla="*/ 2362200 w 4130246"/>
              <a:gd name="connsiteY40" fmla="*/ 2286000 h 4076700"/>
              <a:gd name="connsiteX41" fmla="*/ 2286000 w 4130246"/>
              <a:gd name="connsiteY41" fmla="*/ 2425700 h 4076700"/>
              <a:gd name="connsiteX42" fmla="*/ 2286000 w 4130246"/>
              <a:gd name="connsiteY42" fmla="*/ 2425700 h 4076700"/>
              <a:gd name="connsiteX43" fmla="*/ 2286000 w 4130246"/>
              <a:gd name="connsiteY43" fmla="*/ 2425700 h 4076700"/>
              <a:gd name="connsiteX44" fmla="*/ 2222500 w 4130246"/>
              <a:gd name="connsiteY44" fmla="*/ 2298700 h 4076700"/>
              <a:gd name="connsiteX45" fmla="*/ 2222500 w 4130246"/>
              <a:gd name="connsiteY45" fmla="*/ 2298700 h 4076700"/>
              <a:gd name="connsiteX46" fmla="*/ 2209800 w 4130246"/>
              <a:gd name="connsiteY46" fmla="*/ 2108200 h 4076700"/>
              <a:gd name="connsiteX47" fmla="*/ 2159000 w 4130246"/>
              <a:gd name="connsiteY47" fmla="*/ 1981200 h 4076700"/>
              <a:gd name="connsiteX48" fmla="*/ 2032000 w 4130246"/>
              <a:gd name="connsiteY48" fmla="*/ 2133600 h 4076700"/>
              <a:gd name="connsiteX49" fmla="*/ 2057400 w 4130246"/>
              <a:gd name="connsiteY49" fmla="*/ 2286000 h 4076700"/>
              <a:gd name="connsiteX50" fmla="*/ 2120900 w 4130246"/>
              <a:gd name="connsiteY50" fmla="*/ 2362200 h 4076700"/>
              <a:gd name="connsiteX51" fmla="*/ 2133600 w 4130246"/>
              <a:gd name="connsiteY51" fmla="*/ 2476500 h 4076700"/>
              <a:gd name="connsiteX52" fmla="*/ 2133600 w 4130246"/>
              <a:gd name="connsiteY52" fmla="*/ 2476500 h 4076700"/>
              <a:gd name="connsiteX53" fmla="*/ 1993900 w 4130246"/>
              <a:gd name="connsiteY53" fmla="*/ 2273300 h 4076700"/>
              <a:gd name="connsiteX54" fmla="*/ 1955800 w 4130246"/>
              <a:gd name="connsiteY54" fmla="*/ 2146300 h 4076700"/>
              <a:gd name="connsiteX55" fmla="*/ 1955800 w 4130246"/>
              <a:gd name="connsiteY55" fmla="*/ 2006600 h 4076700"/>
              <a:gd name="connsiteX56" fmla="*/ 1841500 w 4130246"/>
              <a:gd name="connsiteY56" fmla="*/ 1968500 h 4076700"/>
              <a:gd name="connsiteX57" fmla="*/ 1524000 w 4130246"/>
              <a:gd name="connsiteY57" fmla="*/ 1930400 h 4076700"/>
              <a:gd name="connsiteX58" fmla="*/ 1460500 w 4130246"/>
              <a:gd name="connsiteY58" fmla="*/ 2044700 h 4076700"/>
              <a:gd name="connsiteX59" fmla="*/ 1498600 w 4130246"/>
              <a:gd name="connsiteY59" fmla="*/ 2260600 h 4076700"/>
              <a:gd name="connsiteX60" fmla="*/ 1612900 w 4130246"/>
              <a:gd name="connsiteY60" fmla="*/ 2425700 h 4076700"/>
              <a:gd name="connsiteX61" fmla="*/ 1714500 w 4130246"/>
              <a:gd name="connsiteY61" fmla="*/ 2578100 h 4076700"/>
              <a:gd name="connsiteX62" fmla="*/ 1917700 w 4130246"/>
              <a:gd name="connsiteY62" fmla="*/ 2578100 h 4076700"/>
              <a:gd name="connsiteX63" fmla="*/ 1917700 w 4130246"/>
              <a:gd name="connsiteY63" fmla="*/ 2578100 h 4076700"/>
              <a:gd name="connsiteX64" fmla="*/ 2057400 w 4130246"/>
              <a:gd name="connsiteY64" fmla="*/ 2527300 h 4076700"/>
              <a:gd name="connsiteX65" fmla="*/ 2095500 w 4130246"/>
              <a:gd name="connsiteY65" fmla="*/ 2590800 h 4076700"/>
              <a:gd name="connsiteX66" fmla="*/ 2082800 w 4130246"/>
              <a:gd name="connsiteY66" fmla="*/ 2743200 h 4076700"/>
              <a:gd name="connsiteX67" fmla="*/ 2070100 w 4130246"/>
              <a:gd name="connsiteY67" fmla="*/ 2844800 h 4076700"/>
              <a:gd name="connsiteX68" fmla="*/ 2159000 w 4130246"/>
              <a:gd name="connsiteY68" fmla="*/ 2819400 h 4076700"/>
              <a:gd name="connsiteX69" fmla="*/ 2260600 w 4130246"/>
              <a:gd name="connsiteY69" fmla="*/ 2667000 h 4076700"/>
              <a:gd name="connsiteX70" fmla="*/ 2336800 w 4130246"/>
              <a:gd name="connsiteY70" fmla="*/ 2578100 h 4076700"/>
              <a:gd name="connsiteX71" fmla="*/ 2425700 w 4130246"/>
              <a:gd name="connsiteY71" fmla="*/ 2476500 h 4076700"/>
              <a:gd name="connsiteX72" fmla="*/ 2438400 w 4130246"/>
              <a:gd name="connsiteY72" fmla="*/ 2311400 h 4076700"/>
              <a:gd name="connsiteX73" fmla="*/ 2540000 w 4130246"/>
              <a:gd name="connsiteY73" fmla="*/ 2286000 h 4076700"/>
              <a:gd name="connsiteX74" fmla="*/ 2616200 w 4130246"/>
              <a:gd name="connsiteY74" fmla="*/ 2374900 h 4076700"/>
              <a:gd name="connsiteX75" fmla="*/ 2641600 w 4130246"/>
              <a:gd name="connsiteY75" fmla="*/ 2489200 h 4076700"/>
              <a:gd name="connsiteX76" fmla="*/ 2679700 w 4130246"/>
              <a:gd name="connsiteY76" fmla="*/ 2565400 h 4076700"/>
              <a:gd name="connsiteX77" fmla="*/ 2819400 w 4130246"/>
              <a:gd name="connsiteY77" fmla="*/ 2654300 h 4076700"/>
              <a:gd name="connsiteX78" fmla="*/ 2959100 w 4130246"/>
              <a:gd name="connsiteY78" fmla="*/ 2768600 h 4076700"/>
              <a:gd name="connsiteX79" fmla="*/ 2908300 w 4130246"/>
              <a:gd name="connsiteY79" fmla="*/ 2781300 h 4076700"/>
              <a:gd name="connsiteX80" fmla="*/ 2959100 w 4130246"/>
              <a:gd name="connsiteY80" fmla="*/ 2908300 h 4076700"/>
              <a:gd name="connsiteX81" fmla="*/ 3086100 w 4130246"/>
              <a:gd name="connsiteY81" fmla="*/ 2946400 h 4076700"/>
              <a:gd name="connsiteX82" fmla="*/ 3175000 w 4130246"/>
              <a:gd name="connsiteY82" fmla="*/ 2870200 h 4076700"/>
              <a:gd name="connsiteX83" fmla="*/ 3302000 w 4130246"/>
              <a:gd name="connsiteY83" fmla="*/ 2844800 h 4076700"/>
              <a:gd name="connsiteX84" fmla="*/ 3441700 w 4130246"/>
              <a:gd name="connsiteY84" fmla="*/ 2832100 h 4076700"/>
              <a:gd name="connsiteX85" fmla="*/ 3835400 w 4130246"/>
              <a:gd name="connsiteY85" fmla="*/ 2908300 h 4076700"/>
              <a:gd name="connsiteX86" fmla="*/ 4076700 w 4130246"/>
              <a:gd name="connsiteY86" fmla="*/ 3022600 h 4076700"/>
              <a:gd name="connsiteX87" fmla="*/ 4076700 w 4130246"/>
              <a:gd name="connsiteY87" fmla="*/ 3213100 h 4076700"/>
              <a:gd name="connsiteX88" fmla="*/ 4051300 w 4130246"/>
              <a:gd name="connsiteY88" fmla="*/ 4064000 h 4076700"/>
              <a:gd name="connsiteX89" fmla="*/ 3898900 w 4130246"/>
              <a:gd name="connsiteY89" fmla="*/ 4076700 h 4076700"/>
              <a:gd name="connsiteX90" fmla="*/ 2959100 w 4130246"/>
              <a:gd name="connsiteY90" fmla="*/ 3898900 h 4076700"/>
              <a:gd name="connsiteX91" fmla="*/ 2286000 w 4130246"/>
              <a:gd name="connsiteY91" fmla="*/ 3746500 h 4076700"/>
              <a:gd name="connsiteX92" fmla="*/ 1955800 w 4130246"/>
              <a:gd name="connsiteY92" fmla="*/ 3733800 h 4076700"/>
              <a:gd name="connsiteX93" fmla="*/ 1955800 w 4130246"/>
              <a:gd name="connsiteY93" fmla="*/ 3733800 h 4076700"/>
              <a:gd name="connsiteX94" fmla="*/ 1841500 w 4130246"/>
              <a:gd name="connsiteY94" fmla="*/ 3479800 h 4076700"/>
              <a:gd name="connsiteX95" fmla="*/ 1701800 w 4130246"/>
              <a:gd name="connsiteY95" fmla="*/ 3365500 h 4076700"/>
              <a:gd name="connsiteX96" fmla="*/ 1587500 w 4130246"/>
              <a:gd name="connsiteY96" fmla="*/ 3327400 h 4076700"/>
              <a:gd name="connsiteX97" fmla="*/ 1460500 w 4130246"/>
              <a:gd name="connsiteY97" fmla="*/ 3276600 h 4076700"/>
              <a:gd name="connsiteX98" fmla="*/ 1270000 w 4130246"/>
              <a:gd name="connsiteY98" fmla="*/ 3276600 h 4076700"/>
              <a:gd name="connsiteX99" fmla="*/ 952500 w 4130246"/>
              <a:gd name="connsiteY99" fmla="*/ 3225800 h 4076700"/>
              <a:gd name="connsiteX100" fmla="*/ 812800 w 4130246"/>
              <a:gd name="connsiteY100" fmla="*/ 3225800 h 4076700"/>
              <a:gd name="connsiteX101" fmla="*/ 647700 w 4130246"/>
              <a:gd name="connsiteY101" fmla="*/ 3251200 h 4076700"/>
              <a:gd name="connsiteX102" fmla="*/ 647700 w 4130246"/>
              <a:gd name="connsiteY102" fmla="*/ 3251200 h 4076700"/>
              <a:gd name="connsiteX103" fmla="*/ 723900 w 4130246"/>
              <a:gd name="connsiteY103" fmla="*/ 3162300 h 4076700"/>
              <a:gd name="connsiteX104" fmla="*/ 812800 w 4130246"/>
              <a:gd name="connsiteY104" fmla="*/ 3048000 h 4076700"/>
              <a:gd name="connsiteX105" fmla="*/ 787400 w 4130246"/>
              <a:gd name="connsiteY105" fmla="*/ 2921000 h 4076700"/>
              <a:gd name="connsiteX106" fmla="*/ 736600 w 4130246"/>
              <a:gd name="connsiteY106" fmla="*/ 2806700 h 4076700"/>
              <a:gd name="connsiteX107" fmla="*/ 698500 w 4130246"/>
              <a:gd name="connsiteY107" fmla="*/ 2679700 h 4076700"/>
              <a:gd name="connsiteX108" fmla="*/ 660400 w 4130246"/>
              <a:gd name="connsiteY108" fmla="*/ 2616200 h 4076700"/>
              <a:gd name="connsiteX109" fmla="*/ 622300 w 4130246"/>
              <a:gd name="connsiteY109" fmla="*/ 2476500 h 4076700"/>
              <a:gd name="connsiteX110" fmla="*/ 431800 w 4130246"/>
              <a:gd name="connsiteY110" fmla="*/ 1892300 h 4076700"/>
              <a:gd name="connsiteX111" fmla="*/ 292100 w 4130246"/>
              <a:gd name="connsiteY111" fmla="*/ 1778000 h 4076700"/>
              <a:gd name="connsiteX112" fmla="*/ 127000 w 4130246"/>
              <a:gd name="connsiteY112" fmla="*/ 1714500 h 4076700"/>
              <a:gd name="connsiteX113" fmla="*/ 0 w 4130246"/>
              <a:gd name="connsiteY113" fmla="*/ 1651000 h 4076700"/>
              <a:gd name="connsiteX114" fmla="*/ 0 w 4130246"/>
              <a:gd name="connsiteY114" fmla="*/ 1663700 h 4076700"/>
              <a:gd name="connsiteX0" fmla="*/ 0 w 4130732"/>
              <a:gd name="connsiteY0" fmla="*/ 1663700 h 4077240"/>
              <a:gd name="connsiteX1" fmla="*/ 203200 w 4130732"/>
              <a:gd name="connsiteY1" fmla="*/ 1219200 h 4077240"/>
              <a:gd name="connsiteX2" fmla="*/ 419100 w 4130732"/>
              <a:gd name="connsiteY2" fmla="*/ 1130300 h 4077240"/>
              <a:gd name="connsiteX3" fmla="*/ 558800 w 4130732"/>
              <a:gd name="connsiteY3" fmla="*/ 990600 h 4077240"/>
              <a:gd name="connsiteX4" fmla="*/ 596900 w 4130732"/>
              <a:gd name="connsiteY4" fmla="*/ 889000 h 4077240"/>
              <a:gd name="connsiteX5" fmla="*/ 673100 w 4130732"/>
              <a:gd name="connsiteY5" fmla="*/ 876300 h 4077240"/>
              <a:gd name="connsiteX6" fmla="*/ 838200 w 4130732"/>
              <a:gd name="connsiteY6" fmla="*/ 952500 h 4077240"/>
              <a:gd name="connsiteX7" fmla="*/ 914400 w 4130732"/>
              <a:gd name="connsiteY7" fmla="*/ 901700 h 4077240"/>
              <a:gd name="connsiteX8" fmla="*/ 1028700 w 4130732"/>
              <a:gd name="connsiteY8" fmla="*/ 736600 h 4077240"/>
              <a:gd name="connsiteX9" fmla="*/ 1168400 w 4130732"/>
              <a:gd name="connsiteY9" fmla="*/ 711200 h 4077240"/>
              <a:gd name="connsiteX10" fmla="*/ 1358900 w 4130732"/>
              <a:gd name="connsiteY10" fmla="*/ 660400 h 4077240"/>
              <a:gd name="connsiteX11" fmla="*/ 1473200 w 4130732"/>
              <a:gd name="connsiteY11" fmla="*/ 546100 h 4077240"/>
              <a:gd name="connsiteX12" fmla="*/ 1638300 w 4130732"/>
              <a:gd name="connsiteY12" fmla="*/ 469900 h 4077240"/>
              <a:gd name="connsiteX13" fmla="*/ 1765300 w 4130732"/>
              <a:gd name="connsiteY13" fmla="*/ 393700 h 4077240"/>
              <a:gd name="connsiteX14" fmla="*/ 1765300 w 4130732"/>
              <a:gd name="connsiteY14" fmla="*/ 241300 h 4077240"/>
              <a:gd name="connsiteX15" fmla="*/ 1828800 w 4130732"/>
              <a:gd name="connsiteY15" fmla="*/ 76200 h 4077240"/>
              <a:gd name="connsiteX16" fmla="*/ 2006600 w 4130732"/>
              <a:gd name="connsiteY16" fmla="*/ 0 h 4077240"/>
              <a:gd name="connsiteX17" fmla="*/ 2171700 w 4130732"/>
              <a:gd name="connsiteY17" fmla="*/ 203200 h 4077240"/>
              <a:gd name="connsiteX18" fmla="*/ 2159000 w 4130732"/>
              <a:gd name="connsiteY18" fmla="*/ 393700 h 4077240"/>
              <a:gd name="connsiteX19" fmla="*/ 2235200 w 4130732"/>
              <a:gd name="connsiteY19" fmla="*/ 546100 h 4077240"/>
              <a:gd name="connsiteX20" fmla="*/ 2463800 w 4130732"/>
              <a:gd name="connsiteY20" fmla="*/ 622300 h 4077240"/>
              <a:gd name="connsiteX21" fmla="*/ 2743200 w 4130732"/>
              <a:gd name="connsiteY21" fmla="*/ 495300 h 4077240"/>
              <a:gd name="connsiteX22" fmla="*/ 3073400 w 4130732"/>
              <a:gd name="connsiteY22" fmla="*/ 495300 h 4077240"/>
              <a:gd name="connsiteX23" fmla="*/ 3530600 w 4130732"/>
              <a:gd name="connsiteY23" fmla="*/ 647700 h 4077240"/>
              <a:gd name="connsiteX24" fmla="*/ 3416300 w 4130732"/>
              <a:gd name="connsiteY24" fmla="*/ 1257300 h 4077240"/>
              <a:gd name="connsiteX25" fmla="*/ 3289300 w 4130732"/>
              <a:gd name="connsiteY25" fmla="*/ 1308100 h 4077240"/>
              <a:gd name="connsiteX26" fmla="*/ 3111500 w 4130732"/>
              <a:gd name="connsiteY26" fmla="*/ 1282700 h 4077240"/>
              <a:gd name="connsiteX27" fmla="*/ 3136900 w 4130732"/>
              <a:gd name="connsiteY27" fmla="*/ 1066800 h 4077240"/>
              <a:gd name="connsiteX28" fmla="*/ 3111500 w 4130732"/>
              <a:gd name="connsiteY28" fmla="*/ 901700 h 4077240"/>
              <a:gd name="connsiteX29" fmla="*/ 2984500 w 4130732"/>
              <a:gd name="connsiteY29" fmla="*/ 977900 h 4077240"/>
              <a:gd name="connsiteX30" fmla="*/ 2844800 w 4130732"/>
              <a:gd name="connsiteY30" fmla="*/ 1028700 h 4077240"/>
              <a:gd name="connsiteX31" fmla="*/ 2806700 w 4130732"/>
              <a:gd name="connsiteY31" fmla="*/ 1193800 h 4077240"/>
              <a:gd name="connsiteX32" fmla="*/ 2844800 w 4130732"/>
              <a:gd name="connsiteY32" fmla="*/ 1308100 h 4077240"/>
              <a:gd name="connsiteX33" fmla="*/ 2908300 w 4130732"/>
              <a:gd name="connsiteY33" fmla="*/ 1358900 h 4077240"/>
              <a:gd name="connsiteX34" fmla="*/ 2755900 w 4130732"/>
              <a:gd name="connsiteY34" fmla="*/ 1485900 h 4077240"/>
              <a:gd name="connsiteX35" fmla="*/ 2654300 w 4130732"/>
              <a:gd name="connsiteY35" fmla="*/ 1574800 h 4077240"/>
              <a:gd name="connsiteX36" fmla="*/ 2603500 w 4130732"/>
              <a:gd name="connsiteY36" fmla="*/ 1689100 h 4077240"/>
              <a:gd name="connsiteX37" fmla="*/ 2565400 w 4130732"/>
              <a:gd name="connsiteY37" fmla="*/ 1828800 h 4077240"/>
              <a:gd name="connsiteX38" fmla="*/ 2463800 w 4130732"/>
              <a:gd name="connsiteY38" fmla="*/ 1892300 h 4077240"/>
              <a:gd name="connsiteX39" fmla="*/ 2425700 w 4130732"/>
              <a:gd name="connsiteY39" fmla="*/ 1981200 h 4077240"/>
              <a:gd name="connsiteX40" fmla="*/ 2362200 w 4130732"/>
              <a:gd name="connsiteY40" fmla="*/ 2286000 h 4077240"/>
              <a:gd name="connsiteX41" fmla="*/ 2286000 w 4130732"/>
              <a:gd name="connsiteY41" fmla="*/ 2425700 h 4077240"/>
              <a:gd name="connsiteX42" fmla="*/ 2286000 w 4130732"/>
              <a:gd name="connsiteY42" fmla="*/ 2425700 h 4077240"/>
              <a:gd name="connsiteX43" fmla="*/ 2286000 w 4130732"/>
              <a:gd name="connsiteY43" fmla="*/ 2425700 h 4077240"/>
              <a:gd name="connsiteX44" fmla="*/ 2222500 w 4130732"/>
              <a:gd name="connsiteY44" fmla="*/ 2298700 h 4077240"/>
              <a:gd name="connsiteX45" fmla="*/ 2222500 w 4130732"/>
              <a:gd name="connsiteY45" fmla="*/ 2298700 h 4077240"/>
              <a:gd name="connsiteX46" fmla="*/ 2209800 w 4130732"/>
              <a:gd name="connsiteY46" fmla="*/ 2108200 h 4077240"/>
              <a:gd name="connsiteX47" fmla="*/ 2159000 w 4130732"/>
              <a:gd name="connsiteY47" fmla="*/ 1981200 h 4077240"/>
              <a:gd name="connsiteX48" fmla="*/ 2032000 w 4130732"/>
              <a:gd name="connsiteY48" fmla="*/ 2133600 h 4077240"/>
              <a:gd name="connsiteX49" fmla="*/ 2057400 w 4130732"/>
              <a:gd name="connsiteY49" fmla="*/ 2286000 h 4077240"/>
              <a:gd name="connsiteX50" fmla="*/ 2120900 w 4130732"/>
              <a:gd name="connsiteY50" fmla="*/ 2362200 h 4077240"/>
              <a:gd name="connsiteX51" fmla="*/ 2133600 w 4130732"/>
              <a:gd name="connsiteY51" fmla="*/ 2476500 h 4077240"/>
              <a:gd name="connsiteX52" fmla="*/ 2133600 w 4130732"/>
              <a:gd name="connsiteY52" fmla="*/ 2476500 h 4077240"/>
              <a:gd name="connsiteX53" fmla="*/ 1993900 w 4130732"/>
              <a:gd name="connsiteY53" fmla="*/ 2273300 h 4077240"/>
              <a:gd name="connsiteX54" fmla="*/ 1955800 w 4130732"/>
              <a:gd name="connsiteY54" fmla="*/ 2146300 h 4077240"/>
              <a:gd name="connsiteX55" fmla="*/ 1955800 w 4130732"/>
              <a:gd name="connsiteY55" fmla="*/ 2006600 h 4077240"/>
              <a:gd name="connsiteX56" fmla="*/ 1841500 w 4130732"/>
              <a:gd name="connsiteY56" fmla="*/ 1968500 h 4077240"/>
              <a:gd name="connsiteX57" fmla="*/ 1524000 w 4130732"/>
              <a:gd name="connsiteY57" fmla="*/ 1930400 h 4077240"/>
              <a:gd name="connsiteX58" fmla="*/ 1460500 w 4130732"/>
              <a:gd name="connsiteY58" fmla="*/ 2044700 h 4077240"/>
              <a:gd name="connsiteX59" fmla="*/ 1498600 w 4130732"/>
              <a:gd name="connsiteY59" fmla="*/ 2260600 h 4077240"/>
              <a:gd name="connsiteX60" fmla="*/ 1612900 w 4130732"/>
              <a:gd name="connsiteY60" fmla="*/ 2425700 h 4077240"/>
              <a:gd name="connsiteX61" fmla="*/ 1714500 w 4130732"/>
              <a:gd name="connsiteY61" fmla="*/ 2578100 h 4077240"/>
              <a:gd name="connsiteX62" fmla="*/ 1917700 w 4130732"/>
              <a:gd name="connsiteY62" fmla="*/ 2578100 h 4077240"/>
              <a:gd name="connsiteX63" fmla="*/ 1917700 w 4130732"/>
              <a:gd name="connsiteY63" fmla="*/ 2578100 h 4077240"/>
              <a:gd name="connsiteX64" fmla="*/ 2057400 w 4130732"/>
              <a:gd name="connsiteY64" fmla="*/ 2527300 h 4077240"/>
              <a:gd name="connsiteX65" fmla="*/ 2095500 w 4130732"/>
              <a:gd name="connsiteY65" fmla="*/ 2590800 h 4077240"/>
              <a:gd name="connsiteX66" fmla="*/ 2082800 w 4130732"/>
              <a:gd name="connsiteY66" fmla="*/ 2743200 h 4077240"/>
              <a:gd name="connsiteX67" fmla="*/ 2070100 w 4130732"/>
              <a:gd name="connsiteY67" fmla="*/ 2844800 h 4077240"/>
              <a:gd name="connsiteX68" fmla="*/ 2159000 w 4130732"/>
              <a:gd name="connsiteY68" fmla="*/ 2819400 h 4077240"/>
              <a:gd name="connsiteX69" fmla="*/ 2260600 w 4130732"/>
              <a:gd name="connsiteY69" fmla="*/ 2667000 h 4077240"/>
              <a:gd name="connsiteX70" fmla="*/ 2336800 w 4130732"/>
              <a:gd name="connsiteY70" fmla="*/ 2578100 h 4077240"/>
              <a:gd name="connsiteX71" fmla="*/ 2425700 w 4130732"/>
              <a:gd name="connsiteY71" fmla="*/ 2476500 h 4077240"/>
              <a:gd name="connsiteX72" fmla="*/ 2438400 w 4130732"/>
              <a:gd name="connsiteY72" fmla="*/ 2311400 h 4077240"/>
              <a:gd name="connsiteX73" fmla="*/ 2540000 w 4130732"/>
              <a:gd name="connsiteY73" fmla="*/ 2286000 h 4077240"/>
              <a:gd name="connsiteX74" fmla="*/ 2616200 w 4130732"/>
              <a:gd name="connsiteY74" fmla="*/ 2374900 h 4077240"/>
              <a:gd name="connsiteX75" fmla="*/ 2641600 w 4130732"/>
              <a:gd name="connsiteY75" fmla="*/ 2489200 h 4077240"/>
              <a:gd name="connsiteX76" fmla="*/ 2679700 w 4130732"/>
              <a:gd name="connsiteY76" fmla="*/ 2565400 h 4077240"/>
              <a:gd name="connsiteX77" fmla="*/ 2819400 w 4130732"/>
              <a:gd name="connsiteY77" fmla="*/ 2654300 h 4077240"/>
              <a:gd name="connsiteX78" fmla="*/ 2959100 w 4130732"/>
              <a:gd name="connsiteY78" fmla="*/ 2768600 h 4077240"/>
              <a:gd name="connsiteX79" fmla="*/ 2908300 w 4130732"/>
              <a:gd name="connsiteY79" fmla="*/ 2781300 h 4077240"/>
              <a:gd name="connsiteX80" fmla="*/ 2959100 w 4130732"/>
              <a:gd name="connsiteY80" fmla="*/ 2908300 h 4077240"/>
              <a:gd name="connsiteX81" fmla="*/ 3086100 w 4130732"/>
              <a:gd name="connsiteY81" fmla="*/ 2946400 h 4077240"/>
              <a:gd name="connsiteX82" fmla="*/ 3175000 w 4130732"/>
              <a:gd name="connsiteY82" fmla="*/ 2870200 h 4077240"/>
              <a:gd name="connsiteX83" fmla="*/ 3302000 w 4130732"/>
              <a:gd name="connsiteY83" fmla="*/ 2844800 h 4077240"/>
              <a:gd name="connsiteX84" fmla="*/ 3441700 w 4130732"/>
              <a:gd name="connsiteY84" fmla="*/ 2832100 h 4077240"/>
              <a:gd name="connsiteX85" fmla="*/ 3835400 w 4130732"/>
              <a:gd name="connsiteY85" fmla="*/ 2908300 h 4077240"/>
              <a:gd name="connsiteX86" fmla="*/ 4076700 w 4130732"/>
              <a:gd name="connsiteY86" fmla="*/ 3022600 h 4077240"/>
              <a:gd name="connsiteX87" fmla="*/ 4076700 w 4130732"/>
              <a:gd name="connsiteY87" fmla="*/ 3213100 h 4077240"/>
              <a:gd name="connsiteX88" fmla="*/ 4038600 w 4130732"/>
              <a:gd name="connsiteY88" fmla="*/ 3949700 h 4077240"/>
              <a:gd name="connsiteX89" fmla="*/ 3898900 w 4130732"/>
              <a:gd name="connsiteY89" fmla="*/ 4076700 h 4077240"/>
              <a:gd name="connsiteX90" fmla="*/ 2959100 w 4130732"/>
              <a:gd name="connsiteY90" fmla="*/ 3898900 h 4077240"/>
              <a:gd name="connsiteX91" fmla="*/ 2286000 w 4130732"/>
              <a:gd name="connsiteY91" fmla="*/ 3746500 h 4077240"/>
              <a:gd name="connsiteX92" fmla="*/ 1955800 w 4130732"/>
              <a:gd name="connsiteY92" fmla="*/ 3733800 h 4077240"/>
              <a:gd name="connsiteX93" fmla="*/ 1955800 w 4130732"/>
              <a:gd name="connsiteY93" fmla="*/ 3733800 h 4077240"/>
              <a:gd name="connsiteX94" fmla="*/ 1841500 w 4130732"/>
              <a:gd name="connsiteY94" fmla="*/ 3479800 h 4077240"/>
              <a:gd name="connsiteX95" fmla="*/ 1701800 w 4130732"/>
              <a:gd name="connsiteY95" fmla="*/ 3365500 h 4077240"/>
              <a:gd name="connsiteX96" fmla="*/ 1587500 w 4130732"/>
              <a:gd name="connsiteY96" fmla="*/ 3327400 h 4077240"/>
              <a:gd name="connsiteX97" fmla="*/ 1460500 w 4130732"/>
              <a:gd name="connsiteY97" fmla="*/ 3276600 h 4077240"/>
              <a:gd name="connsiteX98" fmla="*/ 1270000 w 4130732"/>
              <a:gd name="connsiteY98" fmla="*/ 3276600 h 4077240"/>
              <a:gd name="connsiteX99" fmla="*/ 952500 w 4130732"/>
              <a:gd name="connsiteY99" fmla="*/ 3225800 h 4077240"/>
              <a:gd name="connsiteX100" fmla="*/ 812800 w 4130732"/>
              <a:gd name="connsiteY100" fmla="*/ 3225800 h 4077240"/>
              <a:gd name="connsiteX101" fmla="*/ 647700 w 4130732"/>
              <a:gd name="connsiteY101" fmla="*/ 3251200 h 4077240"/>
              <a:gd name="connsiteX102" fmla="*/ 647700 w 4130732"/>
              <a:gd name="connsiteY102" fmla="*/ 3251200 h 4077240"/>
              <a:gd name="connsiteX103" fmla="*/ 723900 w 4130732"/>
              <a:gd name="connsiteY103" fmla="*/ 3162300 h 4077240"/>
              <a:gd name="connsiteX104" fmla="*/ 812800 w 4130732"/>
              <a:gd name="connsiteY104" fmla="*/ 3048000 h 4077240"/>
              <a:gd name="connsiteX105" fmla="*/ 787400 w 4130732"/>
              <a:gd name="connsiteY105" fmla="*/ 2921000 h 4077240"/>
              <a:gd name="connsiteX106" fmla="*/ 736600 w 4130732"/>
              <a:gd name="connsiteY106" fmla="*/ 2806700 h 4077240"/>
              <a:gd name="connsiteX107" fmla="*/ 698500 w 4130732"/>
              <a:gd name="connsiteY107" fmla="*/ 2679700 h 4077240"/>
              <a:gd name="connsiteX108" fmla="*/ 660400 w 4130732"/>
              <a:gd name="connsiteY108" fmla="*/ 2616200 h 4077240"/>
              <a:gd name="connsiteX109" fmla="*/ 622300 w 4130732"/>
              <a:gd name="connsiteY109" fmla="*/ 2476500 h 4077240"/>
              <a:gd name="connsiteX110" fmla="*/ 431800 w 4130732"/>
              <a:gd name="connsiteY110" fmla="*/ 1892300 h 4077240"/>
              <a:gd name="connsiteX111" fmla="*/ 292100 w 4130732"/>
              <a:gd name="connsiteY111" fmla="*/ 1778000 h 4077240"/>
              <a:gd name="connsiteX112" fmla="*/ 127000 w 4130732"/>
              <a:gd name="connsiteY112" fmla="*/ 1714500 h 4077240"/>
              <a:gd name="connsiteX113" fmla="*/ 0 w 4130732"/>
              <a:gd name="connsiteY113" fmla="*/ 1651000 h 4077240"/>
              <a:gd name="connsiteX114" fmla="*/ 0 w 4130732"/>
              <a:gd name="connsiteY114" fmla="*/ 1663700 h 4077240"/>
              <a:gd name="connsiteX0" fmla="*/ 0 w 4130732"/>
              <a:gd name="connsiteY0" fmla="*/ 1663700 h 3995558"/>
              <a:gd name="connsiteX1" fmla="*/ 203200 w 4130732"/>
              <a:gd name="connsiteY1" fmla="*/ 1219200 h 3995558"/>
              <a:gd name="connsiteX2" fmla="*/ 419100 w 4130732"/>
              <a:gd name="connsiteY2" fmla="*/ 1130300 h 3995558"/>
              <a:gd name="connsiteX3" fmla="*/ 558800 w 4130732"/>
              <a:gd name="connsiteY3" fmla="*/ 990600 h 3995558"/>
              <a:gd name="connsiteX4" fmla="*/ 596900 w 4130732"/>
              <a:gd name="connsiteY4" fmla="*/ 889000 h 3995558"/>
              <a:gd name="connsiteX5" fmla="*/ 673100 w 4130732"/>
              <a:gd name="connsiteY5" fmla="*/ 876300 h 3995558"/>
              <a:gd name="connsiteX6" fmla="*/ 838200 w 4130732"/>
              <a:gd name="connsiteY6" fmla="*/ 952500 h 3995558"/>
              <a:gd name="connsiteX7" fmla="*/ 914400 w 4130732"/>
              <a:gd name="connsiteY7" fmla="*/ 901700 h 3995558"/>
              <a:gd name="connsiteX8" fmla="*/ 1028700 w 4130732"/>
              <a:gd name="connsiteY8" fmla="*/ 736600 h 3995558"/>
              <a:gd name="connsiteX9" fmla="*/ 1168400 w 4130732"/>
              <a:gd name="connsiteY9" fmla="*/ 711200 h 3995558"/>
              <a:gd name="connsiteX10" fmla="*/ 1358900 w 4130732"/>
              <a:gd name="connsiteY10" fmla="*/ 660400 h 3995558"/>
              <a:gd name="connsiteX11" fmla="*/ 1473200 w 4130732"/>
              <a:gd name="connsiteY11" fmla="*/ 546100 h 3995558"/>
              <a:gd name="connsiteX12" fmla="*/ 1638300 w 4130732"/>
              <a:gd name="connsiteY12" fmla="*/ 469900 h 3995558"/>
              <a:gd name="connsiteX13" fmla="*/ 1765300 w 4130732"/>
              <a:gd name="connsiteY13" fmla="*/ 393700 h 3995558"/>
              <a:gd name="connsiteX14" fmla="*/ 1765300 w 4130732"/>
              <a:gd name="connsiteY14" fmla="*/ 241300 h 3995558"/>
              <a:gd name="connsiteX15" fmla="*/ 1828800 w 4130732"/>
              <a:gd name="connsiteY15" fmla="*/ 76200 h 3995558"/>
              <a:gd name="connsiteX16" fmla="*/ 2006600 w 4130732"/>
              <a:gd name="connsiteY16" fmla="*/ 0 h 3995558"/>
              <a:gd name="connsiteX17" fmla="*/ 2171700 w 4130732"/>
              <a:gd name="connsiteY17" fmla="*/ 203200 h 3995558"/>
              <a:gd name="connsiteX18" fmla="*/ 2159000 w 4130732"/>
              <a:gd name="connsiteY18" fmla="*/ 393700 h 3995558"/>
              <a:gd name="connsiteX19" fmla="*/ 2235200 w 4130732"/>
              <a:gd name="connsiteY19" fmla="*/ 546100 h 3995558"/>
              <a:gd name="connsiteX20" fmla="*/ 2463800 w 4130732"/>
              <a:gd name="connsiteY20" fmla="*/ 622300 h 3995558"/>
              <a:gd name="connsiteX21" fmla="*/ 2743200 w 4130732"/>
              <a:gd name="connsiteY21" fmla="*/ 495300 h 3995558"/>
              <a:gd name="connsiteX22" fmla="*/ 3073400 w 4130732"/>
              <a:gd name="connsiteY22" fmla="*/ 495300 h 3995558"/>
              <a:gd name="connsiteX23" fmla="*/ 3530600 w 4130732"/>
              <a:gd name="connsiteY23" fmla="*/ 647700 h 3995558"/>
              <a:gd name="connsiteX24" fmla="*/ 3416300 w 4130732"/>
              <a:gd name="connsiteY24" fmla="*/ 1257300 h 3995558"/>
              <a:gd name="connsiteX25" fmla="*/ 3289300 w 4130732"/>
              <a:gd name="connsiteY25" fmla="*/ 1308100 h 3995558"/>
              <a:gd name="connsiteX26" fmla="*/ 3111500 w 4130732"/>
              <a:gd name="connsiteY26" fmla="*/ 1282700 h 3995558"/>
              <a:gd name="connsiteX27" fmla="*/ 3136900 w 4130732"/>
              <a:gd name="connsiteY27" fmla="*/ 1066800 h 3995558"/>
              <a:gd name="connsiteX28" fmla="*/ 3111500 w 4130732"/>
              <a:gd name="connsiteY28" fmla="*/ 901700 h 3995558"/>
              <a:gd name="connsiteX29" fmla="*/ 2984500 w 4130732"/>
              <a:gd name="connsiteY29" fmla="*/ 977900 h 3995558"/>
              <a:gd name="connsiteX30" fmla="*/ 2844800 w 4130732"/>
              <a:gd name="connsiteY30" fmla="*/ 1028700 h 3995558"/>
              <a:gd name="connsiteX31" fmla="*/ 2806700 w 4130732"/>
              <a:gd name="connsiteY31" fmla="*/ 1193800 h 3995558"/>
              <a:gd name="connsiteX32" fmla="*/ 2844800 w 4130732"/>
              <a:gd name="connsiteY32" fmla="*/ 1308100 h 3995558"/>
              <a:gd name="connsiteX33" fmla="*/ 2908300 w 4130732"/>
              <a:gd name="connsiteY33" fmla="*/ 1358900 h 3995558"/>
              <a:gd name="connsiteX34" fmla="*/ 2755900 w 4130732"/>
              <a:gd name="connsiteY34" fmla="*/ 1485900 h 3995558"/>
              <a:gd name="connsiteX35" fmla="*/ 2654300 w 4130732"/>
              <a:gd name="connsiteY35" fmla="*/ 1574800 h 3995558"/>
              <a:gd name="connsiteX36" fmla="*/ 2603500 w 4130732"/>
              <a:gd name="connsiteY36" fmla="*/ 1689100 h 3995558"/>
              <a:gd name="connsiteX37" fmla="*/ 2565400 w 4130732"/>
              <a:gd name="connsiteY37" fmla="*/ 1828800 h 3995558"/>
              <a:gd name="connsiteX38" fmla="*/ 2463800 w 4130732"/>
              <a:gd name="connsiteY38" fmla="*/ 1892300 h 3995558"/>
              <a:gd name="connsiteX39" fmla="*/ 2425700 w 4130732"/>
              <a:gd name="connsiteY39" fmla="*/ 1981200 h 3995558"/>
              <a:gd name="connsiteX40" fmla="*/ 2362200 w 4130732"/>
              <a:gd name="connsiteY40" fmla="*/ 2286000 h 3995558"/>
              <a:gd name="connsiteX41" fmla="*/ 2286000 w 4130732"/>
              <a:gd name="connsiteY41" fmla="*/ 2425700 h 3995558"/>
              <a:gd name="connsiteX42" fmla="*/ 2286000 w 4130732"/>
              <a:gd name="connsiteY42" fmla="*/ 2425700 h 3995558"/>
              <a:gd name="connsiteX43" fmla="*/ 2286000 w 4130732"/>
              <a:gd name="connsiteY43" fmla="*/ 2425700 h 3995558"/>
              <a:gd name="connsiteX44" fmla="*/ 2222500 w 4130732"/>
              <a:gd name="connsiteY44" fmla="*/ 2298700 h 3995558"/>
              <a:gd name="connsiteX45" fmla="*/ 2222500 w 4130732"/>
              <a:gd name="connsiteY45" fmla="*/ 2298700 h 3995558"/>
              <a:gd name="connsiteX46" fmla="*/ 2209800 w 4130732"/>
              <a:gd name="connsiteY46" fmla="*/ 2108200 h 3995558"/>
              <a:gd name="connsiteX47" fmla="*/ 2159000 w 4130732"/>
              <a:gd name="connsiteY47" fmla="*/ 1981200 h 3995558"/>
              <a:gd name="connsiteX48" fmla="*/ 2032000 w 4130732"/>
              <a:gd name="connsiteY48" fmla="*/ 2133600 h 3995558"/>
              <a:gd name="connsiteX49" fmla="*/ 2057400 w 4130732"/>
              <a:gd name="connsiteY49" fmla="*/ 2286000 h 3995558"/>
              <a:gd name="connsiteX50" fmla="*/ 2120900 w 4130732"/>
              <a:gd name="connsiteY50" fmla="*/ 2362200 h 3995558"/>
              <a:gd name="connsiteX51" fmla="*/ 2133600 w 4130732"/>
              <a:gd name="connsiteY51" fmla="*/ 2476500 h 3995558"/>
              <a:gd name="connsiteX52" fmla="*/ 2133600 w 4130732"/>
              <a:gd name="connsiteY52" fmla="*/ 2476500 h 3995558"/>
              <a:gd name="connsiteX53" fmla="*/ 1993900 w 4130732"/>
              <a:gd name="connsiteY53" fmla="*/ 2273300 h 3995558"/>
              <a:gd name="connsiteX54" fmla="*/ 1955800 w 4130732"/>
              <a:gd name="connsiteY54" fmla="*/ 2146300 h 3995558"/>
              <a:gd name="connsiteX55" fmla="*/ 1955800 w 4130732"/>
              <a:gd name="connsiteY55" fmla="*/ 2006600 h 3995558"/>
              <a:gd name="connsiteX56" fmla="*/ 1841500 w 4130732"/>
              <a:gd name="connsiteY56" fmla="*/ 1968500 h 3995558"/>
              <a:gd name="connsiteX57" fmla="*/ 1524000 w 4130732"/>
              <a:gd name="connsiteY57" fmla="*/ 1930400 h 3995558"/>
              <a:gd name="connsiteX58" fmla="*/ 1460500 w 4130732"/>
              <a:gd name="connsiteY58" fmla="*/ 2044700 h 3995558"/>
              <a:gd name="connsiteX59" fmla="*/ 1498600 w 4130732"/>
              <a:gd name="connsiteY59" fmla="*/ 2260600 h 3995558"/>
              <a:gd name="connsiteX60" fmla="*/ 1612900 w 4130732"/>
              <a:gd name="connsiteY60" fmla="*/ 2425700 h 3995558"/>
              <a:gd name="connsiteX61" fmla="*/ 1714500 w 4130732"/>
              <a:gd name="connsiteY61" fmla="*/ 2578100 h 3995558"/>
              <a:gd name="connsiteX62" fmla="*/ 1917700 w 4130732"/>
              <a:gd name="connsiteY62" fmla="*/ 2578100 h 3995558"/>
              <a:gd name="connsiteX63" fmla="*/ 1917700 w 4130732"/>
              <a:gd name="connsiteY63" fmla="*/ 2578100 h 3995558"/>
              <a:gd name="connsiteX64" fmla="*/ 2057400 w 4130732"/>
              <a:gd name="connsiteY64" fmla="*/ 2527300 h 3995558"/>
              <a:gd name="connsiteX65" fmla="*/ 2095500 w 4130732"/>
              <a:gd name="connsiteY65" fmla="*/ 2590800 h 3995558"/>
              <a:gd name="connsiteX66" fmla="*/ 2082800 w 4130732"/>
              <a:gd name="connsiteY66" fmla="*/ 2743200 h 3995558"/>
              <a:gd name="connsiteX67" fmla="*/ 2070100 w 4130732"/>
              <a:gd name="connsiteY67" fmla="*/ 2844800 h 3995558"/>
              <a:gd name="connsiteX68" fmla="*/ 2159000 w 4130732"/>
              <a:gd name="connsiteY68" fmla="*/ 2819400 h 3995558"/>
              <a:gd name="connsiteX69" fmla="*/ 2260600 w 4130732"/>
              <a:gd name="connsiteY69" fmla="*/ 2667000 h 3995558"/>
              <a:gd name="connsiteX70" fmla="*/ 2336800 w 4130732"/>
              <a:gd name="connsiteY70" fmla="*/ 2578100 h 3995558"/>
              <a:gd name="connsiteX71" fmla="*/ 2425700 w 4130732"/>
              <a:gd name="connsiteY71" fmla="*/ 2476500 h 3995558"/>
              <a:gd name="connsiteX72" fmla="*/ 2438400 w 4130732"/>
              <a:gd name="connsiteY72" fmla="*/ 2311400 h 3995558"/>
              <a:gd name="connsiteX73" fmla="*/ 2540000 w 4130732"/>
              <a:gd name="connsiteY73" fmla="*/ 2286000 h 3995558"/>
              <a:gd name="connsiteX74" fmla="*/ 2616200 w 4130732"/>
              <a:gd name="connsiteY74" fmla="*/ 2374900 h 3995558"/>
              <a:gd name="connsiteX75" fmla="*/ 2641600 w 4130732"/>
              <a:gd name="connsiteY75" fmla="*/ 2489200 h 3995558"/>
              <a:gd name="connsiteX76" fmla="*/ 2679700 w 4130732"/>
              <a:gd name="connsiteY76" fmla="*/ 2565400 h 3995558"/>
              <a:gd name="connsiteX77" fmla="*/ 2819400 w 4130732"/>
              <a:gd name="connsiteY77" fmla="*/ 2654300 h 3995558"/>
              <a:gd name="connsiteX78" fmla="*/ 2959100 w 4130732"/>
              <a:gd name="connsiteY78" fmla="*/ 2768600 h 3995558"/>
              <a:gd name="connsiteX79" fmla="*/ 2908300 w 4130732"/>
              <a:gd name="connsiteY79" fmla="*/ 2781300 h 3995558"/>
              <a:gd name="connsiteX80" fmla="*/ 2959100 w 4130732"/>
              <a:gd name="connsiteY80" fmla="*/ 2908300 h 3995558"/>
              <a:gd name="connsiteX81" fmla="*/ 3086100 w 4130732"/>
              <a:gd name="connsiteY81" fmla="*/ 2946400 h 3995558"/>
              <a:gd name="connsiteX82" fmla="*/ 3175000 w 4130732"/>
              <a:gd name="connsiteY82" fmla="*/ 2870200 h 3995558"/>
              <a:gd name="connsiteX83" fmla="*/ 3302000 w 4130732"/>
              <a:gd name="connsiteY83" fmla="*/ 2844800 h 3995558"/>
              <a:gd name="connsiteX84" fmla="*/ 3441700 w 4130732"/>
              <a:gd name="connsiteY84" fmla="*/ 2832100 h 3995558"/>
              <a:gd name="connsiteX85" fmla="*/ 3835400 w 4130732"/>
              <a:gd name="connsiteY85" fmla="*/ 2908300 h 3995558"/>
              <a:gd name="connsiteX86" fmla="*/ 4076700 w 4130732"/>
              <a:gd name="connsiteY86" fmla="*/ 3022600 h 3995558"/>
              <a:gd name="connsiteX87" fmla="*/ 4076700 w 4130732"/>
              <a:gd name="connsiteY87" fmla="*/ 3213100 h 3995558"/>
              <a:gd name="connsiteX88" fmla="*/ 4038600 w 4130732"/>
              <a:gd name="connsiteY88" fmla="*/ 3949700 h 3995558"/>
              <a:gd name="connsiteX89" fmla="*/ 2959100 w 4130732"/>
              <a:gd name="connsiteY89" fmla="*/ 3898900 h 3995558"/>
              <a:gd name="connsiteX90" fmla="*/ 2286000 w 4130732"/>
              <a:gd name="connsiteY90" fmla="*/ 3746500 h 3995558"/>
              <a:gd name="connsiteX91" fmla="*/ 1955800 w 4130732"/>
              <a:gd name="connsiteY91" fmla="*/ 3733800 h 3995558"/>
              <a:gd name="connsiteX92" fmla="*/ 1955800 w 4130732"/>
              <a:gd name="connsiteY92" fmla="*/ 3733800 h 3995558"/>
              <a:gd name="connsiteX93" fmla="*/ 1841500 w 4130732"/>
              <a:gd name="connsiteY93" fmla="*/ 3479800 h 3995558"/>
              <a:gd name="connsiteX94" fmla="*/ 1701800 w 4130732"/>
              <a:gd name="connsiteY94" fmla="*/ 3365500 h 3995558"/>
              <a:gd name="connsiteX95" fmla="*/ 1587500 w 4130732"/>
              <a:gd name="connsiteY95" fmla="*/ 3327400 h 3995558"/>
              <a:gd name="connsiteX96" fmla="*/ 1460500 w 4130732"/>
              <a:gd name="connsiteY96" fmla="*/ 3276600 h 3995558"/>
              <a:gd name="connsiteX97" fmla="*/ 1270000 w 4130732"/>
              <a:gd name="connsiteY97" fmla="*/ 3276600 h 3995558"/>
              <a:gd name="connsiteX98" fmla="*/ 952500 w 4130732"/>
              <a:gd name="connsiteY98" fmla="*/ 3225800 h 3995558"/>
              <a:gd name="connsiteX99" fmla="*/ 812800 w 4130732"/>
              <a:gd name="connsiteY99" fmla="*/ 3225800 h 3995558"/>
              <a:gd name="connsiteX100" fmla="*/ 647700 w 4130732"/>
              <a:gd name="connsiteY100" fmla="*/ 3251200 h 3995558"/>
              <a:gd name="connsiteX101" fmla="*/ 647700 w 4130732"/>
              <a:gd name="connsiteY101" fmla="*/ 3251200 h 3995558"/>
              <a:gd name="connsiteX102" fmla="*/ 723900 w 4130732"/>
              <a:gd name="connsiteY102" fmla="*/ 3162300 h 3995558"/>
              <a:gd name="connsiteX103" fmla="*/ 812800 w 4130732"/>
              <a:gd name="connsiteY103" fmla="*/ 3048000 h 3995558"/>
              <a:gd name="connsiteX104" fmla="*/ 787400 w 4130732"/>
              <a:gd name="connsiteY104" fmla="*/ 2921000 h 3995558"/>
              <a:gd name="connsiteX105" fmla="*/ 736600 w 4130732"/>
              <a:gd name="connsiteY105" fmla="*/ 2806700 h 3995558"/>
              <a:gd name="connsiteX106" fmla="*/ 698500 w 4130732"/>
              <a:gd name="connsiteY106" fmla="*/ 2679700 h 3995558"/>
              <a:gd name="connsiteX107" fmla="*/ 660400 w 4130732"/>
              <a:gd name="connsiteY107" fmla="*/ 2616200 h 3995558"/>
              <a:gd name="connsiteX108" fmla="*/ 622300 w 4130732"/>
              <a:gd name="connsiteY108" fmla="*/ 2476500 h 3995558"/>
              <a:gd name="connsiteX109" fmla="*/ 431800 w 4130732"/>
              <a:gd name="connsiteY109" fmla="*/ 1892300 h 3995558"/>
              <a:gd name="connsiteX110" fmla="*/ 292100 w 4130732"/>
              <a:gd name="connsiteY110" fmla="*/ 1778000 h 3995558"/>
              <a:gd name="connsiteX111" fmla="*/ 127000 w 4130732"/>
              <a:gd name="connsiteY111" fmla="*/ 1714500 h 3995558"/>
              <a:gd name="connsiteX112" fmla="*/ 0 w 4130732"/>
              <a:gd name="connsiteY112" fmla="*/ 1651000 h 3995558"/>
              <a:gd name="connsiteX113" fmla="*/ 0 w 4130732"/>
              <a:gd name="connsiteY113" fmla="*/ 1663700 h 3995558"/>
              <a:gd name="connsiteX0" fmla="*/ 0 w 4130246"/>
              <a:gd name="connsiteY0" fmla="*/ 1663700 h 3935423"/>
              <a:gd name="connsiteX1" fmla="*/ 203200 w 4130246"/>
              <a:gd name="connsiteY1" fmla="*/ 1219200 h 3935423"/>
              <a:gd name="connsiteX2" fmla="*/ 419100 w 4130246"/>
              <a:gd name="connsiteY2" fmla="*/ 1130300 h 3935423"/>
              <a:gd name="connsiteX3" fmla="*/ 558800 w 4130246"/>
              <a:gd name="connsiteY3" fmla="*/ 990600 h 3935423"/>
              <a:gd name="connsiteX4" fmla="*/ 596900 w 4130246"/>
              <a:gd name="connsiteY4" fmla="*/ 889000 h 3935423"/>
              <a:gd name="connsiteX5" fmla="*/ 673100 w 4130246"/>
              <a:gd name="connsiteY5" fmla="*/ 876300 h 3935423"/>
              <a:gd name="connsiteX6" fmla="*/ 838200 w 4130246"/>
              <a:gd name="connsiteY6" fmla="*/ 952500 h 3935423"/>
              <a:gd name="connsiteX7" fmla="*/ 914400 w 4130246"/>
              <a:gd name="connsiteY7" fmla="*/ 901700 h 3935423"/>
              <a:gd name="connsiteX8" fmla="*/ 1028700 w 4130246"/>
              <a:gd name="connsiteY8" fmla="*/ 736600 h 3935423"/>
              <a:gd name="connsiteX9" fmla="*/ 1168400 w 4130246"/>
              <a:gd name="connsiteY9" fmla="*/ 711200 h 3935423"/>
              <a:gd name="connsiteX10" fmla="*/ 1358900 w 4130246"/>
              <a:gd name="connsiteY10" fmla="*/ 660400 h 3935423"/>
              <a:gd name="connsiteX11" fmla="*/ 1473200 w 4130246"/>
              <a:gd name="connsiteY11" fmla="*/ 546100 h 3935423"/>
              <a:gd name="connsiteX12" fmla="*/ 1638300 w 4130246"/>
              <a:gd name="connsiteY12" fmla="*/ 469900 h 3935423"/>
              <a:gd name="connsiteX13" fmla="*/ 1765300 w 4130246"/>
              <a:gd name="connsiteY13" fmla="*/ 393700 h 3935423"/>
              <a:gd name="connsiteX14" fmla="*/ 1765300 w 4130246"/>
              <a:gd name="connsiteY14" fmla="*/ 241300 h 3935423"/>
              <a:gd name="connsiteX15" fmla="*/ 1828800 w 4130246"/>
              <a:gd name="connsiteY15" fmla="*/ 76200 h 3935423"/>
              <a:gd name="connsiteX16" fmla="*/ 2006600 w 4130246"/>
              <a:gd name="connsiteY16" fmla="*/ 0 h 3935423"/>
              <a:gd name="connsiteX17" fmla="*/ 2171700 w 4130246"/>
              <a:gd name="connsiteY17" fmla="*/ 203200 h 3935423"/>
              <a:gd name="connsiteX18" fmla="*/ 2159000 w 4130246"/>
              <a:gd name="connsiteY18" fmla="*/ 393700 h 3935423"/>
              <a:gd name="connsiteX19" fmla="*/ 2235200 w 4130246"/>
              <a:gd name="connsiteY19" fmla="*/ 546100 h 3935423"/>
              <a:gd name="connsiteX20" fmla="*/ 2463800 w 4130246"/>
              <a:gd name="connsiteY20" fmla="*/ 622300 h 3935423"/>
              <a:gd name="connsiteX21" fmla="*/ 2743200 w 4130246"/>
              <a:gd name="connsiteY21" fmla="*/ 495300 h 3935423"/>
              <a:gd name="connsiteX22" fmla="*/ 3073400 w 4130246"/>
              <a:gd name="connsiteY22" fmla="*/ 495300 h 3935423"/>
              <a:gd name="connsiteX23" fmla="*/ 3530600 w 4130246"/>
              <a:gd name="connsiteY23" fmla="*/ 647700 h 3935423"/>
              <a:gd name="connsiteX24" fmla="*/ 3416300 w 4130246"/>
              <a:gd name="connsiteY24" fmla="*/ 1257300 h 3935423"/>
              <a:gd name="connsiteX25" fmla="*/ 3289300 w 4130246"/>
              <a:gd name="connsiteY25" fmla="*/ 1308100 h 3935423"/>
              <a:gd name="connsiteX26" fmla="*/ 3111500 w 4130246"/>
              <a:gd name="connsiteY26" fmla="*/ 1282700 h 3935423"/>
              <a:gd name="connsiteX27" fmla="*/ 3136900 w 4130246"/>
              <a:gd name="connsiteY27" fmla="*/ 1066800 h 3935423"/>
              <a:gd name="connsiteX28" fmla="*/ 3111500 w 4130246"/>
              <a:gd name="connsiteY28" fmla="*/ 901700 h 3935423"/>
              <a:gd name="connsiteX29" fmla="*/ 2984500 w 4130246"/>
              <a:gd name="connsiteY29" fmla="*/ 977900 h 3935423"/>
              <a:gd name="connsiteX30" fmla="*/ 2844800 w 4130246"/>
              <a:gd name="connsiteY30" fmla="*/ 1028700 h 3935423"/>
              <a:gd name="connsiteX31" fmla="*/ 2806700 w 4130246"/>
              <a:gd name="connsiteY31" fmla="*/ 1193800 h 3935423"/>
              <a:gd name="connsiteX32" fmla="*/ 2844800 w 4130246"/>
              <a:gd name="connsiteY32" fmla="*/ 1308100 h 3935423"/>
              <a:gd name="connsiteX33" fmla="*/ 2908300 w 4130246"/>
              <a:gd name="connsiteY33" fmla="*/ 1358900 h 3935423"/>
              <a:gd name="connsiteX34" fmla="*/ 2755900 w 4130246"/>
              <a:gd name="connsiteY34" fmla="*/ 1485900 h 3935423"/>
              <a:gd name="connsiteX35" fmla="*/ 2654300 w 4130246"/>
              <a:gd name="connsiteY35" fmla="*/ 1574800 h 3935423"/>
              <a:gd name="connsiteX36" fmla="*/ 2603500 w 4130246"/>
              <a:gd name="connsiteY36" fmla="*/ 1689100 h 3935423"/>
              <a:gd name="connsiteX37" fmla="*/ 2565400 w 4130246"/>
              <a:gd name="connsiteY37" fmla="*/ 1828800 h 3935423"/>
              <a:gd name="connsiteX38" fmla="*/ 2463800 w 4130246"/>
              <a:gd name="connsiteY38" fmla="*/ 1892300 h 3935423"/>
              <a:gd name="connsiteX39" fmla="*/ 2425700 w 4130246"/>
              <a:gd name="connsiteY39" fmla="*/ 1981200 h 3935423"/>
              <a:gd name="connsiteX40" fmla="*/ 2362200 w 4130246"/>
              <a:gd name="connsiteY40" fmla="*/ 2286000 h 3935423"/>
              <a:gd name="connsiteX41" fmla="*/ 2286000 w 4130246"/>
              <a:gd name="connsiteY41" fmla="*/ 2425700 h 3935423"/>
              <a:gd name="connsiteX42" fmla="*/ 2286000 w 4130246"/>
              <a:gd name="connsiteY42" fmla="*/ 2425700 h 3935423"/>
              <a:gd name="connsiteX43" fmla="*/ 2286000 w 4130246"/>
              <a:gd name="connsiteY43" fmla="*/ 2425700 h 3935423"/>
              <a:gd name="connsiteX44" fmla="*/ 2222500 w 4130246"/>
              <a:gd name="connsiteY44" fmla="*/ 2298700 h 3935423"/>
              <a:gd name="connsiteX45" fmla="*/ 2222500 w 4130246"/>
              <a:gd name="connsiteY45" fmla="*/ 2298700 h 3935423"/>
              <a:gd name="connsiteX46" fmla="*/ 2209800 w 4130246"/>
              <a:gd name="connsiteY46" fmla="*/ 2108200 h 3935423"/>
              <a:gd name="connsiteX47" fmla="*/ 2159000 w 4130246"/>
              <a:gd name="connsiteY47" fmla="*/ 1981200 h 3935423"/>
              <a:gd name="connsiteX48" fmla="*/ 2032000 w 4130246"/>
              <a:gd name="connsiteY48" fmla="*/ 2133600 h 3935423"/>
              <a:gd name="connsiteX49" fmla="*/ 2057400 w 4130246"/>
              <a:gd name="connsiteY49" fmla="*/ 2286000 h 3935423"/>
              <a:gd name="connsiteX50" fmla="*/ 2120900 w 4130246"/>
              <a:gd name="connsiteY50" fmla="*/ 2362200 h 3935423"/>
              <a:gd name="connsiteX51" fmla="*/ 2133600 w 4130246"/>
              <a:gd name="connsiteY51" fmla="*/ 2476500 h 3935423"/>
              <a:gd name="connsiteX52" fmla="*/ 2133600 w 4130246"/>
              <a:gd name="connsiteY52" fmla="*/ 2476500 h 3935423"/>
              <a:gd name="connsiteX53" fmla="*/ 1993900 w 4130246"/>
              <a:gd name="connsiteY53" fmla="*/ 2273300 h 3935423"/>
              <a:gd name="connsiteX54" fmla="*/ 1955800 w 4130246"/>
              <a:gd name="connsiteY54" fmla="*/ 2146300 h 3935423"/>
              <a:gd name="connsiteX55" fmla="*/ 1955800 w 4130246"/>
              <a:gd name="connsiteY55" fmla="*/ 2006600 h 3935423"/>
              <a:gd name="connsiteX56" fmla="*/ 1841500 w 4130246"/>
              <a:gd name="connsiteY56" fmla="*/ 1968500 h 3935423"/>
              <a:gd name="connsiteX57" fmla="*/ 1524000 w 4130246"/>
              <a:gd name="connsiteY57" fmla="*/ 1930400 h 3935423"/>
              <a:gd name="connsiteX58" fmla="*/ 1460500 w 4130246"/>
              <a:gd name="connsiteY58" fmla="*/ 2044700 h 3935423"/>
              <a:gd name="connsiteX59" fmla="*/ 1498600 w 4130246"/>
              <a:gd name="connsiteY59" fmla="*/ 2260600 h 3935423"/>
              <a:gd name="connsiteX60" fmla="*/ 1612900 w 4130246"/>
              <a:gd name="connsiteY60" fmla="*/ 2425700 h 3935423"/>
              <a:gd name="connsiteX61" fmla="*/ 1714500 w 4130246"/>
              <a:gd name="connsiteY61" fmla="*/ 2578100 h 3935423"/>
              <a:gd name="connsiteX62" fmla="*/ 1917700 w 4130246"/>
              <a:gd name="connsiteY62" fmla="*/ 2578100 h 3935423"/>
              <a:gd name="connsiteX63" fmla="*/ 1917700 w 4130246"/>
              <a:gd name="connsiteY63" fmla="*/ 2578100 h 3935423"/>
              <a:gd name="connsiteX64" fmla="*/ 2057400 w 4130246"/>
              <a:gd name="connsiteY64" fmla="*/ 2527300 h 3935423"/>
              <a:gd name="connsiteX65" fmla="*/ 2095500 w 4130246"/>
              <a:gd name="connsiteY65" fmla="*/ 2590800 h 3935423"/>
              <a:gd name="connsiteX66" fmla="*/ 2082800 w 4130246"/>
              <a:gd name="connsiteY66" fmla="*/ 2743200 h 3935423"/>
              <a:gd name="connsiteX67" fmla="*/ 2070100 w 4130246"/>
              <a:gd name="connsiteY67" fmla="*/ 2844800 h 3935423"/>
              <a:gd name="connsiteX68" fmla="*/ 2159000 w 4130246"/>
              <a:gd name="connsiteY68" fmla="*/ 2819400 h 3935423"/>
              <a:gd name="connsiteX69" fmla="*/ 2260600 w 4130246"/>
              <a:gd name="connsiteY69" fmla="*/ 2667000 h 3935423"/>
              <a:gd name="connsiteX70" fmla="*/ 2336800 w 4130246"/>
              <a:gd name="connsiteY70" fmla="*/ 2578100 h 3935423"/>
              <a:gd name="connsiteX71" fmla="*/ 2425700 w 4130246"/>
              <a:gd name="connsiteY71" fmla="*/ 2476500 h 3935423"/>
              <a:gd name="connsiteX72" fmla="*/ 2438400 w 4130246"/>
              <a:gd name="connsiteY72" fmla="*/ 2311400 h 3935423"/>
              <a:gd name="connsiteX73" fmla="*/ 2540000 w 4130246"/>
              <a:gd name="connsiteY73" fmla="*/ 2286000 h 3935423"/>
              <a:gd name="connsiteX74" fmla="*/ 2616200 w 4130246"/>
              <a:gd name="connsiteY74" fmla="*/ 2374900 h 3935423"/>
              <a:gd name="connsiteX75" fmla="*/ 2641600 w 4130246"/>
              <a:gd name="connsiteY75" fmla="*/ 2489200 h 3935423"/>
              <a:gd name="connsiteX76" fmla="*/ 2679700 w 4130246"/>
              <a:gd name="connsiteY76" fmla="*/ 2565400 h 3935423"/>
              <a:gd name="connsiteX77" fmla="*/ 2819400 w 4130246"/>
              <a:gd name="connsiteY77" fmla="*/ 2654300 h 3935423"/>
              <a:gd name="connsiteX78" fmla="*/ 2959100 w 4130246"/>
              <a:gd name="connsiteY78" fmla="*/ 2768600 h 3935423"/>
              <a:gd name="connsiteX79" fmla="*/ 2908300 w 4130246"/>
              <a:gd name="connsiteY79" fmla="*/ 2781300 h 3935423"/>
              <a:gd name="connsiteX80" fmla="*/ 2959100 w 4130246"/>
              <a:gd name="connsiteY80" fmla="*/ 2908300 h 3935423"/>
              <a:gd name="connsiteX81" fmla="*/ 3086100 w 4130246"/>
              <a:gd name="connsiteY81" fmla="*/ 2946400 h 3935423"/>
              <a:gd name="connsiteX82" fmla="*/ 3175000 w 4130246"/>
              <a:gd name="connsiteY82" fmla="*/ 2870200 h 3935423"/>
              <a:gd name="connsiteX83" fmla="*/ 3302000 w 4130246"/>
              <a:gd name="connsiteY83" fmla="*/ 2844800 h 3935423"/>
              <a:gd name="connsiteX84" fmla="*/ 3441700 w 4130246"/>
              <a:gd name="connsiteY84" fmla="*/ 2832100 h 3935423"/>
              <a:gd name="connsiteX85" fmla="*/ 3835400 w 4130246"/>
              <a:gd name="connsiteY85" fmla="*/ 2908300 h 3935423"/>
              <a:gd name="connsiteX86" fmla="*/ 4076700 w 4130246"/>
              <a:gd name="connsiteY86" fmla="*/ 3022600 h 3935423"/>
              <a:gd name="connsiteX87" fmla="*/ 4076700 w 4130246"/>
              <a:gd name="connsiteY87" fmla="*/ 3213100 h 3935423"/>
              <a:gd name="connsiteX88" fmla="*/ 4051300 w 4130246"/>
              <a:gd name="connsiteY88" fmla="*/ 3860800 h 3935423"/>
              <a:gd name="connsiteX89" fmla="*/ 2959100 w 4130246"/>
              <a:gd name="connsiteY89" fmla="*/ 3898900 h 3935423"/>
              <a:gd name="connsiteX90" fmla="*/ 2286000 w 4130246"/>
              <a:gd name="connsiteY90" fmla="*/ 3746500 h 3935423"/>
              <a:gd name="connsiteX91" fmla="*/ 1955800 w 4130246"/>
              <a:gd name="connsiteY91" fmla="*/ 3733800 h 3935423"/>
              <a:gd name="connsiteX92" fmla="*/ 1955800 w 4130246"/>
              <a:gd name="connsiteY92" fmla="*/ 3733800 h 3935423"/>
              <a:gd name="connsiteX93" fmla="*/ 1841500 w 4130246"/>
              <a:gd name="connsiteY93" fmla="*/ 3479800 h 3935423"/>
              <a:gd name="connsiteX94" fmla="*/ 1701800 w 4130246"/>
              <a:gd name="connsiteY94" fmla="*/ 3365500 h 3935423"/>
              <a:gd name="connsiteX95" fmla="*/ 1587500 w 4130246"/>
              <a:gd name="connsiteY95" fmla="*/ 3327400 h 3935423"/>
              <a:gd name="connsiteX96" fmla="*/ 1460500 w 4130246"/>
              <a:gd name="connsiteY96" fmla="*/ 3276600 h 3935423"/>
              <a:gd name="connsiteX97" fmla="*/ 1270000 w 4130246"/>
              <a:gd name="connsiteY97" fmla="*/ 3276600 h 3935423"/>
              <a:gd name="connsiteX98" fmla="*/ 952500 w 4130246"/>
              <a:gd name="connsiteY98" fmla="*/ 3225800 h 3935423"/>
              <a:gd name="connsiteX99" fmla="*/ 812800 w 4130246"/>
              <a:gd name="connsiteY99" fmla="*/ 3225800 h 3935423"/>
              <a:gd name="connsiteX100" fmla="*/ 647700 w 4130246"/>
              <a:gd name="connsiteY100" fmla="*/ 3251200 h 3935423"/>
              <a:gd name="connsiteX101" fmla="*/ 647700 w 4130246"/>
              <a:gd name="connsiteY101" fmla="*/ 3251200 h 3935423"/>
              <a:gd name="connsiteX102" fmla="*/ 723900 w 4130246"/>
              <a:gd name="connsiteY102" fmla="*/ 3162300 h 3935423"/>
              <a:gd name="connsiteX103" fmla="*/ 812800 w 4130246"/>
              <a:gd name="connsiteY103" fmla="*/ 3048000 h 3935423"/>
              <a:gd name="connsiteX104" fmla="*/ 787400 w 4130246"/>
              <a:gd name="connsiteY104" fmla="*/ 2921000 h 3935423"/>
              <a:gd name="connsiteX105" fmla="*/ 736600 w 4130246"/>
              <a:gd name="connsiteY105" fmla="*/ 2806700 h 3935423"/>
              <a:gd name="connsiteX106" fmla="*/ 698500 w 4130246"/>
              <a:gd name="connsiteY106" fmla="*/ 2679700 h 3935423"/>
              <a:gd name="connsiteX107" fmla="*/ 660400 w 4130246"/>
              <a:gd name="connsiteY107" fmla="*/ 2616200 h 3935423"/>
              <a:gd name="connsiteX108" fmla="*/ 622300 w 4130246"/>
              <a:gd name="connsiteY108" fmla="*/ 2476500 h 3935423"/>
              <a:gd name="connsiteX109" fmla="*/ 431800 w 4130246"/>
              <a:gd name="connsiteY109" fmla="*/ 1892300 h 3935423"/>
              <a:gd name="connsiteX110" fmla="*/ 292100 w 4130246"/>
              <a:gd name="connsiteY110" fmla="*/ 1778000 h 3935423"/>
              <a:gd name="connsiteX111" fmla="*/ 127000 w 4130246"/>
              <a:gd name="connsiteY111" fmla="*/ 1714500 h 3935423"/>
              <a:gd name="connsiteX112" fmla="*/ 0 w 4130246"/>
              <a:gd name="connsiteY112" fmla="*/ 1651000 h 3935423"/>
              <a:gd name="connsiteX113" fmla="*/ 0 w 4130246"/>
              <a:gd name="connsiteY113" fmla="*/ 1663700 h 3935423"/>
              <a:gd name="connsiteX0" fmla="*/ 0 w 4130246"/>
              <a:gd name="connsiteY0" fmla="*/ 1663700 h 3899899"/>
              <a:gd name="connsiteX1" fmla="*/ 203200 w 4130246"/>
              <a:gd name="connsiteY1" fmla="*/ 1219200 h 3899899"/>
              <a:gd name="connsiteX2" fmla="*/ 419100 w 4130246"/>
              <a:gd name="connsiteY2" fmla="*/ 1130300 h 3899899"/>
              <a:gd name="connsiteX3" fmla="*/ 558800 w 4130246"/>
              <a:gd name="connsiteY3" fmla="*/ 990600 h 3899899"/>
              <a:gd name="connsiteX4" fmla="*/ 596900 w 4130246"/>
              <a:gd name="connsiteY4" fmla="*/ 889000 h 3899899"/>
              <a:gd name="connsiteX5" fmla="*/ 673100 w 4130246"/>
              <a:gd name="connsiteY5" fmla="*/ 876300 h 3899899"/>
              <a:gd name="connsiteX6" fmla="*/ 838200 w 4130246"/>
              <a:gd name="connsiteY6" fmla="*/ 952500 h 3899899"/>
              <a:gd name="connsiteX7" fmla="*/ 914400 w 4130246"/>
              <a:gd name="connsiteY7" fmla="*/ 901700 h 3899899"/>
              <a:gd name="connsiteX8" fmla="*/ 1028700 w 4130246"/>
              <a:gd name="connsiteY8" fmla="*/ 736600 h 3899899"/>
              <a:gd name="connsiteX9" fmla="*/ 1168400 w 4130246"/>
              <a:gd name="connsiteY9" fmla="*/ 711200 h 3899899"/>
              <a:gd name="connsiteX10" fmla="*/ 1358900 w 4130246"/>
              <a:gd name="connsiteY10" fmla="*/ 660400 h 3899899"/>
              <a:gd name="connsiteX11" fmla="*/ 1473200 w 4130246"/>
              <a:gd name="connsiteY11" fmla="*/ 546100 h 3899899"/>
              <a:gd name="connsiteX12" fmla="*/ 1638300 w 4130246"/>
              <a:gd name="connsiteY12" fmla="*/ 469900 h 3899899"/>
              <a:gd name="connsiteX13" fmla="*/ 1765300 w 4130246"/>
              <a:gd name="connsiteY13" fmla="*/ 393700 h 3899899"/>
              <a:gd name="connsiteX14" fmla="*/ 1765300 w 4130246"/>
              <a:gd name="connsiteY14" fmla="*/ 241300 h 3899899"/>
              <a:gd name="connsiteX15" fmla="*/ 1828800 w 4130246"/>
              <a:gd name="connsiteY15" fmla="*/ 76200 h 3899899"/>
              <a:gd name="connsiteX16" fmla="*/ 2006600 w 4130246"/>
              <a:gd name="connsiteY16" fmla="*/ 0 h 3899899"/>
              <a:gd name="connsiteX17" fmla="*/ 2171700 w 4130246"/>
              <a:gd name="connsiteY17" fmla="*/ 203200 h 3899899"/>
              <a:gd name="connsiteX18" fmla="*/ 2159000 w 4130246"/>
              <a:gd name="connsiteY18" fmla="*/ 393700 h 3899899"/>
              <a:gd name="connsiteX19" fmla="*/ 2235200 w 4130246"/>
              <a:gd name="connsiteY19" fmla="*/ 546100 h 3899899"/>
              <a:gd name="connsiteX20" fmla="*/ 2463800 w 4130246"/>
              <a:gd name="connsiteY20" fmla="*/ 622300 h 3899899"/>
              <a:gd name="connsiteX21" fmla="*/ 2743200 w 4130246"/>
              <a:gd name="connsiteY21" fmla="*/ 495300 h 3899899"/>
              <a:gd name="connsiteX22" fmla="*/ 3073400 w 4130246"/>
              <a:gd name="connsiteY22" fmla="*/ 495300 h 3899899"/>
              <a:gd name="connsiteX23" fmla="*/ 3530600 w 4130246"/>
              <a:gd name="connsiteY23" fmla="*/ 647700 h 3899899"/>
              <a:gd name="connsiteX24" fmla="*/ 3416300 w 4130246"/>
              <a:gd name="connsiteY24" fmla="*/ 1257300 h 3899899"/>
              <a:gd name="connsiteX25" fmla="*/ 3289300 w 4130246"/>
              <a:gd name="connsiteY25" fmla="*/ 1308100 h 3899899"/>
              <a:gd name="connsiteX26" fmla="*/ 3111500 w 4130246"/>
              <a:gd name="connsiteY26" fmla="*/ 1282700 h 3899899"/>
              <a:gd name="connsiteX27" fmla="*/ 3136900 w 4130246"/>
              <a:gd name="connsiteY27" fmla="*/ 1066800 h 3899899"/>
              <a:gd name="connsiteX28" fmla="*/ 3111500 w 4130246"/>
              <a:gd name="connsiteY28" fmla="*/ 901700 h 3899899"/>
              <a:gd name="connsiteX29" fmla="*/ 2984500 w 4130246"/>
              <a:gd name="connsiteY29" fmla="*/ 977900 h 3899899"/>
              <a:gd name="connsiteX30" fmla="*/ 2844800 w 4130246"/>
              <a:gd name="connsiteY30" fmla="*/ 1028700 h 3899899"/>
              <a:gd name="connsiteX31" fmla="*/ 2806700 w 4130246"/>
              <a:gd name="connsiteY31" fmla="*/ 1193800 h 3899899"/>
              <a:gd name="connsiteX32" fmla="*/ 2844800 w 4130246"/>
              <a:gd name="connsiteY32" fmla="*/ 1308100 h 3899899"/>
              <a:gd name="connsiteX33" fmla="*/ 2908300 w 4130246"/>
              <a:gd name="connsiteY33" fmla="*/ 1358900 h 3899899"/>
              <a:gd name="connsiteX34" fmla="*/ 2755900 w 4130246"/>
              <a:gd name="connsiteY34" fmla="*/ 1485900 h 3899899"/>
              <a:gd name="connsiteX35" fmla="*/ 2654300 w 4130246"/>
              <a:gd name="connsiteY35" fmla="*/ 1574800 h 3899899"/>
              <a:gd name="connsiteX36" fmla="*/ 2603500 w 4130246"/>
              <a:gd name="connsiteY36" fmla="*/ 1689100 h 3899899"/>
              <a:gd name="connsiteX37" fmla="*/ 2565400 w 4130246"/>
              <a:gd name="connsiteY37" fmla="*/ 1828800 h 3899899"/>
              <a:gd name="connsiteX38" fmla="*/ 2463800 w 4130246"/>
              <a:gd name="connsiteY38" fmla="*/ 1892300 h 3899899"/>
              <a:gd name="connsiteX39" fmla="*/ 2425700 w 4130246"/>
              <a:gd name="connsiteY39" fmla="*/ 1981200 h 3899899"/>
              <a:gd name="connsiteX40" fmla="*/ 2362200 w 4130246"/>
              <a:gd name="connsiteY40" fmla="*/ 2286000 h 3899899"/>
              <a:gd name="connsiteX41" fmla="*/ 2286000 w 4130246"/>
              <a:gd name="connsiteY41" fmla="*/ 2425700 h 3899899"/>
              <a:gd name="connsiteX42" fmla="*/ 2286000 w 4130246"/>
              <a:gd name="connsiteY42" fmla="*/ 2425700 h 3899899"/>
              <a:gd name="connsiteX43" fmla="*/ 2286000 w 4130246"/>
              <a:gd name="connsiteY43" fmla="*/ 2425700 h 3899899"/>
              <a:gd name="connsiteX44" fmla="*/ 2222500 w 4130246"/>
              <a:gd name="connsiteY44" fmla="*/ 2298700 h 3899899"/>
              <a:gd name="connsiteX45" fmla="*/ 2222500 w 4130246"/>
              <a:gd name="connsiteY45" fmla="*/ 2298700 h 3899899"/>
              <a:gd name="connsiteX46" fmla="*/ 2209800 w 4130246"/>
              <a:gd name="connsiteY46" fmla="*/ 2108200 h 3899899"/>
              <a:gd name="connsiteX47" fmla="*/ 2159000 w 4130246"/>
              <a:gd name="connsiteY47" fmla="*/ 1981200 h 3899899"/>
              <a:gd name="connsiteX48" fmla="*/ 2032000 w 4130246"/>
              <a:gd name="connsiteY48" fmla="*/ 2133600 h 3899899"/>
              <a:gd name="connsiteX49" fmla="*/ 2057400 w 4130246"/>
              <a:gd name="connsiteY49" fmla="*/ 2286000 h 3899899"/>
              <a:gd name="connsiteX50" fmla="*/ 2120900 w 4130246"/>
              <a:gd name="connsiteY50" fmla="*/ 2362200 h 3899899"/>
              <a:gd name="connsiteX51" fmla="*/ 2133600 w 4130246"/>
              <a:gd name="connsiteY51" fmla="*/ 2476500 h 3899899"/>
              <a:gd name="connsiteX52" fmla="*/ 2133600 w 4130246"/>
              <a:gd name="connsiteY52" fmla="*/ 2476500 h 3899899"/>
              <a:gd name="connsiteX53" fmla="*/ 1993900 w 4130246"/>
              <a:gd name="connsiteY53" fmla="*/ 2273300 h 3899899"/>
              <a:gd name="connsiteX54" fmla="*/ 1955800 w 4130246"/>
              <a:gd name="connsiteY54" fmla="*/ 2146300 h 3899899"/>
              <a:gd name="connsiteX55" fmla="*/ 1955800 w 4130246"/>
              <a:gd name="connsiteY55" fmla="*/ 2006600 h 3899899"/>
              <a:gd name="connsiteX56" fmla="*/ 1841500 w 4130246"/>
              <a:gd name="connsiteY56" fmla="*/ 1968500 h 3899899"/>
              <a:gd name="connsiteX57" fmla="*/ 1524000 w 4130246"/>
              <a:gd name="connsiteY57" fmla="*/ 1930400 h 3899899"/>
              <a:gd name="connsiteX58" fmla="*/ 1460500 w 4130246"/>
              <a:gd name="connsiteY58" fmla="*/ 2044700 h 3899899"/>
              <a:gd name="connsiteX59" fmla="*/ 1498600 w 4130246"/>
              <a:gd name="connsiteY59" fmla="*/ 2260600 h 3899899"/>
              <a:gd name="connsiteX60" fmla="*/ 1612900 w 4130246"/>
              <a:gd name="connsiteY60" fmla="*/ 2425700 h 3899899"/>
              <a:gd name="connsiteX61" fmla="*/ 1714500 w 4130246"/>
              <a:gd name="connsiteY61" fmla="*/ 2578100 h 3899899"/>
              <a:gd name="connsiteX62" fmla="*/ 1917700 w 4130246"/>
              <a:gd name="connsiteY62" fmla="*/ 2578100 h 3899899"/>
              <a:gd name="connsiteX63" fmla="*/ 1917700 w 4130246"/>
              <a:gd name="connsiteY63" fmla="*/ 2578100 h 3899899"/>
              <a:gd name="connsiteX64" fmla="*/ 2057400 w 4130246"/>
              <a:gd name="connsiteY64" fmla="*/ 2527300 h 3899899"/>
              <a:gd name="connsiteX65" fmla="*/ 2095500 w 4130246"/>
              <a:gd name="connsiteY65" fmla="*/ 2590800 h 3899899"/>
              <a:gd name="connsiteX66" fmla="*/ 2082800 w 4130246"/>
              <a:gd name="connsiteY66" fmla="*/ 2743200 h 3899899"/>
              <a:gd name="connsiteX67" fmla="*/ 2070100 w 4130246"/>
              <a:gd name="connsiteY67" fmla="*/ 2844800 h 3899899"/>
              <a:gd name="connsiteX68" fmla="*/ 2159000 w 4130246"/>
              <a:gd name="connsiteY68" fmla="*/ 2819400 h 3899899"/>
              <a:gd name="connsiteX69" fmla="*/ 2260600 w 4130246"/>
              <a:gd name="connsiteY69" fmla="*/ 2667000 h 3899899"/>
              <a:gd name="connsiteX70" fmla="*/ 2336800 w 4130246"/>
              <a:gd name="connsiteY70" fmla="*/ 2578100 h 3899899"/>
              <a:gd name="connsiteX71" fmla="*/ 2425700 w 4130246"/>
              <a:gd name="connsiteY71" fmla="*/ 2476500 h 3899899"/>
              <a:gd name="connsiteX72" fmla="*/ 2438400 w 4130246"/>
              <a:gd name="connsiteY72" fmla="*/ 2311400 h 3899899"/>
              <a:gd name="connsiteX73" fmla="*/ 2540000 w 4130246"/>
              <a:gd name="connsiteY73" fmla="*/ 2286000 h 3899899"/>
              <a:gd name="connsiteX74" fmla="*/ 2616200 w 4130246"/>
              <a:gd name="connsiteY74" fmla="*/ 2374900 h 3899899"/>
              <a:gd name="connsiteX75" fmla="*/ 2641600 w 4130246"/>
              <a:gd name="connsiteY75" fmla="*/ 2489200 h 3899899"/>
              <a:gd name="connsiteX76" fmla="*/ 2679700 w 4130246"/>
              <a:gd name="connsiteY76" fmla="*/ 2565400 h 3899899"/>
              <a:gd name="connsiteX77" fmla="*/ 2819400 w 4130246"/>
              <a:gd name="connsiteY77" fmla="*/ 2654300 h 3899899"/>
              <a:gd name="connsiteX78" fmla="*/ 2959100 w 4130246"/>
              <a:gd name="connsiteY78" fmla="*/ 2768600 h 3899899"/>
              <a:gd name="connsiteX79" fmla="*/ 2908300 w 4130246"/>
              <a:gd name="connsiteY79" fmla="*/ 2781300 h 3899899"/>
              <a:gd name="connsiteX80" fmla="*/ 2959100 w 4130246"/>
              <a:gd name="connsiteY80" fmla="*/ 2908300 h 3899899"/>
              <a:gd name="connsiteX81" fmla="*/ 3086100 w 4130246"/>
              <a:gd name="connsiteY81" fmla="*/ 2946400 h 3899899"/>
              <a:gd name="connsiteX82" fmla="*/ 3175000 w 4130246"/>
              <a:gd name="connsiteY82" fmla="*/ 2870200 h 3899899"/>
              <a:gd name="connsiteX83" fmla="*/ 3302000 w 4130246"/>
              <a:gd name="connsiteY83" fmla="*/ 2844800 h 3899899"/>
              <a:gd name="connsiteX84" fmla="*/ 3441700 w 4130246"/>
              <a:gd name="connsiteY84" fmla="*/ 2832100 h 3899899"/>
              <a:gd name="connsiteX85" fmla="*/ 3835400 w 4130246"/>
              <a:gd name="connsiteY85" fmla="*/ 2908300 h 3899899"/>
              <a:gd name="connsiteX86" fmla="*/ 4076700 w 4130246"/>
              <a:gd name="connsiteY86" fmla="*/ 3022600 h 3899899"/>
              <a:gd name="connsiteX87" fmla="*/ 4076700 w 4130246"/>
              <a:gd name="connsiteY87" fmla="*/ 3213100 h 3899899"/>
              <a:gd name="connsiteX88" fmla="*/ 4051300 w 4130246"/>
              <a:gd name="connsiteY88" fmla="*/ 3860800 h 3899899"/>
              <a:gd name="connsiteX89" fmla="*/ 3073400 w 4130246"/>
              <a:gd name="connsiteY89" fmla="*/ 3771900 h 3899899"/>
              <a:gd name="connsiteX90" fmla="*/ 2286000 w 4130246"/>
              <a:gd name="connsiteY90" fmla="*/ 3746500 h 3899899"/>
              <a:gd name="connsiteX91" fmla="*/ 1955800 w 4130246"/>
              <a:gd name="connsiteY91" fmla="*/ 3733800 h 3899899"/>
              <a:gd name="connsiteX92" fmla="*/ 1955800 w 4130246"/>
              <a:gd name="connsiteY92" fmla="*/ 3733800 h 3899899"/>
              <a:gd name="connsiteX93" fmla="*/ 1841500 w 4130246"/>
              <a:gd name="connsiteY93" fmla="*/ 3479800 h 3899899"/>
              <a:gd name="connsiteX94" fmla="*/ 1701800 w 4130246"/>
              <a:gd name="connsiteY94" fmla="*/ 3365500 h 3899899"/>
              <a:gd name="connsiteX95" fmla="*/ 1587500 w 4130246"/>
              <a:gd name="connsiteY95" fmla="*/ 3327400 h 3899899"/>
              <a:gd name="connsiteX96" fmla="*/ 1460500 w 4130246"/>
              <a:gd name="connsiteY96" fmla="*/ 3276600 h 3899899"/>
              <a:gd name="connsiteX97" fmla="*/ 1270000 w 4130246"/>
              <a:gd name="connsiteY97" fmla="*/ 3276600 h 3899899"/>
              <a:gd name="connsiteX98" fmla="*/ 952500 w 4130246"/>
              <a:gd name="connsiteY98" fmla="*/ 3225800 h 3899899"/>
              <a:gd name="connsiteX99" fmla="*/ 812800 w 4130246"/>
              <a:gd name="connsiteY99" fmla="*/ 3225800 h 3899899"/>
              <a:gd name="connsiteX100" fmla="*/ 647700 w 4130246"/>
              <a:gd name="connsiteY100" fmla="*/ 3251200 h 3899899"/>
              <a:gd name="connsiteX101" fmla="*/ 647700 w 4130246"/>
              <a:gd name="connsiteY101" fmla="*/ 3251200 h 3899899"/>
              <a:gd name="connsiteX102" fmla="*/ 723900 w 4130246"/>
              <a:gd name="connsiteY102" fmla="*/ 3162300 h 3899899"/>
              <a:gd name="connsiteX103" fmla="*/ 812800 w 4130246"/>
              <a:gd name="connsiteY103" fmla="*/ 3048000 h 3899899"/>
              <a:gd name="connsiteX104" fmla="*/ 787400 w 4130246"/>
              <a:gd name="connsiteY104" fmla="*/ 2921000 h 3899899"/>
              <a:gd name="connsiteX105" fmla="*/ 736600 w 4130246"/>
              <a:gd name="connsiteY105" fmla="*/ 2806700 h 3899899"/>
              <a:gd name="connsiteX106" fmla="*/ 698500 w 4130246"/>
              <a:gd name="connsiteY106" fmla="*/ 2679700 h 3899899"/>
              <a:gd name="connsiteX107" fmla="*/ 660400 w 4130246"/>
              <a:gd name="connsiteY107" fmla="*/ 2616200 h 3899899"/>
              <a:gd name="connsiteX108" fmla="*/ 622300 w 4130246"/>
              <a:gd name="connsiteY108" fmla="*/ 2476500 h 3899899"/>
              <a:gd name="connsiteX109" fmla="*/ 431800 w 4130246"/>
              <a:gd name="connsiteY109" fmla="*/ 1892300 h 3899899"/>
              <a:gd name="connsiteX110" fmla="*/ 292100 w 4130246"/>
              <a:gd name="connsiteY110" fmla="*/ 1778000 h 3899899"/>
              <a:gd name="connsiteX111" fmla="*/ 127000 w 4130246"/>
              <a:gd name="connsiteY111" fmla="*/ 1714500 h 3899899"/>
              <a:gd name="connsiteX112" fmla="*/ 0 w 4130246"/>
              <a:gd name="connsiteY112" fmla="*/ 1651000 h 3899899"/>
              <a:gd name="connsiteX113" fmla="*/ 0 w 4130246"/>
              <a:gd name="connsiteY113" fmla="*/ 1663700 h 389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130246" h="3899899">
                <a:moveTo>
                  <a:pt x="0" y="1663700"/>
                </a:moveTo>
                <a:lnTo>
                  <a:pt x="203200" y="1219200"/>
                </a:lnTo>
                <a:lnTo>
                  <a:pt x="419100" y="1130300"/>
                </a:lnTo>
                <a:lnTo>
                  <a:pt x="558800" y="990600"/>
                </a:lnTo>
                <a:lnTo>
                  <a:pt x="596900" y="889000"/>
                </a:lnTo>
                <a:lnTo>
                  <a:pt x="673100" y="876300"/>
                </a:lnTo>
                <a:lnTo>
                  <a:pt x="838200" y="952500"/>
                </a:lnTo>
                <a:lnTo>
                  <a:pt x="914400" y="901700"/>
                </a:lnTo>
                <a:lnTo>
                  <a:pt x="1028700" y="736600"/>
                </a:lnTo>
                <a:lnTo>
                  <a:pt x="1168400" y="711200"/>
                </a:lnTo>
                <a:lnTo>
                  <a:pt x="1358900" y="660400"/>
                </a:lnTo>
                <a:lnTo>
                  <a:pt x="1473200" y="546100"/>
                </a:lnTo>
                <a:lnTo>
                  <a:pt x="1638300" y="469900"/>
                </a:lnTo>
                <a:lnTo>
                  <a:pt x="1765300" y="393700"/>
                </a:lnTo>
                <a:lnTo>
                  <a:pt x="1765300" y="241300"/>
                </a:lnTo>
                <a:lnTo>
                  <a:pt x="1828800" y="76200"/>
                </a:lnTo>
                <a:lnTo>
                  <a:pt x="2006600" y="0"/>
                </a:lnTo>
                <a:lnTo>
                  <a:pt x="2171700" y="203200"/>
                </a:lnTo>
                <a:lnTo>
                  <a:pt x="2159000" y="393700"/>
                </a:lnTo>
                <a:lnTo>
                  <a:pt x="2235200" y="546100"/>
                </a:lnTo>
                <a:lnTo>
                  <a:pt x="2463800" y="622300"/>
                </a:lnTo>
                <a:lnTo>
                  <a:pt x="2743200" y="495300"/>
                </a:lnTo>
                <a:lnTo>
                  <a:pt x="3073400" y="495300"/>
                </a:lnTo>
                <a:lnTo>
                  <a:pt x="3530600" y="647700"/>
                </a:lnTo>
                <a:lnTo>
                  <a:pt x="3416300" y="1257300"/>
                </a:lnTo>
                <a:lnTo>
                  <a:pt x="3289300" y="1308100"/>
                </a:lnTo>
                <a:lnTo>
                  <a:pt x="3111500" y="1282700"/>
                </a:lnTo>
                <a:lnTo>
                  <a:pt x="3136900" y="1066800"/>
                </a:lnTo>
                <a:lnTo>
                  <a:pt x="3111500" y="901700"/>
                </a:lnTo>
                <a:lnTo>
                  <a:pt x="2984500" y="977900"/>
                </a:lnTo>
                <a:lnTo>
                  <a:pt x="2844800" y="1028700"/>
                </a:lnTo>
                <a:lnTo>
                  <a:pt x="2806700" y="1193800"/>
                </a:lnTo>
                <a:lnTo>
                  <a:pt x="2844800" y="1308100"/>
                </a:lnTo>
                <a:lnTo>
                  <a:pt x="2908300" y="1358900"/>
                </a:lnTo>
                <a:lnTo>
                  <a:pt x="2755900" y="1485900"/>
                </a:lnTo>
                <a:lnTo>
                  <a:pt x="2654300" y="1574800"/>
                </a:lnTo>
                <a:lnTo>
                  <a:pt x="2603500" y="1689100"/>
                </a:lnTo>
                <a:lnTo>
                  <a:pt x="2565400" y="1828800"/>
                </a:lnTo>
                <a:lnTo>
                  <a:pt x="2463800" y="1892300"/>
                </a:lnTo>
                <a:lnTo>
                  <a:pt x="2425700" y="1981200"/>
                </a:lnTo>
                <a:lnTo>
                  <a:pt x="2362200" y="2286000"/>
                </a:lnTo>
                <a:lnTo>
                  <a:pt x="2286000" y="2425700"/>
                </a:lnTo>
                <a:lnTo>
                  <a:pt x="2286000" y="2425700"/>
                </a:lnTo>
                <a:lnTo>
                  <a:pt x="2286000" y="2425700"/>
                </a:lnTo>
                <a:lnTo>
                  <a:pt x="2222500" y="2298700"/>
                </a:lnTo>
                <a:lnTo>
                  <a:pt x="2222500" y="2298700"/>
                </a:lnTo>
                <a:lnTo>
                  <a:pt x="2209800" y="2108200"/>
                </a:lnTo>
                <a:lnTo>
                  <a:pt x="2159000" y="1981200"/>
                </a:lnTo>
                <a:lnTo>
                  <a:pt x="2032000" y="2133600"/>
                </a:lnTo>
                <a:lnTo>
                  <a:pt x="2057400" y="2286000"/>
                </a:lnTo>
                <a:lnTo>
                  <a:pt x="2120900" y="2362200"/>
                </a:lnTo>
                <a:lnTo>
                  <a:pt x="2133600" y="2476500"/>
                </a:lnTo>
                <a:lnTo>
                  <a:pt x="2133600" y="2476500"/>
                </a:lnTo>
                <a:lnTo>
                  <a:pt x="1993900" y="2273300"/>
                </a:lnTo>
                <a:lnTo>
                  <a:pt x="1955800" y="2146300"/>
                </a:lnTo>
                <a:lnTo>
                  <a:pt x="1955800" y="2006600"/>
                </a:lnTo>
                <a:lnTo>
                  <a:pt x="1841500" y="1968500"/>
                </a:lnTo>
                <a:lnTo>
                  <a:pt x="1524000" y="1930400"/>
                </a:lnTo>
                <a:lnTo>
                  <a:pt x="1460500" y="2044700"/>
                </a:lnTo>
                <a:lnTo>
                  <a:pt x="1498600" y="2260600"/>
                </a:lnTo>
                <a:lnTo>
                  <a:pt x="1612900" y="2425700"/>
                </a:lnTo>
                <a:lnTo>
                  <a:pt x="1714500" y="2578100"/>
                </a:lnTo>
                <a:lnTo>
                  <a:pt x="1917700" y="2578100"/>
                </a:lnTo>
                <a:lnTo>
                  <a:pt x="1917700" y="2578100"/>
                </a:lnTo>
                <a:lnTo>
                  <a:pt x="2057400" y="2527300"/>
                </a:lnTo>
                <a:lnTo>
                  <a:pt x="2095500" y="2590800"/>
                </a:lnTo>
                <a:lnTo>
                  <a:pt x="2082800" y="2743200"/>
                </a:lnTo>
                <a:lnTo>
                  <a:pt x="2070100" y="2844800"/>
                </a:lnTo>
                <a:lnTo>
                  <a:pt x="2159000" y="2819400"/>
                </a:lnTo>
                <a:lnTo>
                  <a:pt x="2260600" y="2667000"/>
                </a:lnTo>
                <a:lnTo>
                  <a:pt x="2336800" y="2578100"/>
                </a:lnTo>
                <a:lnTo>
                  <a:pt x="2425700" y="2476500"/>
                </a:lnTo>
                <a:lnTo>
                  <a:pt x="2438400" y="2311400"/>
                </a:lnTo>
                <a:lnTo>
                  <a:pt x="2540000" y="2286000"/>
                </a:lnTo>
                <a:lnTo>
                  <a:pt x="2616200" y="2374900"/>
                </a:lnTo>
                <a:lnTo>
                  <a:pt x="2641600" y="2489200"/>
                </a:lnTo>
                <a:lnTo>
                  <a:pt x="2679700" y="2565400"/>
                </a:lnTo>
                <a:lnTo>
                  <a:pt x="2819400" y="2654300"/>
                </a:lnTo>
                <a:lnTo>
                  <a:pt x="2959100" y="2768600"/>
                </a:lnTo>
                <a:lnTo>
                  <a:pt x="2908300" y="2781300"/>
                </a:lnTo>
                <a:lnTo>
                  <a:pt x="2959100" y="2908300"/>
                </a:lnTo>
                <a:lnTo>
                  <a:pt x="3086100" y="2946400"/>
                </a:lnTo>
                <a:lnTo>
                  <a:pt x="3175000" y="2870200"/>
                </a:lnTo>
                <a:lnTo>
                  <a:pt x="3302000" y="2844800"/>
                </a:lnTo>
                <a:lnTo>
                  <a:pt x="3441700" y="2832100"/>
                </a:lnTo>
                <a:lnTo>
                  <a:pt x="3835400" y="2908300"/>
                </a:lnTo>
                <a:lnTo>
                  <a:pt x="4076700" y="3022600"/>
                </a:lnTo>
                <a:cubicBezTo>
                  <a:pt x="4195034" y="3188268"/>
                  <a:pt x="4080933" y="3073400"/>
                  <a:pt x="4076700" y="3213100"/>
                </a:cubicBezTo>
                <a:cubicBezTo>
                  <a:pt x="4072467" y="3352800"/>
                  <a:pt x="4093633" y="3706283"/>
                  <a:pt x="4051300" y="3860800"/>
                </a:cubicBezTo>
                <a:cubicBezTo>
                  <a:pt x="3865033" y="3975100"/>
                  <a:pt x="3365500" y="3805767"/>
                  <a:pt x="3073400" y="3771900"/>
                </a:cubicBezTo>
                <a:lnTo>
                  <a:pt x="2286000" y="3746500"/>
                </a:lnTo>
                <a:lnTo>
                  <a:pt x="1955800" y="3733800"/>
                </a:lnTo>
                <a:lnTo>
                  <a:pt x="1955800" y="3733800"/>
                </a:lnTo>
                <a:lnTo>
                  <a:pt x="1841500" y="3479800"/>
                </a:lnTo>
                <a:lnTo>
                  <a:pt x="1701800" y="3365500"/>
                </a:lnTo>
                <a:lnTo>
                  <a:pt x="1587500" y="3327400"/>
                </a:lnTo>
                <a:lnTo>
                  <a:pt x="1460500" y="3276600"/>
                </a:lnTo>
                <a:lnTo>
                  <a:pt x="1270000" y="3276600"/>
                </a:lnTo>
                <a:lnTo>
                  <a:pt x="952500" y="3225800"/>
                </a:lnTo>
                <a:lnTo>
                  <a:pt x="812800" y="3225800"/>
                </a:lnTo>
                <a:lnTo>
                  <a:pt x="647700" y="3251200"/>
                </a:lnTo>
                <a:lnTo>
                  <a:pt x="647700" y="3251200"/>
                </a:lnTo>
                <a:lnTo>
                  <a:pt x="723900" y="3162300"/>
                </a:lnTo>
                <a:lnTo>
                  <a:pt x="812800" y="3048000"/>
                </a:lnTo>
                <a:lnTo>
                  <a:pt x="787400" y="2921000"/>
                </a:lnTo>
                <a:lnTo>
                  <a:pt x="736600" y="2806700"/>
                </a:lnTo>
                <a:lnTo>
                  <a:pt x="698500" y="2679700"/>
                </a:lnTo>
                <a:lnTo>
                  <a:pt x="660400" y="2616200"/>
                </a:lnTo>
                <a:lnTo>
                  <a:pt x="622300" y="2476500"/>
                </a:lnTo>
                <a:lnTo>
                  <a:pt x="431800" y="1892300"/>
                </a:lnTo>
                <a:lnTo>
                  <a:pt x="292100" y="1778000"/>
                </a:lnTo>
                <a:cubicBezTo>
                  <a:pt x="237067" y="1756833"/>
                  <a:pt x="181074" y="1738010"/>
                  <a:pt x="127000" y="1714500"/>
                </a:cubicBezTo>
                <a:cubicBezTo>
                  <a:pt x="83595" y="1695628"/>
                  <a:pt x="27517" y="1655233"/>
                  <a:pt x="0" y="1651000"/>
                </a:cubicBezTo>
                <a:lnTo>
                  <a:pt x="0" y="166370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991705" y="3352544"/>
            <a:ext cx="3078249" cy="2842260"/>
            <a:chOff x="1767840" y="3025140"/>
            <a:chExt cx="3078249" cy="2842260"/>
          </a:xfrm>
        </p:grpSpPr>
        <p:sp>
          <p:nvSpPr>
            <p:cNvPr id="23" name="Forme libre 22"/>
            <p:cNvSpPr/>
            <p:nvPr/>
          </p:nvSpPr>
          <p:spPr>
            <a:xfrm>
              <a:off x="4175529" y="3025140"/>
              <a:ext cx="281940" cy="441960"/>
            </a:xfrm>
            <a:custGeom>
              <a:avLst/>
              <a:gdLst>
                <a:gd name="connsiteX0" fmla="*/ 228600 w 281940"/>
                <a:gd name="connsiteY0" fmla="*/ 0 h 441960"/>
                <a:gd name="connsiteX1" fmla="*/ 129540 w 281940"/>
                <a:gd name="connsiteY1" fmla="*/ 91440 h 441960"/>
                <a:gd name="connsiteX2" fmla="*/ 45720 w 281940"/>
                <a:gd name="connsiteY2" fmla="*/ 205740 h 441960"/>
                <a:gd name="connsiteX3" fmla="*/ 0 w 281940"/>
                <a:gd name="connsiteY3" fmla="*/ 304800 h 441960"/>
                <a:gd name="connsiteX4" fmla="*/ 15240 w 281940"/>
                <a:gd name="connsiteY4" fmla="*/ 373380 h 441960"/>
                <a:gd name="connsiteX5" fmla="*/ 121920 w 281940"/>
                <a:gd name="connsiteY5" fmla="*/ 441960 h 441960"/>
                <a:gd name="connsiteX6" fmla="*/ 213360 w 281940"/>
                <a:gd name="connsiteY6" fmla="*/ 434340 h 441960"/>
                <a:gd name="connsiteX7" fmla="*/ 243840 w 281940"/>
                <a:gd name="connsiteY7" fmla="*/ 266700 h 441960"/>
                <a:gd name="connsiteX8" fmla="*/ 281940 w 281940"/>
                <a:gd name="connsiteY8" fmla="*/ 152400 h 441960"/>
                <a:gd name="connsiteX9" fmla="*/ 266700 w 281940"/>
                <a:gd name="connsiteY9" fmla="*/ 68580 h 441960"/>
                <a:gd name="connsiteX10" fmla="*/ 228600 w 281940"/>
                <a:gd name="connsiteY10" fmla="*/ 0 h 4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1940" h="441960">
                  <a:moveTo>
                    <a:pt x="228600" y="0"/>
                  </a:moveTo>
                  <a:lnTo>
                    <a:pt x="129540" y="91440"/>
                  </a:lnTo>
                  <a:lnTo>
                    <a:pt x="45720" y="205740"/>
                  </a:lnTo>
                  <a:lnTo>
                    <a:pt x="0" y="304800"/>
                  </a:lnTo>
                  <a:lnTo>
                    <a:pt x="15240" y="373380"/>
                  </a:lnTo>
                  <a:lnTo>
                    <a:pt x="121920" y="441960"/>
                  </a:lnTo>
                  <a:lnTo>
                    <a:pt x="213360" y="434340"/>
                  </a:lnTo>
                  <a:lnTo>
                    <a:pt x="243840" y="266700"/>
                  </a:lnTo>
                  <a:lnTo>
                    <a:pt x="281940" y="152400"/>
                  </a:lnTo>
                  <a:lnTo>
                    <a:pt x="266700" y="6858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386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orme libre 23"/>
            <p:cNvSpPr/>
            <p:nvPr/>
          </p:nvSpPr>
          <p:spPr>
            <a:xfrm>
              <a:off x="3855489" y="3497580"/>
              <a:ext cx="990600" cy="1577340"/>
            </a:xfrm>
            <a:custGeom>
              <a:avLst/>
              <a:gdLst>
                <a:gd name="connsiteX0" fmla="*/ 731520 w 990600"/>
                <a:gd name="connsiteY0" fmla="*/ 7620 h 1577340"/>
                <a:gd name="connsiteX1" fmla="*/ 594360 w 990600"/>
                <a:gd name="connsiteY1" fmla="*/ 0 h 1577340"/>
                <a:gd name="connsiteX2" fmla="*/ 320040 w 990600"/>
                <a:gd name="connsiteY2" fmla="*/ 137160 h 1577340"/>
                <a:gd name="connsiteX3" fmla="*/ 167640 w 990600"/>
                <a:gd name="connsiteY3" fmla="*/ 304800 h 1577340"/>
                <a:gd name="connsiteX4" fmla="*/ 106680 w 990600"/>
                <a:gd name="connsiteY4" fmla="*/ 495300 h 1577340"/>
                <a:gd name="connsiteX5" fmla="*/ 76200 w 990600"/>
                <a:gd name="connsiteY5" fmla="*/ 731520 h 1577340"/>
                <a:gd name="connsiteX6" fmla="*/ 114300 w 990600"/>
                <a:gd name="connsiteY6" fmla="*/ 792480 h 1577340"/>
                <a:gd name="connsiteX7" fmla="*/ 167640 w 990600"/>
                <a:gd name="connsiteY7" fmla="*/ 708660 h 1577340"/>
                <a:gd name="connsiteX8" fmla="*/ 205740 w 990600"/>
                <a:gd name="connsiteY8" fmla="*/ 769620 h 1577340"/>
                <a:gd name="connsiteX9" fmla="*/ 160020 w 990600"/>
                <a:gd name="connsiteY9" fmla="*/ 883920 h 1577340"/>
                <a:gd name="connsiteX10" fmla="*/ 60960 w 990600"/>
                <a:gd name="connsiteY10" fmla="*/ 982980 h 1577340"/>
                <a:gd name="connsiteX11" fmla="*/ 0 w 990600"/>
                <a:gd name="connsiteY11" fmla="*/ 1181100 h 1577340"/>
                <a:gd name="connsiteX12" fmla="*/ 114300 w 990600"/>
                <a:gd name="connsiteY12" fmla="*/ 1158240 h 1577340"/>
                <a:gd name="connsiteX13" fmla="*/ 152400 w 990600"/>
                <a:gd name="connsiteY13" fmla="*/ 1257300 h 1577340"/>
                <a:gd name="connsiteX14" fmla="*/ 228600 w 990600"/>
                <a:gd name="connsiteY14" fmla="*/ 1287780 h 1577340"/>
                <a:gd name="connsiteX15" fmla="*/ 281940 w 990600"/>
                <a:gd name="connsiteY15" fmla="*/ 1386840 h 1577340"/>
                <a:gd name="connsiteX16" fmla="*/ 342900 w 990600"/>
                <a:gd name="connsiteY16" fmla="*/ 1485900 h 1577340"/>
                <a:gd name="connsiteX17" fmla="*/ 449580 w 990600"/>
                <a:gd name="connsiteY17" fmla="*/ 1577340 h 1577340"/>
                <a:gd name="connsiteX18" fmla="*/ 556260 w 990600"/>
                <a:gd name="connsiteY18" fmla="*/ 1562100 h 1577340"/>
                <a:gd name="connsiteX19" fmla="*/ 617220 w 990600"/>
                <a:gd name="connsiteY19" fmla="*/ 1470660 h 1577340"/>
                <a:gd name="connsiteX20" fmla="*/ 731520 w 990600"/>
                <a:gd name="connsiteY20" fmla="*/ 1447800 h 1577340"/>
                <a:gd name="connsiteX21" fmla="*/ 967740 w 990600"/>
                <a:gd name="connsiteY21" fmla="*/ 1318260 h 1577340"/>
                <a:gd name="connsiteX22" fmla="*/ 990600 w 990600"/>
                <a:gd name="connsiteY22" fmla="*/ 678180 h 1577340"/>
                <a:gd name="connsiteX23" fmla="*/ 922020 w 990600"/>
                <a:gd name="connsiteY23" fmla="*/ 0 h 1577340"/>
                <a:gd name="connsiteX24" fmla="*/ 731520 w 990600"/>
                <a:gd name="connsiteY24" fmla="*/ 7620 h 157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600" h="1577340">
                  <a:moveTo>
                    <a:pt x="731520" y="7620"/>
                  </a:moveTo>
                  <a:lnTo>
                    <a:pt x="594360" y="0"/>
                  </a:lnTo>
                  <a:lnTo>
                    <a:pt x="320040" y="137160"/>
                  </a:lnTo>
                  <a:lnTo>
                    <a:pt x="167640" y="304800"/>
                  </a:lnTo>
                  <a:lnTo>
                    <a:pt x="106680" y="495300"/>
                  </a:lnTo>
                  <a:lnTo>
                    <a:pt x="76200" y="731520"/>
                  </a:lnTo>
                  <a:lnTo>
                    <a:pt x="114300" y="792480"/>
                  </a:lnTo>
                  <a:lnTo>
                    <a:pt x="167640" y="708660"/>
                  </a:lnTo>
                  <a:lnTo>
                    <a:pt x="205740" y="769620"/>
                  </a:lnTo>
                  <a:lnTo>
                    <a:pt x="160020" y="883920"/>
                  </a:lnTo>
                  <a:lnTo>
                    <a:pt x="60960" y="982980"/>
                  </a:lnTo>
                  <a:lnTo>
                    <a:pt x="0" y="1181100"/>
                  </a:lnTo>
                  <a:lnTo>
                    <a:pt x="114300" y="1158240"/>
                  </a:lnTo>
                  <a:lnTo>
                    <a:pt x="152400" y="1257300"/>
                  </a:lnTo>
                  <a:lnTo>
                    <a:pt x="228600" y="1287780"/>
                  </a:lnTo>
                  <a:lnTo>
                    <a:pt x="281940" y="1386840"/>
                  </a:lnTo>
                  <a:lnTo>
                    <a:pt x="342900" y="1485900"/>
                  </a:lnTo>
                  <a:lnTo>
                    <a:pt x="449580" y="1577340"/>
                  </a:lnTo>
                  <a:lnTo>
                    <a:pt x="556260" y="1562100"/>
                  </a:lnTo>
                  <a:lnTo>
                    <a:pt x="617220" y="1470660"/>
                  </a:lnTo>
                  <a:lnTo>
                    <a:pt x="731520" y="1447800"/>
                  </a:lnTo>
                  <a:lnTo>
                    <a:pt x="967740" y="1318260"/>
                  </a:lnTo>
                  <a:lnTo>
                    <a:pt x="990600" y="678180"/>
                  </a:lnTo>
                  <a:lnTo>
                    <a:pt x="922020" y="0"/>
                  </a:lnTo>
                  <a:lnTo>
                    <a:pt x="731520" y="7620"/>
                  </a:lnTo>
                  <a:close/>
                </a:path>
              </a:pathLst>
            </a:custGeom>
            <a:solidFill>
              <a:srgbClr val="386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2918229" y="4137660"/>
              <a:ext cx="822960" cy="861060"/>
            </a:xfrm>
            <a:custGeom>
              <a:avLst/>
              <a:gdLst>
                <a:gd name="connsiteX0" fmla="*/ 160020 w 822960"/>
                <a:gd name="connsiteY0" fmla="*/ 236220 h 861060"/>
                <a:gd name="connsiteX1" fmla="*/ 114300 w 822960"/>
                <a:gd name="connsiteY1" fmla="*/ 198120 h 861060"/>
                <a:gd name="connsiteX2" fmla="*/ 76200 w 822960"/>
                <a:gd name="connsiteY2" fmla="*/ 243840 h 861060"/>
                <a:gd name="connsiteX3" fmla="*/ 0 w 822960"/>
                <a:gd name="connsiteY3" fmla="*/ 274320 h 861060"/>
                <a:gd name="connsiteX4" fmla="*/ 7620 w 822960"/>
                <a:gd name="connsiteY4" fmla="*/ 220980 h 861060"/>
                <a:gd name="connsiteX5" fmla="*/ 15240 w 822960"/>
                <a:gd name="connsiteY5" fmla="*/ 121920 h 861060"/>
                <a:gd name="connsiteX6" fmla="*/ 137160 w 822960"/>
                <a:gd name="connsiteY6" fmla="*/ 121920 h 861060"/>
                <a:gd name="connsiteX7" fmla="*/ 236220 w 822960"/>
                <a:gd name="connsiteY7" fmla="*/ 121920 h 861060"/>
                <a:gd name="connsiteX8" fmla="*/ 266700 w 822960"/>
                <a:gd name="connsiteY8" fmla="*/ 99060 h 861060"/>
                <a:gd name="connsiteX9" fmla="*/ 266700 w 822960"/>
                <a:gd name="connsiteY9" fmla="*/ 99060 h 861060"/>
                <a:gd name="connsiteX10" fmla="*/ 327660 w 822960"/>
                <a:gd name="connsiteY10" fmla="*/ 121920 h 861060"/>
                <a:gd name="connsiteX11" fmla="*/ 312420 w 822960"/>
                <a:gd name="connsiteY11" fmla="*/ 198120 h 861060"/>
                <a:gd name="connsiteX12" fmla="*/ 342900 w 822960"/>
                <a:gd name="connsiteY12" fmla="*/ 259080 h 861060"/>
                <a:gd name="connsiteX13" fmla="*/ 358140 w 822960"/>
                <a:gd name="connsiteY13" fmla="*/ 342900 h 861060"/>
                <a:gd name="connsiteX14" fmla="*/ 373380 w 822960"/>
                <a:gd name="connsiteY14" fmla="*/ 403860 h 861060"/>
                <a:gd name="connsiteX15" fmla="*/ 373380 w 822960"/>
                <a:gd name="connsiteY15" fmla="*/ 403860 h 861060"/>
                <a:gd name="connsiteX16" fmla="*/ 472440 w 822960"/>
                <a:gd name="connsiteY16" fmla="*/ 487680 h 861060"/>
                <a:gd name="connsiteX17" fmla="*/ 541020 w 822960"/>
                <a:gd name="connsiteY17" fmla="*/ 502920 h 861060"/>
                <a:gd name="connsiteX18" fmla="*/ 518160 w 822960"/>
                <a:gd name="connsiteY18" fmla="*/ 434340 h 861060"/>
                <a:gd name="connsiteX19" fmla="*/ 495300 w 822960"/>
                <a:gd name="connsiteY19" fmla="*/ 342900 h 861060"/>
                <a:gd name="connsiteX20" fmla="*/ 480060 w 822960"/>
                <a:gd name="connsiteY20" fmla="*/ 266700 h 861060"/>
                <a:gd name="connsiteX21" fmla="*/ 464820 w 822960"/>
                <a:gd name="connsiteY21" fmla="*/ 205740 h 861060"/>
                <a:gd name="connsiteX22" fmla="*/ 510540 w 822960"/>
                <a:gd name="connsiteY22" fmla="*/ 182880 h 861060"/>
                <a:gd name="connsiteX23" fmla="*/ 510540 w 822960"/>
                <a:gd name="connsiteY23" fmla="*/ 106680 h 861060"/>
                <a:gd name="connsiteX24" fmla="*/ 541020 w 822960"/>
                <a:gd name="connsiteY24" fmla="*/ 0 h 861060"/>
                <a:gd name="connsiteX25" fmla="*/ 579120 w 822960"/>
                <a:gd name="connsiteY25" fmla="*/ 68580 h 861060"/>
                <a:gd name="connsiteX26" fmla="*/ 601980 w 822960"/>
                <a:gd name="connsiteY26" fmla="*/ 182880 h 861060"/>
                <a:gd name="connsiteX27" fmla="*/ 601980 w 822960"/>
                <a:gd name="connsiteY27" fmla="*/ 266700 h 861060"/>
                <a:gd name="connsiteX28" fmla="*/ 571500 w 822960"/>
                <a:gd name="connsiteY28" fmla="*/ 335280 h 861060"/>
                <a:gd name="connsiteX29" fmla="*/ 556260 w 822960"/>
                <a:gd name="connsiteY29" fmla="*/ 403860 h 861060"/>
                <a:gd name="connsiteX30" fmla="*/ 563880 w 822960"/>
                <a:gd name="connsiteY30" fmla="*/ 472440 h 861060"/>
                <a:gd name="connsiteX31" fmla="*/ 594360 w 822960"/>
                <a:gd name="connsiteY31" fmla="*/ 472440 h 861060"/>
                <a:gd name="connsiteX32" fmla="*/ 655320 w 822960"/>
                <a:gd name="connsiteY32" fmla="*/ 381000 h 861060"/>
                <a:gd name="connsiteX33" fmla="*/ 708660 w 822960"/>
                <a:gd name="connsiteY33" fmla="*/ 335280 h 861060"/>
                <a:gd name="connsiteX34" fmla="*/ 800100 w 822960"/>
                <a:gd name="connsiteY34" fmla="*/ 281940 h 861060"/>
                <a:gd name="connsiteX35" fmla="*/ 822960 w 822960"/>
                <a:gd name="connsiteY35" fmla="*/ 411480 h 861060"/>
                <a:gd name="connsiteX36" fmla="*/ 746760 w 822960"/>
                <a:gd name="connsiteY36" fmla="*/ 563880 h 861060"/>
                <a:gd name="connsiteX37" fmla="*/ 571500 w 822960"/>
                <a:gd name="connsiteY37" fmla="*/ 746760 h 861060"/>
                <a:gd name="connsiteX38" fmla="*/ 533400 w 822960"/>
                <a:gd name="connsiteY38" fmla="*/ 815340 h 861060"/>
                <a:gd name="connsiteX39" fmla="*/ 480060 w 822960"/>
                <a:gd name="connsiteY39" fmla="*/ 861060 h 861060"/>
                <a:gd name="connsiteX40" fmla="*/ 441960 w 822960"/>
                <a:gd name="connsiteY40" fmla="*/ 693420 h 861060"/>
                <a:gd name="connsiteX41" fmla="*/ 449580 w 822960"/>
                <a:gd name="connsiteY41" fmla="*/ 586740 h 861060"/>
                <a:gd name="connsiteX42" fmla="*/ 381000 w 822960"/>
                <a:gd name="connsiteY42" fmla="*/ 449580 h 861060"/>
                <a:gd name="connsiteX43" fmla="*/ 381000 w 822960"/>
                <a:gd name="connsiteY43" fmla="*/ 449580 h 861060"/>
                <a:gd name="connsiteX44" fmla="*/ 342900 w 822960"/>
                <a:gd name="connsiteY44" fmla="*/ 487680 h 861060"/>
                <a:gd name="connsiteX45" fmla="*/ 373380 w 822960"/>
                <a:gd name="connsiteY45" fmla="*/ 556260 h 861060"/>
                <a:gd name="connsiteX46" fmla="*/ 373380 w 822960"/>
                <a:gd name="connsiteY46" fmla="*/ 624840 h 861060"/>
                <a:gd name="connsiteX47" fmla="*/ 373380 w 822960"/>
                <a:gd name="connsiteY47" fmla="*/ 624840 h 861060"/>
                <a:gd name="connsiteX48" fmla="*/ 274320 w 822960"/>
                <a:gd name="connsiteY48" fmla="*/ 617220 h 861060"/>
                <a:gd name="connsiteX49" fmla="*/ 213360 w 822960"/>
                <a:gd name="connsiteY49" fmla="*/ 541020 h 861060"/>
                <a:gd name="connsiteX50" fmla="*/ 144780 w 822960"/>
                <a:gd name="connsiteY50" fmla="*/ 381000 h 861060"/>
                <a:gd name="connsiteX51" fmla="*/ 220980 w 822960"/>
                <a:gd name="connsiteY51" fmla="*/ 312420 h 861060"/>
                <a:gd name="connsiteX52" fmla="*/ 160020 w 822960"/>
                <a:gd name="connsiteY52" fmla="*/ 236220 h 861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22960" h="861060">
                  <a:moveTo>
                    <a:pt x="160020" y="236220"/>
                  </a:moveTo>
                  <a:lnTo>
                    <a:pt x="114300" y="198120"/>
                  </a:lnTo>
                  <a:lnTo>
                    <a:pt x="76200" y="243840"/>
                  </a:lnTo>
                  <a:cubicBezTo>
                    <a:pt x="9922" y="268694"/>
                    <a:pt x="34651" y="256995"/>
                    <a:pt x="0" y="274320"/>
                  </a:cubicBezTo>
                  <a:lnTo>
                    <a:pt x="7620" y="220980"/>
                  </a:lnTo>
                  <a:lnTo>
                    <a:pt x="15240" y="121920"/>
                  </a:lnTo>
                  <a:lnTo>
                    <a:pt x="137160" y="121920"/>
                  </a:lnTo>
                  <a:lnTo>
                    <a:pt x="236220" y="121920"/>
                  </a:lnTo>
                  <a:lnTo>
                    <a:pt x="266700" y="99060"/>
                  </a:lnTo>
                  <a:lnTo>
                    <a:pt x="266700" y="99060"/>
                  </a:lnTo>
                  <a:lnTo>
                    <a:pt x="327660" y="121920"/>
                  </a:lnTo>
                  <a:lnTo>
                    <a:pt x="312420" y="198120"/>
                  </a:lnTo>
                  <a:lnTo>
                    <a:pt x="342900" y="259080"/>
                  </a:lnTo>
                  <a:lnTo>
                    <a:pt x="358140" y="342900"/>
                  </a:lnTo>
                  <a:lnTo>
                    <a:pt x="373380" y="403860"/>
                  </a:lnTo>
                  <a:lnTo>
                    <a:pt x="373380" y="403860"/>
                  </a:lnTo>
                  <a:lnTo>
                    <a:pt x="472440" y="487680"/>
                  </a:lnTo>
                  <a:lnTo>
                    <a:pt x="541020" y="502920"/>
                  </a:lnTo>
                  <a:lnTo>
                    <a:pt x="518160" y="434340"/>
                  </a:lnTo>
                  <a:lnTo>
                    <a:pt x="495300" y="342900"/>
                  </a:lnTo>
                  <a:lnTo>
                    <a:pt x="480060" y="266700"/>
                  </a:lnTo>
                  <a:lnTo>
                    <a:pt x="464820" y="205740"/>
                  </a:lnTo>
                  <a:lnTo>
                    <a:pt x="510540" y="182880"/>
                  </a:lnTo>
                  <a:lnTo>
                    <a:pt x="510540" y="106680"/>
                  </a:lnTo>
                  <a:lnTo>
                    <a:pt x="541020" y="0"/>
                  </a:lnTo>
                  <a:lnTo>
                    <a:pt x="579120" y="68580"/>
                  </a:lnTo>
                  <a:lnTo>
                    <a:pt x="601980" y="182880"/>
                  </a:lnTo>
                  <a:lnTo>
                    <a:pt x="601980" y="266700"/>
                  </a:lnTo>
                  <a:lnTo>
                    <a:pt x="571500" y="335280"/>
                  </a:lnTo>
                  <a:lnTo>
                    <a:pt x="556260" y="403860"/>
                  </a:lnTo>
                  <a:lnTo>
                    <a:pt x="563880" y="472440"/>
                  </a:lnTo>
                  <a:lnTo>
                    <a:pt x="594360" y="472440"/>
                  </a:lnTo>
                  <a:lnTo>
                    <a:pt x="655320" y="381000"/>
                  </a:lnTo>
                  <a:lnTo>
                    <a:pt x="708660" y="335280"/>
                  </a:lnTo>
                  <a:lnTo>
                    <a:pt x="800100" y="281940"/>
                  </a:lnTo>
                  <a:lnTo>
                    <a:pt x="822960" y="411480"/>
                  </a:lnTo>
                  <a:lnTo>
                    <a:pt x="746760" y="563880"/>
                  </a:lnTo>
                  <a:lnTo>
                    <a:pt x="571500" y="746760"/>
                  </a:lnTo>
                  <a:lnTo>
                    <a:pt x="533400" y="815340"/>
                  </a:lnTo>
                  <a:lnTo>
                    <a:pt x="480060" y="861060"/>
                  </a:lnTo>
                  <a:lnTo>
                    <a:pt x="441960" y="693420"/>
                  </a:lnTo>
                  <a:lnTo>
                    <a:pt x="449580" y="586740"/>
                  </a:lnTo>
                  <a:lnTo>
                    <a:pt x="381000" y="449580"/>
                  </a:lnTo>
                  <a:lnTo>
                    <a:pt x="381000" y="449580"/>
                  </a:lnTo>
                  <a:lnTo>
                    <a:pt x="342900" y="487680"/>
                  </a:lnTo>
                  <a:lnTo>
                    <a:pt x="373380" y="556260"/>
                  </a:lnTo>
                  <a:lnTo>
                    <a:pt x="373380" y="624840"/>
                  </a:lnTo>
                  <a:lnTo>
                    <a:pt x="373380" y="624840"/>
                  </a:lnTo>
                  <a:lnTo>
                    <a:pt x="274320" y="617220"/>
                  </a:lnTo>
                  <a:lnTo>
                    <a:pt x="213360" y="541020"/>
                  </a:lnTo>
                  <a:lnTo>
                    <a:pt x="144780" y="381000"/>
                  </a:lnTo>
                  <a:lnTo>
                    <a:pt x="220980" y="312420"/>
                  </a:lnTo>
                  <a:lnTo>
                    <a:pt x="160020" y="236220"/>
                  </a:lnTo>
                  <a:close/>
                </a:path>
              </a:pathLst>
            </a:custGeom>
            <a:solidFill>
              <a:srgbClr val="386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1767840" y="5356860"/>
              <a:ext cx="1463040" cy="510540"/>
            </a:xfrm>
            <a:custGeom>
              <a:avLst/>
              <a:gdLst>
                <a:gd name="connsiteX0" fmla="*/ 83820 w 1463040"/>
                <a:gd name="connsiteY0" fmla="*/ 7620 h 510540"/>
                <a:gd name="connsiteX1" fmla="*/ 228600 w 1463040"/>
                <a:gd name="connsiteY1" fmla="*/ 7620 h 510540"/>
                <a:gd name="connsiteX2" fmla="*/ 464820 w 1463040"/>
                <a:gd name="connsiteY2" fmla="*/ 0 h 510540"/>
                <a:gd name="connsiteX3" fmla="*/ 563880 w 1463040"/>
                <a:gd name="connsiteY3" fmla="*/ 45720 h 510540"/>
                <a:gd name="connsiteX4" fmla="*/ 594360 w 1463040"/>
                <a:gd name="connsiteY4" fmla="*/ 53340 h 510540"/>
                <a:gd name="connsiteX5" fmla="*/ 640080 w 1463040"/>
                <a:gd name="connsiteY5" fmla="*/ 60960 h 510540"/>
                <a:gd name="connsiteX6" fmla="*/ 922020 w 1463040"/>
                <a:gd name="connsiteY6" fmla="*/ 53340 h 510540"/>
                <a:gd name="connsiteX7" fmla="*/ 1181100 w 1463040"/>
                <a:gd name="connsiteY7" fmla="*/ 106680 h 510540"/>
                <a:gd name="connsiteX8" fmla="*/ 1394460 w 1463040"/>
                <a:gd name="connsiteY8" fmla="*/ 251460 h 510540"/>
                <a:gd name="connsiteX9" fmla="*/ 1447800 w 1463040"/>
                <a:gd name="connsiteY9" fmla="*/ 388620 h 510540"/>
                <a:gd name="connsiteX10" fmla="*/ 1463040 w 1463040"/>
                <a:gd name="connsiteY10" fmla="*/ 510540 h 510540"/>
                <a:gd name="connsiteX11" fmla="*/ 1097280 w 1463040"/>
                <a:gd name="connsiteY11" fmla="*/ 472440 h 510540"/>
                <a:gd name="connsiteX12" fmla="*/ 1021080 w 1463040"/>
                <a:gd name="connsiteY12" fmla="*/ 441960 h 510540"/>
                <a:gd name="connsiteX13" fmla="*/ 0 w 1463040"/>
                <a:gd name="connsiteY13" fmla="*/ 243840 h 510540"/>
                <a:gd name="connsiteX14" fmla="*/ 83820 w 1463040"/>
                <a:gd name="connsiteY14" fmla="*/ 7620 h 51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3040" h="510540">
                  <a:moveTo>
                    <a:pt x="83820" y="7620"/>
                  </a:moveTo>
                  <a:lnTo>
                    <a:pt x="228600" y="7620"/>
                  </a:lnTo>
                  <a:lnTo>
                    <a:pt x="464820" y="0"/>
                  </a:lnTo>
                  <a:cubicBezTo>
                    <a:pt x="497840" y="15240"/>
                    <a:pt x="530252" y="31873"/>
                    <a:pt x="563880" y="45720"/>
                  </a:cubicBezTo>
                  <a:cubicBezTo>
                    <a:pt x="573564" y="49707"/>
                    <a:pt x="584091" y="51286"/>
                    <a:pt x="594360" y="53340"/>
                  </a:cubicBezTo>
                  <a:cubicBezTo>
                    <a:pt x="609510" y="56370"/>
                    <a:pt x="640080" y="60960"/>
                    <a:pt x="640080" y="60960"/>
                  </a:cubicBezTo>
                  <a:lnTo>
                    <a:pt x="922020" y="53340"/>
                  </a:lnTo>
                  <a:lnTo>
                    <a:pt x="1181100" y="106680"/>
                  </a:lnTo>
                  <a:lnTo>
                    <a:pt x="1394460" y="251460"/>
                  </a:lnTo>
                  <a:lnTo>
                    <a:pt x="1447800" y="388620"/>
                  </a:lnTo>
                  <a:lnTo>
                    <a:pt x="1463040" y="510540"/>
                  </a:lnTo>
                  <a:lnTo>
                    <a:pt x="1097280" y="472440"/>
                  </a:lnTo>
                  <a:lnTo>
                    <a:pt x="1021080" y="441960"/>
                  </a:lnTo>
                  <a:lnTo>
                    <a:pt x="0" y="243840"/>
                  </a:lnTo>
                  <a:lnTo>
                    <a:pt x="83820" y="7620"/>
                  </a:lnTo>
                  <a:close/>
                </a:path>
              </a:pathLst>
            </a:custGeom>
            <a:solidFill>
              <a:srgbClr val="386C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5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L’aire de compatibilité climatique</a:t>
            </a:r>
          </a:p>
        </p:txBody>
      </p:sp>
      <p:sp>
        <p:nvSpPr>
          <p:cNvPr id="22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 txBox="1">
            <a:spLocks/>
          </p:cNvSpPr>
          <p:nvPr/>
        </p:nvSpPr>
        <p:spPr>
          <a:xfrm>
            <a:off x="238125" y="1099912"/>
            <a:ext cx="11953875" cy="105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b="0" kern="120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7F3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L’aire de compatibilité d’une espèce est ensuite délimitée par</a:t>
            </a:r>
          </a:p>
          <a:p>
            <a:pPr marL="0" indent="0">
              <a:buNone/>
            </a:pPr>
            <a:r>
              <a:rPr lang="fr-FR" dirty="0"/>
              <a:t>un seuil limitant pour chacun de ces indicateurs :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4940161" y="3362494"/>
            <a:ext cx="6229251" cy="840368"/>
            <a:chOff x="6215062" y="2927514"/>
            <a:chExt cx="6229251" cy="840368"/>
          </a:xfrm>
        </p:grpSpPr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2AD47F41-384D-4938-8004-E19B71A02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15062" y="2927514"/>
              <a:ext cx="840368" cy="840368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7163059" y="3147643"/>
              <a:ext cx="52812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Zones éliminées par </a:t>
              </a:r>
              <a:r>
                <a:rPr lang="fr-FR" sz="2000" dirty="0" err="1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DHYa</a:t>
              </a:r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(sécheresse)</a:t>
              </a: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4940161" y="4435486"/>
            <a:ext cx="5355486" cy="844120"/>
            <a:chOff x="6215062" y="4000506"/>
            <a:chExt cx="5355486" cy="844120"/>
          </a:xfrm>
        </p:grpSpPr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6A08B072-29DE-428B-A95B-98EBB441D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5062" y="4000506"/>
              <a:ext cx="840368" cy="84412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7163059" y="4272387"/>
              <a:ext cx="44074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Zones éliminées par </a:t>
              </a:r>
              <a:r>
                <a:rPr lang="fr-FR" sz="2000" dirty="0" err="1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TMIa</a:t>
              </a:r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(froid)</a:t>
              </a: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4940161" y="5512230"/>
            <a:ext cx="7251839" cy="844120"/>
            <a:chOff x="6215062" y="5077250"/>
            <a:chExt cx="7251839" cy="844120"/>
          </a:xfrm>
        </p:grpSpPr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04A8AA22-43D7-45A1-B7B5-64FDE6110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15062" y="5077250"/>
              <a:ext cx="840368" cy="844120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7163059" y="5299255"/>
              <a:ext cx="63038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Zones éliminées par </a:t>
              </a:r>
              <a:r>
                <a:rPr lang="fr-FR" sz="2000" dirty="0" err="1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SDJa</a:t>
              </a:r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(manque de chaleur)</a:t>
              </a: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4940161" y="2291070"/>
            <a:ext cx="3534474" cy="838800"/>
            <a:chOff x="6215062" y="1856090"/>
            <a:chExt cx="3534474" cy="838800"/>
          </a:xfrm>
        </p:grpSpPr>
        <p:sp>
          <p:nvSpPr>
            <p:cNvPr id="40" name="Rectangle 39"/>
            <p:cNvSpPr/>
            <p:nvPr/>
          </p:nvSpPr>
          <p:spPr>
            <a:xfrm>
              <a:off x="6215062" y="1856090"/>
              <a:ext cx="838800" cy="838800"/>
            </a:xfrm>
            <a:prstGeom prst="rect">
              <a:avLst/>
            </a:prstGeom>
            <a:solidFill>
              <a:srgbClr val="7FC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163059" y="2075435"/>
              <a:ext cx="25864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Zones compatibles</a:t>
              </a: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991705" y="4183124"/>
            <a:ext cx="3086100" cy="1912620"/>
            <a:chOff x="1767840" y="3855720"/>
            <a:chExt cx="3086100" cy="1912620"/>
          </a:xfrm>
        </p:grpSpPr>
        <p:sp>
          <p:nvSpPr>
            <p:cNvPr id="28" name="Forme libre 27"/>
            <p:cNvSpPr/>
            <p:nvPr/>
          </p:nvSpPr>
          <p:spPr>
            <a:xfrm>
              <a:off x="4145280" y="3855720"/>
              <a:ext cx="708660" cy="1089660"/>
            </a:xfrm>
            <a:custGeom>
              <a:avLst/>
              <a:gdLst>
                <a:gd name="connsiteX0" fmla="*/ 510540 w 754380"/>
                <a:gd name="connsiteY0" fmla="*/ 0 h 1089660"/>
                <a:gd name="connsiteX1" fmla="*/ 175260 w 754380"/>
                <a:gd name="connsiteY1" fmla="*/ 213360 h 1089660"/>
                <a:gd name="connsiteX2" fmla="*/ 99060 w 754380"/>
                <a:gd name="connsiteY2" fmla="*/ 381000 h 1089660"/>
                <a:gd name="connsiteX3" fmla="*/ 228600 w 754380"/>
                <a:gd name="connsiteY3" fmla="*/ 350520 h 1089660"/>
                <a:gd name="connsiteX4" fmla="*/ 76200 w 754380"/>
                <a:gd name="connsiteY4" fmla="*/ 518160 h 1089660"/>
                <a:gd name="connsiteX5" fmla="*/ 0 w 754380"/>
                <a:gd name="connsiteY5" fmla="*/ 655320 h 1089660"/>
                <a:gd name="connsiteX6" fmla="*/ 7620 w 754380"/>
                <a:gd name="connsiteY6" fmla="*/ 777240 h 1089660"/>
                <a:gd name="connsiteX7" fmla="*/ 91440 w 754380"/>
                <a:gd name="connsiteY7" fmla="*/ 929640 h 1089660"/>
                <a:gd name="connsiteX8" fmla="*/ 175260 w 754380"/>
                <a:gd name="connsiteY8" fmla="*/ 1066800 h 1089660"/>
                <a:gd name="connsiteX9" fmla="*/ 236220 w 754380"/>
                <a:gd name="connsiteY9" fmla="*/ 1089660 h 1089660"/>
                <a:gd name="connsiteX10" fmla="*/ 381000 w 754380"/>
                <a:gd name="connsiteY10" fmla="*/ 1082040 h 1089660"/>
                <a:gd name="connsiteX11" fmla="*/ 525780 w 754380"/>
                <a:gd name="connsiteY11" fmla="*/ 1066800 h 1089660"/>
                <a:gd name="connsiteX12" fmla="*/ 708660 w 754380"/>
                <a:gd name="connsiteY12" fmla="*/ 998220 h 1089660"/>
                <a:gd name="connsiteX13" fmla="*/ 708660 w 754380"/>
                <a:gd name="connsiteY13" fmla="*/ 929640 h 1089660"/>
                <a:gd name="connsiteX14" fmla="*/ 662940 w 754380"/>
                <a:gd name="connsiteY14" fmla="*/ 548640 h 1089660"/>
                <a:gd name="connsiteX15" fmla="*/ 754380 w 754380"/>
                <a:gd name="connsiteY15" fmla="*/ 190500 h 1089660"/>
                <a:gd name="connsiteX0" fmla="*/ 510540 w 708660"/>
                <a:gd name="connsiteY0" fmla="*/ 0 h 1089660"/>
                <a:gd name="connsiteX1" fmla="*/ 175260 w 708660"/>
                <a:gd name="connsiteY1" fmla="*/ 213360 h 1089660"/>
                <a:gd name="connsiteX2" fmla="*/ 99060 w 708660"/>
                <a:gd name="connsiteY2" fmla="*/ 381000 h 1089660"/>
                <a:gd name="connsiteX3" fmla="*/ 228600 w 708660"/>
                <a:gd name="connsiteY3" fmla="*/ 350520 h 1089660"/>
                <a:gd name="connsiteX4" fmla="*/ 76200 w 708660"/>
                <a:gd name="connsiteY4" fmla="*/ 518160 h 1089660"/>
                <a:gd name="connsiteX5" fmla="*/ 0 w 708660"/>
                <a:gd name="connsiteY5" fmla="*/ 655320 h 1089660"/>
                <a:gd name="connsiteX6" fmla="*/ 7620 w 708660"/>
                <a:gd name="connsiteY6" fmla="*/ 777240 h 1089660"/>
                <a:gd name="connsiteX7" fmla="*/ 91440 w 708660"/>
                <a:gd name="connsiteY7" fmla="*/ 929640 h 1089660"/>
                <a:gd name="connsiteX8" fmla="*/ 175260 w 708660"/>
                <a:gd name="connsiteY8" fmla="*/ 1066800 h 1089660"/>
                <a:gd name="connsiteX9" fmla="*/ 236220 w 708660"/>
                <a:gd name="connsiteY9" fmla="*/ 1089660 h 1089660"/>
                <a:gd name="connsiteX10" fmla="*/ 381000 w 708660"/>
                <a:gd name="connsiteY10" fmla="*/ 1082040 h 1089660"/>
                <a:gd name="connsiteX11" fmla="*/ 525780 w 708660"/>
                <a:gd name="connsiteY11" fmla="*/ 1066800 h 1089660"/>
                <a:gd name="connsiteX12" fmla="*/ 708660 w 708660"/>
                <a:gd name="connsiteY12" fmla="*/ 998220 h 1089660"/>
                <a:gd name="connsiteX13" fmla="*/ 708660 w 708660"/>
                <a:gd name="connsiteY13" fmla="*/ 929640 h 1089660"/>
                <a:gd name="connsiteX14" fmla="*/ 662940 w 708660"/>
                <a:gd name="connsiteY14" fmla="*/ 548640 h 1089660"/>
                <a:gd name="connsiteX15" fmla="*/ 525780 w 708660"/>
                <a:gd name="connsiteY15" fmla="*/ 0 h 1089660"/>
                <a:gd name="connsiteX0" fmla="*/ 510540 w 708660"/>
                <a:gd name="connsiteY0" fmla="*/ 0 h 1089660"/>
                <a:gd name="connsiteX1" fmla="*/ 175260 w 708660"/>
                <a:gd name="connsiteY1" fmla="*/ 213360 h 1089660"/>
                <a:gd name="connsiteX2" fmla="*/ 99060 w 708660"/>
                <a:gd name="connsiteY2" fmla="*/ 381000 h 1089660"/>
                <a:gd name="connsiteX3" fmla="*/ 228600 w 708660"/>
                <a:gd name="connsiteY3" fmla="*/ 350520 h 1089660"/>
                <a:gd name="connsiteX4" fmla="*/ 76200 w 708660"/>
                <a:gd name="connsiteY4" fmla="*/ 518160 h 1089660"/>
                <a:gd name="connsiteX5" fmla="*/ 0 w 708660"/>
                <a:gd name="connsiteY5" fmla="*/ 655320 h 1089660"/>
                <a:gd name="connsiteX6" fmla="*/ 7620 w 708660"/>
                <a:gd name="connsiteY6" fmla="*/ 777240 h 1089660"/>
                <a:gd name="connsiteX7" fmla="*/ 91440 w 708660"/>
                <a:gd name="connsiteY7" fmla="*/ 929640 h 1089660"/>
                <a:gd name="connsiteX8" fmla="*/ 175260 w 708660"/>
                <a:gd name="connsiteY8" fmla="*/ 1066800 h 1089660"/>
                <a:gd name="connsiteX9" fmla="*/ 236220 w 708660"/>
                <a:gd name="connsiteY9" fmla="*/ 1089660 h 1089660"/>
                <a:gd name="connsiteX10" fmla="*/ 381000 w 708660"/>
                <a:gd name="connsiteY10" fmla="*/ 1082040 h 1089660"/>
                <a:gd name="connsiteX11" fmla="*/ 525780 w 708660"/>
                <a:gd name="connsiteY11" fmla="*/ 1066800 h 1089660"/>
                <a:gd name="connsiteX12" fmla="*/ 708660 w 708660"/>
                <a:gd name="connsiteY12" fmla="*/ 998220 h 1089660"/>
                <a:gd name="connsiteX13" fmla="*/ 708660 w 708660"/>
                <a:gd name="connsiteY13" fmla="*/ 929640 h 1089660"/>
                <a:gd name="connsiteX14" fmla="*/ 662940 w 708660"/>
                <a:gd name="connsiteY14" fmla="*/ 548640 h 1089660"/>
                <a:gd name="connsiteX15" fmla="*/ 513874 w 708660"/>
                <a:gd name="connsiteY15" fmla="*/ 4763 h 108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8660" h="1089660">
                  <a:moveTo>
                    <a:pt x="510540" y="0"/>
                  </a:moveTo>
                  <a:lnTo>
                    <a:pt x="175260" y="213360"/>
                  </a:lnTo>
                  <a:lnTo>
                    <a:pt x="99060" y="381000"/>
                  </a:lnTo>
                  <a:lnTo>
                    <a:pt x="228600" y="350520"/>
                  </a:lnTo>
                  <a:lnTo>
                    <a:pt x="76200" y="518160"/>
                  </a:lnTo>
                  <a:lnTo>
                    <a:pt x="0" y="655320"/>
                  </a:lnTo>
                  <a:lnTo>
                    <a:pt x="7620" y="777240"/>
                  </a:lnTo>
                  <a:lnTo>
                    <a:pt x="91440" y="929640"/>
                  </a:lnTo>
                  <a:lnTo>
                    <a:pt x="175260" y="1066800"/>
                  </a:lnTo>
                  <a:lnTo>
                    <a:pt x="236220" y="1089660"/>
                  </a:lnTo>
                  <a:lnTo>
                    <a:pt x="381000" y="1082040"/>
                  </a:lnTo>
                  <a:lnTo>
                    <a:pt x="525780" y="1066800"/>
                  </a:lnTo>
                  <a:lnTo>
                    <a:pt x="708660" y="998220"/>
                  </a:lnTo>
                  <a:lnTo>
                    <a:pt x="708660" y="929640"/>
                  </a:lnTo>
                  <a:lnTo>
                    <a:pt x="662940" y="548640"/>
                  </a:lnTo>
                  <a:lnTo>
                    <a:pt x="513874" y="4763"/>
                  </a:lnTo>
                </a:path>
              </a:pathLst>
            </a:custGeom>
            <a:solidFill>
              <a:srgbClr val="BEAE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Forme libre 64"/>
            <p:cNvSpPr/>
            <p:nvPr/>
          </p:nvSpPr>
          <p:spPr>
            <a:xfrm>
              <a:off x="1767840" y="5402580"/>
              <a:ext cx="1379220" cy="365760"/>
            </a:xfrm>
            <a:custGeom>
              <a:avLst/>
              <a:gdLst>
                <a:gd name="connsiteX0" fmla="*/ 312420 w 1379220"/>
                <a:gd name="connsiteY0" fmla="*/ 60960 h 365760"/>
                <a:gd name="connsiteX1" fmla="*/ 312420 w 1379220"/>
                <a:gd name="connsiteY1" fmla="*/ 60960 h 365760"/>
                <a:gd name="connsiteX2" fmla="*/ 419100 w 1379220"/>
                <a:gd name="connsiteY2" fmla="*/ 15240 h 365760"/>
                <a:gd name="connsiteX3" fmla="*/ 548640 w 1379220"/>
                <a:gd name="connsiteY3" fmla="*/ 0 h 365760"/>
                <a:gd name="connsiteX4" fmla="*/ 685800 w 1379220"/>
                <a:gd name="connsiteY4" fmla="*/ 30480 h 365760"/>
                <a:gd name="connsiteX5" fmla="*/ 807720 w 1379220"/>
                <a:gd name="connsiteY5" fmla="*/ 53340 h 365760"/>
                <a:gd name="connsiteX6" fmla="*/ 952500 w 1379220"/>
                <a:gd name="connsiteY6" fmla="*/ 68580 h 365760"/>
                <a:gd name="connsiteX7" fmla="*/ 1097280 w 1379220"/>
                <a:gd name="connsiteY7" fmla="*/ 106680 h 365760"/>
                <a:gd name="connsiteX8" fmla="*/ 1196340 w 1379220"/>
                <a:gd name="connsiteY8" fmla="*/ 99060 h 365760"/>
                <a:gd name="connsiteX9" fmla="*/ 1264920 w 1379220"/>
                <a:gd name="connsiteY9" fmla="*/ 167640 h 365760"/>
                <a:gd name="connsiteX10" fmla="*/ 1264920 w 1379220"/>
                <a:gd name="connsiteY10" fmla="*/ 167640 h 365760"/>
                <a:gd name="connsiteX11" fmla="*/ 1333500 w 1379220"/>
                <a:gd name="connsiteY11" fmla="*/ 220980 h 365760"/>
                <a:gd name="connsiteX12" fmla="*/ 1379220 w 1379220"/>
                <a:gd name="connsiteY12" fmla="*/ 251460 h 365760"/>
                <a:gd name="connsiteX13" fmla="*/ 1341120 w 1379220"/>
                <a:gd name="connsiteY13" fmla="*/ 358140 h 365760"/>
                <a:gd name="connsiteX14" fmla="*/ 1226820 w 1379220"/>
                <a:gd name="connsiteY14" fmla="*/ 358140 h 365760"/>
                <a:gd name="connsiteX15" fmla="*/ 1005840 w 1379220"/>
                <a:gd name="connsiteY15" fmla="*/ 365760 h 365760"/>
                <a:gd name="connsiteX16" fmla="*/ 845820 w 1379220"/>
                <a:gd name="connsiteY16" fmla="*/ 358140 h 365760"/>
                <a:gd name="connsiteX17" fmla="*/ 739140 w 1379220"/>
                <a:gd name="connsiteY17" fmla="*/ 342900 h 365760"/>
                <a:gd name="connsiteX18" fmla="*/ 685800 w 1379220"/>
                <a:gd name="connsiteY18" fmla="*/ 335280 h 365760"/>
                <a:gd name="connsiteX19" fmla="*/ 594360 w 1379220"/>
                <a:gd name="connsiteY19" fmla="*/ 312420 h 365760"/>
                <a:gd name="connsiteX20" fmla="*/ 533400 w 1379220"/>
                <a:gd name="connsiteY20" fmla="*/ 289560 h 365760"/>
                <a:gd name="connsiteX21" fmla="*/ 411480 w 1379220"/>
                <a:gd name="connsiteY21" fmla="*/ 236220 h 365760"/>
                <a:gd name="connsiteX22" fmla="*/ 0 w 1379220"/>
                <a:gd name="connsiteY22" fmla="*/ 53340 h 365760"/>
                <a:gd name="connsiteX23" fmla="*/ 312420 w 1379220"/>
                <a:gd name="connsiteY23" fmla="*/ 6096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79220" h="365760">
                  <a:moveTo>
                    <a:pt x="312420" y="60960"/>
                  </a:moveTo>
                  <a:lnTo>
                    <a:pt x="312420" y="60960"/>
                  </a:lnTo>
                  <a:lnTo>
                    <a:pt x="419100" y="15240"/>
                  </a:lnTo>
                  <a:lnTo>
                    <a:pt x="548640" y="0"/>
                  </a:lnTo>
                  <a:lnTo>
                    <a:pt x="685800" y="30480"/>
                  </a:lnTo>
                  <a:lnTo>
                    <a:pt x="807720" y="53340"/>
                  </a:lnTo>
                  <a:lnTo>
                    <a:pt x="952500" y="68580"/>
                  </a:lnTo>
                  <a:lnTo>
                    <a:pt x="1097280" y="106680"/>
                  </a:lnTo>
                  <a:lnTo>
                    <a:pt x="1196340" y="99060"/>
                  </a:lnTo>
                  <a:lnTo>
                    <a:pt x="1264920" y="167640"/>
                  </a:lnTo>
                  <a:lnTo>
                    <a:pt x="1264920" y="167640"/>
                  </a:lnTo>
                  <a:lnTo>
                    <a:pt x="1333500" y="220980"/>
                  </a:lnTo>
                  <a:lnTo>
                    <a:pt x="1379220" y="251460"/>
                  </a:lnTo>
                  <a:lnTo>
                    <a:pt x="1341120" y="358140"/>
                  </a:lnTo>
                  <a:lnTo>
                    <a:pt x="1226820" y="358140"/>
                  </a:lnTo>
                  <a:lnTo>
                    <a:pt x="1005840" y="365760"/>
                  </a:lnTo>
                  <a:cubicBezTo>
                    <a:pt x="952500" y="363220"/>
                    <a:pt x="899025" y="362700"/>
                    <a:pt x="845820" y="358140"/>
                  </a:cubicBezTo>
                  <a:cubicBezTo>
                    <a:pt x="810030" y="355072"/>
                    <a:pt x="774700" y="347980"/>
                    <a:pt x="739140" y="342900"/>
                  </a:cubicBezTo>
                  <a:lnTo>
                    <a:pt x="685800" y="335280"/>
                  </a:lnTo>
                  <a:lnTo>
                    <a:pt x="594360" y="312420"/>
                  </a:lnTo>
                  <a:cubicBezTo>
                    <a:pt x="574040" y="304800"/>
                    <a:pt x="553432" y="297907"/>
                    <a:pt x="533400" y="289560"/>
                  </a:cubicBezTo>
                  <a:cubicBezTo>
                    <a:pt x="492453" y="272499"/>
                    <a:pt x="411480" y="236220"/>
                    <a:pt x="411480" y="236220"/>
                  </a:cubicBezTo>
                  <a:lnTo>
                    <a:pt x="0" y="53340"/>
                  </a:lnTo>
                  <a:lnTo>
                    <a:pt x="312420" y="60960"/>
                  </a:lnTo>
                  <a:close/>
                </a:path>
              </a:pathLst>
            </a:custGeom>
            <a:solidFill>
              <a:srgbClr val="BEAE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1935">
            <a:off x="308068" y="2402980"/>
            <a:ext cx="4419640" cy="39172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05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312379" y="2398515"/>
            <a:ext cx="4419117" cy="3916800"/>
          </a:xfrm>
          <a:prstGeom prst="rect">
            <a:avLst/>
          </a:prstGeom>
        </p:spPr>
      </p:pic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6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L’aire de compatibilité climatique</a:t>
            </a:r>
          </a:p>
        </p:txBody>
      </p:sp>
      <p:sp>
        <p:nvSpPr>
          <p:cNvPr id="22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 txBox="1">
            <a:spLocks/>
          </p:cNvSpPr>
          <p:nvPr/>
        </p:nvSpPr>
        <p:spPr>
          <a:xfrm>
            <a:off x="238125" y="1099912"/>
            <a:ext cx="11953875" cy="5256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b="0" kern="1200">
                <a:solidFill>
                  <a:srgbClr val="DE7246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rgbClr val="003C2B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D7F3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2405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Ainsi l’espèce est considérée compatible </a:t>
            </a:r>
          </a:p>
          <a:p>
            <a:pPr marL="0" indent="0">
              <a:buNone/>
            </a:pPr>
            <a:r>
              <a:rPr lang="fr-FR" dirty="0"/>
              <a:t>quand le seuil n’est franchi pour aucun des trois indicateurs 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4937162" y="2291070"/>
            <a:ext cx="3666805" cy="838800"/>
            <a:chOff x="6215062" y="1856090"/>
            <a:chExt cx="3666805" cy="838800"/>
          </a:xfrm>
        </p:grpSpPr>
        <p:sp>
          <p:nvSpPr>
            <p:cNvPr id="40" name="Rectangle 39"/>
            <p:cNvSpPr/>
            <p:nvPr/>
          </p:nvSpPr>
          <p:spPr>
            <a:xfrm>
              <a:off x="6215062" y="1856090"/>
              <a:ext cx="838800" cy="838800"/>
            </a:xfrm>
            <a:prstGeom prst="rect">
              <a:avLst/>
            </a:prstGeom>
            <a:solidFill>
              <a:srgbClr val="7FC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295390" y="2075435"/>
              <a:ext cx="25864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Zones compatibles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557363" y="2473704"/>
            <a:ext cx="4130246" cy="3899899"/>
            <a:chOff x="1333499" y="2473703"/>
            <a:chExt cx="4130246" cy="3899899"/>
          </a:xfrm>
        </p:grpSpPr>
        <p:sp>
          <p:nvSpPr>
            <p:cNvPr id="20" name="Forme libre 19"/>
            <p:cNvSpPr/>
            <p:nvPr/>
          </p:nvSpPr>
          <p:spPr>
            <a:xfrm>
              <a:off x="1333499" y="2473703"/>
              <a:ext cx="4130246" cy="3899899"/>
            </a:xfrm>
            <a:custGeom>
              <a:avLst/>
              <a:gdLst>
                <a:gd name="connsiteX0" fmla="*/ 0 w 4305300"/>
                <a:gd name="connsiteY0" fmla="*/ 1663700 h 4076700"/>
                <a:gd name="connsiteX1" fmla="*/ 203200 w 4305300"/>
                <a:gd name="connsiteY1" fmla="*/ 1219200 h 4076700"/>
                <a:gd name="connsiteX2" fmla="*/ 419100 w 4305300"/>
                <a:gd name="connsiteY2" fmla="*/ 1130300 h 4076700"/>
                <a:gd name="connsiteX3" fmla="*/ 558800 w 4305300"/>
                <a:gd name="connsiteY3" fmla="*/ 990600 h 4076700"/>
                <a:gd name="connsiteX4" fmla="*/ 596900 w 4305300"/>
                <a:gd name="connsiteY4" fmla="*/ 889000 h 4076700"/>
                <a:gd name="connsiteX5" fmla="*/ 673100 w 4305300"/>
                <a:gd name="connsiteY5" fmla="*/ 876300 h 4076700"/>
                <a:gd name="connsiteX6" fmla="*/ 838200 w 4305300"/>
                <a:gd name="connsiteY6" fmla="*/ 952500 h 4076700"/>
                <a:gd name="connsiteX7" fmla="*/ 914400 w 4305300"/>
                <a:gd name="connsiteY7" fmla="*/ 901700 h 4076700"/>
                <a:gd name="connsiteX8" fmla="*/ 1028700 w 4305300"/>
                <a:gd name="connsiteY8" fmla="*/ 736600 h 4076700"/>
                <a:gd name="connsiteX9" fmla="*/ 1168400 w 4305300"/>
                <a:gd name="connsiteY9" fmla="*/ 711200 h 4076700"/>
                <a:gd name="connsiteX10" fmla="*/ 1358900 w 4305300"/>
                <a:gd name="connsiteY10" fmla="*/ 660400 h 4076700"/>
                <a:gd name="connsiteX11" fmla="*/ 1473200 w 4305300"/>
                <a:gd name="connsiteY11" fmla="*/ 546100 h 4076700"/>
                <a:gd name="connsiteX12" fmla="*/ 1638300 w 4305300"/>
                <a:gd name="connsiteY12" fmla="*/ 469900 h 4076700"/>
                <a:gd name="connsiteX13" fmla="*/ 1765300 w 4305300"/>
                <a:gd name="connsiteY13" fmla="*/ 393700 h 4076700"/>
                <a:gd name="connsiteX14" fmla="*/ 1765300 w 4305300"/>
                <a:gd name="connsiteY14" fmla="*/ 241300 h 4076700"/>
                <a:gd name="connsiteX15" fmla="*/ 1828800 w 4305300"/>
                <a:gd name="connsiteY15" fmla="*/ 76200 h 4076700"/>
                <a:gd name="connsiteX16" fmla="*/ 2006600 w 4305300"/>
                <a:gd name="connsiteY16" fmla="*/ 0 h 4076700"/>
                <a:gd name="connsiteX17" fmla="*/ 2171700 w 4305300"/>
                <a:gd name="connsiteY17" fmla="*/ 203200 h 4076700"/>
                <a:gd name="connsiteX18" fmla="*/ 2159000 w 4305300"/>
                <a:gd name="connsiteY18" fmla="*/ 393700 h 4076700"/>
                <a:gd name="connsiteX19" fmla="*/ 2235200 w 4305300"/>
                <a:gd name="connsiteY19" fmla="*/ 546100 h 4076700"/>
                <a:gd name="connsiteX20" fmla="*/ 2463800 w 4305300"/>
                <a:gd name="connsiteY20" fmla="*/ 622300 h 4076700"/>
                <a:gd name="connsiteX21" fmla="*/ 2743200 w 4305300"/>
                <a:gd name="connsiteY21" fmla="*/ 495300 h 4076700"/>
                <a:gd name="connsiteX22" fmla="*/ 3073400 w 4305300"/>
                <a:gd name="connsiteY22" fmla="*/ 495300 h 4076700"/>
                <a:gd name="connsiteX23" fmla="*/ 3530600 w 4305300"/>
                <a:gd name="connsiteY23" fmla="*/ 647700 h 4076700"/>
                <a:gd name="connsiteX24" fmla="*/ 3416300 w 4305300"/>
                <a:gd name="connsiteY24" fmla="*/ 1257300 h 4076700"/>
                <a:gd name="connsiteX25" fmla="*/ 3289300 w 4305300"/>
                <a:gd name="connsiteY25" fmla="*/ 1308100 h 4076700"/>
                <a:gd name="connsiteX26" fmla="*/ 3111500 w 4305300"/>
                <a:gd name="connsiteY26" fmla="*/ 1282700 h 4076700"/>
                <a:gd name="connsiteX27" fmla="*/ 3136900 w 4305300"/>
                <a:gd name="connsiteY27" fmla="*/ 1066800 h 4076700"/>
                <a:gd name="connsiteX28" fmla="*/ 3111500 w 4305300"/>
                <a:gd name="connsiteY28" fmla="*/ 901700 h 4076700"/>
                <a:gd name="connsiteX29" fmla="*/ 2984500 w 4305300"/>
                <a:gd name="connsiteY29" fmla="*/ 977900 h 4076700"/>
                <a:gd name="connsiteX30" fmla="*/ 2844800 w 4305300"/>
                <a:gd name="connsiteY30" fmla="*/ 1028700 h 4076700"/>
                <a:gd name="connsiteX31" fmla="*/ 2806700 w 4305300"/>
                <a:gd name="connsiteY31" fmla="*/ 1193800 h 4076700"/>
                <a:gd name="connsiteX32" fmla="*/ 2844800 w 4305300"/>
                <a:gd name="connsiteY32" fmla="*/ 1308100 h 4076700"/>
                <a:gd name="connsiteX33" fmla="*/ 2908300 w 4305300"/>
                <a:gd name="connsiteY33" fmla="*/ 1358900 h 4076700"/>
                <a:gd name="connsiteX34" fmla="*/ 2755900 w 4305300"/>
                <a:gd name="connsiteY34" fmla="*/ 1485900 h 4076700"/>
                <a:gd name="connsiteX35" fmla="*/ 2654300 w 4305300"/>
                <a:gd name="connsiteY35" fmla="*/ 1574800 h 4076700"/>
                <a:gd name="connsiteX36" fmla="*/ 2603500 w 4305300"/>
                <a:gd name="connsiteY36" fmla="*/ 1689100 h 4076700"/>
                <a:gd name="connsiteX37" fmla="*/ 2565400 w 4305300"/>
                <a:gd name="connsiteY37" fmla="*/ 1828800 h 4076700"/>
                <a:gd name="connsiteX38" fmla="*/ 2463800 w 4305300"/>
                <a:gd name="connsiteY38" fmla="*/ 1892300 h 4076700"/>
                <a:gd name="connsiteX39" fmla="*/ 2425700 w 4305300"/>
                <a:gd name="connsiteY39" fmla="*/ 1981200 h 4076700"/>
                <a:gd name="connsiteX40" fmla="*/ 2362200 w 4305300"/>
                <a:gd name="connsiteY40" fmla="*/ 2286000 h 4076700"/>
                <a:gd name="connsiteX41" fmla="*/ 2286000 w 4305300"/>
                <a:gd name="connsiteY41" fmla="*/ 2425700 h 4076700"/>
                <a:gd name="connsiteX42" fmla="*/ 2286000 w 4305300"/>
                <a:gd name="connsiteY42" fmla="*/ 2425700 h 4076700"/>
                <a:gd name="connsiteX43" fmla="*/ 2286000 w 4305300"/>
                <a:gd name="connsiteY43" fmla="*/ 2425700 h 4076700"/>
                <a:gd name="connsiteX44" fmla="*/ 2222500 w 4305300"/>
                <a:gd name="connsiteY44" fmla="*/ 2298700 h 4076700"/>
                <a:gd name="connsiteX45" fmla="*/ 2222500 w 4305300"/>
                <a:gd name="connsiteY45" fmla="*/ 2298700 h 4076700"/>
                <a:gd name="connsiteX46" fmla="*/ 2209800 w 4305300"/>
                <a:gd name="connsiteY46" fmla="*/ 2108200 h 4076700"/>
                <a:gd name="connsiteX47" fmla="*/ 2159000 w 4305300"/>
                <a:gd name="connsiteY47" fmla="*/ 1981200 h 4076700"/>
                <a:gd name="connsiteX48" fmla="*/ 2032000 w 4305300"/>
                <a:gd name="connsiteY48" fmla="*/ 2133600 h 4076700"/>
                <a:gd name="connsiteX49" fmla="*/ 2057400 w 4305300"/>
                <a:gd name="connsiteY49" fmla="*/ 2286000 h 4076700"/>
                <a:gd name="connsiteX50" fmla="*/ 2120900 w 4305300"/>
                <a:gd name="connsiteY50" fmla="*/ 2362200 h 4076700"/>
                <a:gd name="connsiteX51" fmla="*/ 2133600 w 4305300"/>
                <a:gd name="connsiteY51" fmla="*/ 2476500 h 4076700"/>
                <a:gd name="connsiteX52" fmla="*/ 2133600 w 4305300"/>
                <a:gd name="connsiteY52" fmla="*/ 2476500 h 4076700"/>
                <a:gd name="connsiteX53" fmla="*/ 1993900 w 4305300"/>
                <a:gd name="connsiteY53" fmla="*/ 2273300 h 4076700"/>
                <a:gd name="connsiteX54" fmla="*/ 1955800 w 4305300"/>
                <a:gd name="connsiteY54" fmla="*/ 2146300 h 4076700"/>
                <a:gd name="connsiteX55" fmla="*/ 1955800 w 4305300"/>
                <a:gd name="connsiteY55" fmla="*/ 2006600 h 4076700"/>
                <a:gd name="connsiteX56" fmla="*/ 1841500 w 4305300"/>
                <a:gd name="connsiteY56" fmla="*/ 1968500 h 4076700"/>
                <a:gd name="connsiteX57" fmla="*/ 1524000 w 4305300"/>
                <a:gd name="connsiteY57" fmla="*/ 1930400 h 4076700"/>
                <a:gd name="connsiteX58" fmla="*/ 1460500 w 4305300"/>
                <a:gd name="connsiteY58" fmla="*/ 2044700 h 4076700"/>
                <a:gd name="connsiteX59" fmla="*/ 1498600 w 4305300"/>
                <a:gd name="connsiteY59" fmla="*/ 2260600 h 4076700"/>
                <a:gd name="connsiteX60" fmla="*/ 1612900 w 4305300"/>
                <a:gd name="connsiteY60" fmla="*/ 2425700 h 4076700"/>
                <a:gd name="connsiteX61" fmla="*/ 1714500 w 4305300"/>
                <a:gd name="connsiteY61" fmla="*/ 2578100 h 4076700"/>
                <a:gd name="connsiteX62" fmla="*/ 1917700 w 4305300"/>
                <a:gd name="connsiteY62" fmla="*/ 2578100 h 4076700"/>
                <a:gd name="connsiteX63" fmla="*/ 1917700 w 4305300"/>
                <a:gd name="connsiteY63" fmla="*/ 2578100 h 4076700"/>
                <a:gd name="connsiteX64" fmla="*/ 2057400 w 4305300"/>
                <a:gd name="connsiteY64" fmla="*/ 2527300 h 4076700"/>
                <a:gd name="connsiteX65" fmla="*/ 2095500 w 4305300"/>
                <a:gd name="connsiteY65" fmla="*/ 2590800 h 4076700"/>
                <a:gd name="connsiteX66" fmla="*/ 2082800 w 4305300"/>
                <a:gd name="connsiteY66" fmla="*/ 2743200 h 4076700"/>
                <a:gd name="connsiteX67" fmla="*/ 2070100 w 4305300"/>
                <a:gd name="connsiteY67" fmla="*/ 2844800 h 4076700"/>
                <a:gd name="connsiteX68" fmla="*/ 2159000 w 4305300"/>
                <a:gd name="connsiteY68" fmla="*/ 2819400 h 4076700"/>
                <a:gd name="connsiteX69" fmla="*/ 2260600 w 4305300"/>
                <a:gd name="connsiteY69" fmla="*/ 2667000 h 4076700"/>
                <a:gd name="connsiteX70" fmla="*/ 2336800 w 4305300"/>
                <a:gd name="connsiteY70" fmla="*/ 2578100 h 4076700"/>
                <a:gd name="connsiteX71" fmla="*/ 2425700 w 4305300"/>
                <a:gd name="connsiteY71" fmla="*/ 2476500 h 4076700"/>
                <a:gd name="connsiteX72" fmla="*/ 2438400 w 4305300"/>
                <a:gd name="connsiteY72" fmla="*/ 2311400 h 4076700"/>
                <a:gd name="connsiteX73" fmla="*/ 2540000 w 4305300"/>
                <a:gd name="connsiteY73" fmla="*/ 2286000 h 4076700"/>
                <a:gd name="connsiteX74" fmla="*/ 2616200 w 4305300"/>
                <a:gd name="connsiteY74" fmla="*/ 2374900 h 4076700"/>
                <a:gd name="connsiteX75" fmla="*/ 2641600 w 4305300"/>
                <a:gd name="connsiteY75" fmla="*/ 2489200 h 4076700"/>
                <a:gd name="connsiteX76" fmla="*/ 2679700 w 4305300"/>
                <a:gd name="connsiteY76" fmla="*/ 2565400 h 4076700"/>
                <a:gd name="connsiteX77" fmla="*/ 2819400 w 4305300"/>
                <a:gd name="connsiteY77" fmla="*/ 2654300 h 4076700"/>
                <a:gd name="connsiteX78" fmla="*/ 2959100 w 4305300"/>
                <a:gd name="connsiteY78" fmla="*/ 2768600 h 4076700"/>
                <a:gd name="connsiteX79" fmla="*/ 2908300 w 4305300"/>
                <a:gd name="connsiteY79" fmla="*/ 2781300 h 4076700"/>
                <a:gd name="connsiteX80" fmla="*/ 2959100 w 4305300"/>
                <a:gd name="connsiteY80" fmla="*/ 2908300 h 4076700"/>
                <a:gd name="connsiteX81" fmla="*/ 3086100 w 4305300"/>
                <a:gd name="connsiteY81" fmla="*/ 2946400 h 4076700"/>
                <a:gd name="connsiteX82" fmla="*/ 3175000 w 4305300"/>
                <a:gd name="connsiteY82" fmla="*/ 2870200 h 4076700"/>
                <a:gd name="connsiteX83" fmla="*/ 3302000 w 4305300"/>
                <a:gd name="connsiteY83" fmla="*/ 2844800 h 4076700"/>
                <a:gd name="connsiteX84" fmla="*/ 3441700 w 4305300"/>
                <a:gd name="connsiteY84" fmla="*/ 2832100 h 4076700"/>
                <a:gd name="connsiteX85" fmla="*/ 3835400 w 4305300"/>
                <a:gd name="connsiteY85" fmla="*/ 2908300 h 4076700"/>
                <a:gd name="connsiteX86" fmla="*/ 4076700 w 4305300"/>
                <a:gd name="connsiteY86" fmla="*/ 3022600 h 4076700"/>
                <a:gd name="connsiteX87" fmla="*/ 4152900 w 4305300"/>
                <a:gd name="connsiteY87" fmla="*/ 3149600 h 4076700"/>
                <a:gd name="connsiteX88" fmla="*/ 4178300 w 4305300"/>
                <a:gd name="connsiteY88" fmla="*/ 3200400 h 4076700"/>
                <a:gd name="connsiteX89" fmla="*/ 4267200 w 4305300"/>
                <a:gd name="connsiteY89" fmla="*/ 3340100 h 4076700"/>
                <a:gd name="connsiteX90" fmla="*/ 4305300 w 4305300"/>
                <a:gd name="connsiteY90" fmla="*/ 3746500 h 4076700"/>
                <a:gd name="connsiteX91" fmla="*/ 4051300 w 4305300"/>
                <a:gd name="connsiteY91" fmla="*/ 4064000 h 4076700"/>
                <a:gd name="connsiteX92" fmla="*/ 3898900 w 4305300"/>
                <a:gd name="connsiteY92" fmla="*/ 4076700 h 4076700"/>
                <a:gd name="connsiteX93" fmla="*/ 2959100 w 4305300"/>
                <a:gd name="connsiteY93" fmla="*/ 3898900 h 4076700"/>
                <a:gd name="connsiteX94" fmla="*/ 2286000 w 4305300"/>
                <a:gd name="connsiteY94" fmla="*/ 3746500 h 4076700"/>
                <a:gd name="connsiteX95" fmla="*/ 1955800 w 4305300"/>
                <a:gd name="connsiteY95" fmla="*/ 3733800 h 4076700"/>
                <a:gd name="connsiteX96" fmla="*/ 1955800 w 4305300"/>
                <a:gd name="connsiteY96" fmla="*/ 3733800 h 4076700"/>
                <a:gd name="connsiteX97" fmla="*/ 1841500 w 4305300"/>
                <a:gd name="connsiteY97" fmla="*/ 3479800 h 4076700"/>
                <a:gd name="connsiteX98" fmla="*/ 1701800 w 4305300"/>
                <a:gd name="connsiteY98" fmla="*/ 3365500 h 4076700"/>
                <a:gd name="connsiteX99" fmla="*/ 1587500 w 4305300"/>
                <a:gd name="connsiteY99" fmla="*/ 3327400 h 4076700"/>
                <a:gd name="connsiteX100" fmla="*/ 1460500 w 4305300"/>
                <a:gd name="connsiteY100" fmla="*/ 3276600 h 4076700"/>
                <a:gd name="connsiteX101" fmla="*/ 1270000 w 4305300"/>
                <a:gd name="connsiteY101" fmla="*/ 3276600 h 4076700"/>
                <a:gd name="connsiteX102" fmla="*/ 952500 w 4305300"/>
                <a:gd name="connsiteY102" fmla="*/ 3225800 h 4076700"/>
                <a:gd name="connsiteX103" fmla="*/ 812800 w 4305300"/>
                <a:gd name="connsiteY103" fmla="*/ 3225800 h 4076700"/>
                <a:gd name="connsiteX104" fmla="*/ 647700 w 4305300"/>
                <a:gd name="connsiteY104" fmla="*/ 3251200 h 4076700"/>
                <a:gd name="connsiteX105" fmla="*/ 647700 w 4305300"/>
                <a:gd name="connsiteY105" fmla="*/ 3251200 h 4076700"/>
                <a:gd name="connsiteX106" fmla="*/ 723900 w 4305300"/>
                <a:gd name="connsiteY106" fmla="*/ 3162300 h 4076700"/>
                <a:gd name="connsiteX107" fmla="*/ 812800 w 4305300"/>
                <a:gd name="connsiteY107" fmla="*/ 3048000 h 4076700"/>
                <a:gd name="connsiteX108" fmla="*/ 787400 w 4305300"/>
                <a:gd name="connsiteY108" fmla="*/ 2921000 h 4076700"/>
                <a:gd name="connsiteX109" fmla="*/ 736600 w 4305300"/>
                <a:gd name="connsiteY109" fmla="*/ 2806700 h 4076700"/>
                <a:gd name="connsiteX110" fmla="*/ 698500 w 4305300"/>
                <a:gd name="connsiteY110" fmla="*/ 2679700 h 4076700"/>
                <a:gd name="connsiteX111" fmla="*/ 660400 w 4305300"/>
                <a:gd name="connsiteY111" fmla="*/ 2616200 h 4076700"/>
                <a:gd name="connsiteX112" fmla="*/ 622300 w 4305300"/>
                <a:gd name="connsiteY112" fmla="*/ 2476500 h 4076700"/>
                <a:gd name="connsiteX113" fmla="*/ 431800 w 4305300"/>
                <a:gd name="connsiteY113" fmla="*/ 1892300 h 4076700"/>
                <a:gd name="connsiteX114" fmla="*/ 292100 w 4305300"/>
                <a:gd name="connsiteY114" fmla="*/ 1778000 h 4076700"/>
                <a:gd name="connsiteX115" fmla="*/ 127000 w 4305300"/>
                <a:gd name="connsiteY115" fmla="*/ 1714500 h 4076700"/>
                <a:gd name="connsiteX116" fmla="*/ 0 w 4305300"/>
                <a:gd name="connsiteY116" fmla="*/ 1651000 h 4076700"/>
                <a:gd name="connsiteX117" fmla="*/ 0 w 4305300"/>
                <a:gd name="connsiteY117" fmla="*/ 1663700 h 4076700"/>
                <a:gd name="connsiteX0" fmla="*/ 0 w 4305300"/>
                <a:gd name="connsiteY0" fmla="*/ 1663700 h 4076700"/>
                <a:gd name="connsiteX1" fmla="*/ 203200 w 4305300"/>
                <a:gd name="connsiteY1" fmla="*/ 1219200 h 4076700"/>
                <a:gd name="connsiteX2" fmla="*/ 419100 w 4305300"/>
                <a:gd name="connsiteY2" fmla="*/ 1130300 h 4076700"/>
                <a:gd name="connsiteX3" fmla="*/ 558800 w 4305300"/>
                <a:gd name="connsiteY3" fmla="*/ 990600 h 4076700"/>
                <a:gd name="connsiteX4" fmla="*/ 596900 w 4305300"/>
                <a:gd name="connsiteY4" fmla="*/ 889000 h 4076700"/>
                <a:gd name="connsiteX5" fmla="*/ 673100 w 4305300"/>
                <a:gd name="connsiteY5" fmla="*/ 876300 h 4076700"/>
                <a:gd name="connsiteX6" fmla="*/ 838200 w 4305300"/>
                <a:gd name="connsiteY6" fmla="*/ 952500 h 4076700"/>
                <a:gd name="connsiteX7" fmla="*/ 914400 w 4305300"/>
                <a:gd name="connsiteY7" fmla="*/ 901700 h 4076700"/>
                <a:gd name="connsiteX8" fmla="*/ 1028700 w 4305300"/>
                <a:gd name="connsiteY8" fmla="*/ 736600 h 4076700"/>
                <a:gd name="connsiteX9" fmla="*/ 1168400 w 4305300"/>
                <a:gd name="connsiteY9" fmla="*/ 711200 h 4076700"/>
                <a:gd name="connsiteX10" fmla="*/ 1358900 w 4305300"/>
                <a:gd name="connsiteY10" fmla="*/ 660400 h 4076700"/>
                <a:gd name="connsiteX11" fmla="*/ 1473200 w 4305300"/>
                <a:gd name="connsiteY11" fmla="*/ 546100 h 4076700"/>
                <a:gd name="connsiteX12" fmla="*/ 1638300 w 4305300"/>
                <a:gd name="connsiteY12" fmla="*/ 469900 h 4076700"/>
                <a:gd name="connsiteX13" fmla="*/ 1765300 w 4305300"/>
                <a:gd name="connsiteY13" fmla="*/ 393700 h 4076700"/>
                <a:gd name="connsiteX14" fmla="*/ 1765300 w 4305300"/>
                <a:gd name="connsiteY14" fmla="*/ 241300 h 4076700"/>
                <a:gd name="connsiteX15" fmla="*/ 1828800 w 4305300"/>
                <a:gd name="connsiteY15" fmla="*/ 76200 h 4076700"/>
                <a:gd name="connsiteX16" fmla="*/ 2006600 w 4305300"/>
                <a:gd name="connsiteY16" fmla="*/ 0 h 4076700"/>
                <a:gd name="connsiteX17" fmla="*/ 2171700 w 4305300"/>
                <a:gd name="connsiteY17" fmla="*/ 203200 h 4076700"/>
                <a:gd name="connsiteX18" fmla="*/ 2159000 w 4305300"/>
                <a:gd name="connsiteY18" fmla="*/ 393700 h 4076700"/>
                <a:gd name="connsiteX19" fmla="*/ 2235200 w 4305300"/>
                <a:gd name="connsiteY19" fmla="*/ 546100 h 4076700"/>
                <a:gd name="connsiteX20" fmla="*/ 2463800 w 4305300"/>
                <a:gd name="connsiteY20" fmla="*/ 622300 h 4076700"/>
                <a:gd name="connsiteX21" fmla="*/ 2743200 w 4305300"/>
                <a:gd name="connsiteY21" fmla="*/ 495300 h 4076700"/>
                <a:gd name="connsiteX22" fmla="*/ 3073400 w 4305300"/>
                <a:gd name="connsiteY22" fmla="*/ 495300 h 4076700"/>
                <a:gd name="connsiteX23" fmla="*/ 3530600 w 4305300"/>
                <a:gd name="connsiteY23" fmla="*/ 647700 h 4076700"/>
                <a:gd name="connsiteX24" fmla="*/ 3416300 w 4305300"/>
                <a:gd name="connsiteY24" fmla="*/ 1257300 h 4076700"/>
                <a:gd name="connsiteX25" fmla="*/ 3289300 w 4305300"/>
                <a:gd name="connsiteY25" fmla="*/ 1308100 h 4076700"/>
                <a:gd name="connsiteX26" fmla="*/ 3111500 w 4305300"/>
                <a:gd name="connsiteY26" fmla="*/ 1282700 h 4076700"/>
                <a:gd name="connsiteX27" fmla="*/ 3136900 w 4305300"/>
                <a:gd name="connsiteY27" fmla="*/ 1066800 h 4076700"/>
                <a:gd name="connsiteX28" fmla="*/ 3111500 w 4305300"/>
                <a:gd name="connsiteY28" fmla="*/ 901700 h 4076700"/>
                <a:gd name="connsiteX29" fmla="*/ 2984500 w 4305300"/>
                <a:gd name="connsiteY29" fmla="*/ 977900 h 4076700"/>
                <a:gd name="connsiteX30" fmla="*/ 2844800 w 4305300"/>
                <a:gd name="connsiteY30" fmla="*/ 1028700 h 4076700"/>
                <a:gd name="connsiteX31" fmla="*/ 2806700 w 4305300"/>
                <a:gd name="connsiteY31" fmla="*/ 1193800 h 4076700"/>
                <a:gd name="connsiteX32" fmla="*/ 2844800 w 4305300"/>
                <a:gd name="connsiteY32" fmla="*/ 1308100 h 4076700"/>
                <a:gd name="connsiteX33" fmla="*/ 2908300 w 4305300"/>
                <a:gd name="connsiteY33" fmla="*/ 1358900 h 4076700"/>
                <a:gd name="connsiteX34" fmla="*/ 2755900 w 4305300"/>
                <a:gd name="connsiteY34" fmla="*/ 1485900 h 4076700"/>
                <a:gd name="connsiteX35" fmla="*/ 2654300 w 4305300"/>
                <a:gd name="connsiteY35" fmla="*/ 1574800 h 4076700"/>
                <a:gd name="connsiteX36" fmla="*/ 2603500 w 4305300"/>
                <a:gd name="connsiteY36" fmla="*/ 1689100 h 4076700"/>
                <a:gd name="connsiteX37" fmla="*/ 2565400 w 4305300"/>
                <a:gd name="connsiteY37" fmla="*/ 1828800 h 4076700"/>
                <a:gd name="connsiteX38" fmla="*/ 2463800 w 4305300"/>
                <a:gd name="connsiteY38" fmla="*/ 1892300 h 4076700"/>
                <a:gd name="connsiteX39" fmla="*/ 2425700 w 4305300"/>
                <a:gd name="connsiteY39" fmla="*/ 1981200 h 4076700"/>
                <a:gd name="connsiteX40" fmla="*/ 2362200 w 4305300"/>
                <a:gd name="connsiteY40" fmla="*/ 2286000 h 4076700"/>
                <a:gd name="connsiteX41" fmla="*/ 2286000 w 4305300"/>
                <a:gd name="connsiteY41" fmla="*/ 2425700 h 4076700"/>
                <a:gd name="connsiteX42" fmla="*/ 2286000 w 4305300"/>
                <a:gd name="connsiteY42" fmla="*/ 2425700 h 4076700"/>
                <a:gd name="connsiteX43" fmla="*/ 2286000 w 4305300"/>
                <a:gd name="connsiteY43" fmla="*/ 2425700 h 4076700"/>
                <a:gd name="connsiteX44" fmla="*/ 2222500 w 4305300"/>
                <a:gd name="connsiteY44" fmla="*/ 2298700 h 4076700"/>
                <a:gd name="connsiteX45" fmla="*/ 2222500 w 4305300"/>
                <a:gd name="connsiteY45" fmla="*/ 2298700 h 4076700"/>
                <a:gd name="connsiteX46" fmla="*/ 2209800 w 4305300"/>
                <a:gd name="connsiteY46" fmla="*/ 2108200 h 4076700"/>
                <a:gd name="connsiteX47" fmla="*/ 2159000 w 4305300"/>
                <a:gd name="connsiteY47" fmla="*/ 1981200 h 4076700"/>
                <a:gd name="connsiteX48" fmla="*/ 2032000 w 4305300"/>
                <a:gd name="connsiteY48" fmla="*/ 2133600 h 4076700"/>
                <a:gd name="connsiteX49" fmla="*/ 2057400 w 4305300"/>
                <a:gd name="connsiteY49" fmla="*/ 2286000 h 4076700"/>
                <a:gd name="connsiteX50" fmla="*/ 2120900 w 4305300"/>
                <a:gd name="connsiteY50" fmla="*/ 2362200 h 4076700"/>
                <a:gd name="connsiteX51" fmla="*/ 2133600 w 4305300"/>
                <a:gd name="connsiteY51" fmla="*/ 2476500 h 4076700"/>
                <a:gd name="connsiteX52" fmla="*/ 2133600 w 4305300"/>
                <a:gd name="connsiteY52" fmla="*/ 2476500 h 4076700"/>
                <a:gd name="connsiteX53" fmla="*/ 1993900 w 4305300"/>
                <a:gd name="connsiteY53" fmla="*/ 2273300 h 4076700"/>
                <a:gd name="connsiteX54" fmla="*/ 1955800 w 4305300"/>
                <a:gd name="connsiteY54" fmla="*/ 2146300 h 4076700"/>
                <a:gd name="connsiteX55" fmla="*/ 1955800 w 4305300"/>
                <a:gd name="connsiteY55" fmla="*/ 2006600 h 4076700"/>
                <a:gd name="connsiteX56" fmla="*/ 1841500 w 4305300"/>
                <a:gd name="connsiteY56" fmla="*/ 1968500 h 4076700"/>
                <a:gd name="connsiteX57" fmla="*/ 1524000 w 4305300"/>
                <a:gd name="connsiteY57" fmla="*/ 1930400 h 4076700"/>
                <a:gd name="connsiteX58" fmla="*/ 1460500 w 4305300"/>
                <a:gd name="connsiteY58" fmla="*/ 2044700 h 4076700"/>
                <a:gd name="connsiteX59" fmla="*/ 1498600 w 4305300"/>
                <a:gd name="connsiteY59" fmla="*/ 2260600 h 4076700"/>
                <a:gd name="connsiteX60" fmla="*/ 1612900 w 4305300"/>
                <a:gd name="connsiteY60" fmla="*/ 2425700 h 4076700"/>
                <a:gd name="connsiteX61" fmla="*/ 1714500 w 4305300"/>
                <a:gd name="connsiteY61" fmla="*/ 2578100 h 4076700"/>
                <a:gd name="connsiteX62" fmla="*/ 1917700 w 4305300"/>
                <a:gd name="connsiteY62" fmla="*/ 2578100 h 4076700"/>
                <a:gd name="connsiteX63" fmla="*/ 1917700 w 4305300"/>
                <a:gd name="connsiteY63" fmla="*/ 2578100 h 4076700"/>
                <a:gd name="connsiteX64" fmla="*/ 2057400 w 4305300"/>
                <a:gd name="connsiteY64" fmla="*/ 2527300 h 4076700"/>
                <a:gd name="connsiteX65" fmla="*/ 2095500 w 4305300"/>
                <a:gd name="connsiteY65" fmla="*/ 2590800 h 4076700"/>
                <a:gd name="connsiteX66" fmla="*/ 2082800 w 4305300"/>
                <a:gd name="connsiteY66" fmla="*/ 2743200 h 4076700"/>
                <a:gd name="connsiteX67" fmla="*/ 2070100 w 4305300"/>
                <a:gd name="connsiteY67" fmla="*/ 2844800 h 4076700"/>
                <a:gd name="connsiteX68" fmla="*/ 2159000 w 4305300"/>
                <a:gd name="connsiteY68" fmla="*/ 2819400 h 4076700"/>
                <a:gd name="connsiteX69" fmla="*/ 2260600 w 4305300"/>
                <a:gd name="connsiteY69" fmla="*/ 2667000 h 4076700"/>
                <a:gd name="connsiteX70" fmla="*/ 2336800 w 4305300"/>
                <a:gd name="connsiteY70" fmla="*/ 2578100 h 4076700"/>
                <a:gd name="connsiteX71" fmla="*/ 2425700 w 4305300"/>
                <a:gd name="connsiteY71" fmla="*/ 2476500 h 4076700"/>
                <a:gd name="connsiteX72" fmla="*/ 2438400 w 4305300"/>
                <a:gd name="connsiteY72" fmla="*/ 2311400 h 4076700"/>
                <a:gd name="connsiteX73" fmla="*/ 2540000 w 4305300"/>
                <a:gd name="connsiteY73" fmla="*/ 2286000 h 4076700"/>
                <a:gd name="connsiteX74" fmla="*/ 2616200 w 4305300"/>
                <a:gd name="connsiteY74" fmla="*/ 2374900 h 4076700"/>
                <a:gd name="connsiteX75" fmla="*/ 2641600 w 4305300"/>
                <a:gd name="connsiteY75" fmla="*/ 2489200 h 4076700"/>
                <a:gd name="connsiteX76" fmla="*/ 2679700 w 4305300"/>
                <a:gd name="connsiteY76" fmla="*/ 2565400 h 4076700"/>
                <a:gd name="connsiteX77" fmla="*/ 2819400 w 4305300"/>
                <a:gd name="connsiteY77" fmla="*/ 2654300 h 4076700"/>
                <a:gd name="connsiteX78" fmla="*/ 2959100 w 4305300"/>
                <a:gd name="connsiteY78" fmla="*/ 2768600 h 4076700"/>
                <a:gd name="connsiteX79" fmla="*/ 2908300 w 4305300"/>
                <a:gd name="connsiteY79" fmla="*/ 2781300 h 4076700"/>
                <a:gd name="connsiteX80" fmla="*/ 2959100 w 4305300"/>
                <a:gd name="connsiteY80" fmla="*/ 2908300 h 4076700"/>
                <a:gd name="connsiteX81" fmla="*/ 3086100 w 4305300"/>
                <a:gd name="connsiteY81" fmla="*/ 2946400 h 4076700"/>
                <a:gd name="connsiteX82" fmla="*/ 3175000 w 4305300"/>
                <a:gd name="connsiteY82" fmla="*/ 2870200 h 4076700"/>
                <a:gd name="connsiteX83" fmla="*/ 3302000 w 4305300"/>
                <a:gd name="connsiteY83" fmla="*/ 2844800 h 4076700"/>
                <a:gd name="connsiteX84" fmla="*/ 3441700 w 4305300"/>
                <a:gd name="connsiteY84" fmla="*/ 2832100 h 4076700"/>
                <a:gd name="connsiteX85" fmla="*/ 3835400 w 4305300"/>
                <a:gd name="connsiteY85" fmla="*/ 2908300 h 4076700"/>
                <a:gd name="connsiteX86" fmla="*/ 4076700 w 4305300"/>
                <a:gd name="connsiteY86" fmla="*/ 3022600 h 4076700"/>
                <a:gd name="connsiteX87" fmla="*/ 4152900 w 4305300"/>
                <a:gd name="connsiteY87" fmla="*/ 3149600 h 4076700"/>
                <a:gd name="connsiteX88" fmla="*/ 4178300 w 4305300"/>
                <a:gd name="connsiteY88" fmla="*/ 3200400 h 4076700"/>
                <a:gd name="connsiteX89" fmla="*/ 4305300 w 4305300"/>
                <a:gd name="connsiteY89" fmla="*/ 3746500 h 4076700"/>
                <a:gd name="connsiteX90" fmla="*/ 4051300 w 4305300"/>
                <a:gd name="connsiteY90" fmla="*/ 4064000 h 4076700"/>
                <a:gd name="connsiteX91" fmla="*/ 3898900 w 4305300"/>
                <a:gd name="connsiteY91" fmla="*/ 4076700 h 4076700"/>
                <a:gd name="connsiteX92" fmla="*/ 2959100 w 4305300"/>
                <a:gd name="connsiteY92" fmla="*/ 3898900 h 4076700"/>
                <a:gd name="connsiteX93" fmla="*/ 2286000 w 4305300"/>
                <a:gd name="connsiteY93" fmla="*/ 3746500 h 4076700"/>
                <a:gd name="connsiteX94" fmla="*/ 1955800 w 4305300"/>
                <a:gd name="connsiteY94" fmla="*/ 3733800 h 4076700"/>
                <a:gd name="connsiteX95" fmla="*/ 1955800 w 4305300"/>
                <a:gd name="connsiteY95" fmla="*/ 3733800 h 4076700"/>
                <a:gd name="connsiteX96" fmla="*/ 1841500 w 4305300"/>
                <a:gd name="connsiteY96" fmla="*/ 3479800 h 4076700"/>
                <a:gd name="connsiteX97" fmla="*/ 1701800 w 4305300"/>
                <a:gd name="connsiteY97" fmla="*/ 3365500 h 4076700"/>
                <a:gd name="connsiteX98" fmla="*/ 1587500 w 4305300"/>
                <a:gd name="connsiteY98" fmla="*/ 3327400 h 4076700"/>
                <a:gd name="connsiteX99" fmla="*/ 1460500 w 4305300"/>
                <a:gd name="connsiteY99" fmla="*/ 3276600 h 4076700"/>
                <a:gd name="connsiteX100" fmla="*/ 1270000 w 4305300"/>
                <a:gd name="connsiteY100" fmla="*/ 3276600 h 4076700"/>
                <a:gd name="connsiteX101" fmla="*/ 952500 w 4305300"/>
                <a:gd name="connsiteY101" fmla="*/ 3225800 h 4076700"/>
                <a:gd name="connsiteX102" fmla="*/ 812800 w 4305300"/>
                <a:gd name="connsiteY102" fmla="*/ 3225800 h 4076700"/>
                <a:gd name="connsiteX103" fmla="*/ 647700 w 4305300"/>
                <a:gd name="connsiteY103" fmla="*/ 3251200 h 4076700"/>
                <a:gd name="connsiteX104" fmla="*/ 647700 w 4305300"/>
                <a:gd name="connsiteY104" fmla="*/ 3251200 h 4076700"/>
                <a:gd name="connsiteX105" fmla="*/ 723900 w 4305300"/>
                <a:gd name="connsiteY105" fmla="*/ 3162300 h 4076700"/>
                <a:gd name="connsiteX106" fmla="*/ 812800 w 4305300"/>
                <a:gd name="connsiteY106" fmla="*/ 3048000 h 4076700"/>
                <a:gd name="connsiteX107" fmla="*/ 787400 w 4305300"/>
                <a:gd name="connsiteY107" fmla="*/ 2921000 h 4076700"/>
                <a:gd name="connsiteX108" fmla="*/ 736600 w 4305300"/>
                <a:gd name="connsiteY108" fmla="*/ 2806700 h 4076700"/>
                <a:gd name="connsiteX109" fmla="*/ 698500 w 4305300"/>
                <a:gd name="connsiteY109" fmla="*/ 2679700 h 4076700"/>
                <a:gd name="connsiteX110" fmla="*/ 660400 w 4305300"/>
                <a:gd name="connsiteY110" fmla="*/ 2616200 h 4076700"/>
                <a:gd name="connsiteX111" fmla="*/ 622300 w 4305300"/>
                <a:gd name="connsiteY111" fmla="*/ 2476500 h 4076700"/>
                <a:gd name="connsiteX112" fmla="*/ 431800 w 4305300"/>
                <a:gd name="connsiteY112" fmla="*/ 1892300 h 4076700"/>
                <a:gd name="connsiteX113" fmla="*/ 292100 w 4305300"/>
                <a:gd name="connsiteY113" fmla="*/ 1778000 h 4076700"/>
                <a:gd name="connsiteX114" fmla="*/ 127000 w 4305300"/>
                <a:gd name="connsiteY114" fmla="*/ 1714500 h 4076700"/>
                <a:gd name="connsiteX115" fmla="*/ 0 w 4305300"/>
                <a:gd name="connsiteY115" fmla="*/ 1651000 h 4076700"/>
                <a:gd name="connsiteX116" fmla="*/ 0 w 4305300"/>
                <a:gd name="connsiteY116" fmla="*/ 1663700 h 4076700"/>
                <a:gd name="connsiteX0" fmla="*/ 0 w 4178300"/>
                <a:gd name="connsiteY0" fmla="*/ 1663700 h 4076700"/>
                <a:gd name="connsiteX1" fmla="*/ 203200 w 4178300"/>
                <a:gd name="connsiteY1" fmla="*/ 1219200 h 4076700"/>
                <a:gd name="connsiteX2" fmla="*/ 419100 w 4178300"/>
                <a:gd name="connsiteY2" fmla="*/ 1130300 h 4076700"/>
                <a:gd name="connsiteX3" fmla="*/ 558800 w 4178300"/>
                <a:gd name="connsiteY3" fmla="*/ 990600 h 4076700"/>
                <a:gd name="connsiteX4" fmla="*/ 596900 w 4178300"/>
                <a:gd name="connsiteY4" fmla="*/ 889000 h 4076700"/>
                <a:gd name="connsiteX5" fmla="*/ 673100 w 4178300"/>
                <a:gd name="connsiteY5" fmla="*/ 876300 h 4076700"/>
                <a:gd name="connsiteX6" fmla="*/ 838200 w 4178300"/>
                <a:gd name="connsiteY6" fmla="*/ 952500 h 4076700"/>
                <a:gd name="connsiteX7" fmla="*/ 914400 w 4178300"/>
                <a:gd name="connsiteY7" fmla="*/ 901700 h 4076700"/>
                <a:gd name="connsiteX8" fmla="*/ 1028700 w 4178300"/>
                <a:gd name="connsiteY8" fmla="*/ 736600 h 4076700"/>
                <a:gd name="connsiteX9" fmla="*/ 1168400 w 4178300"/>
                <a:gd name="connsiteY9" fmla="*/ 711200 h 4076700"/>
                <a:gd name="connsiteX10" fmla="*/ 1358900 w 4178300"/>
                <a:gd name="connsiteY10" fmla="*/ 660400 h 4076700"/>
                <a:gd name="connsiteX11" fmla="*/ 1473200 w 4178300"/>
                <a:gd name="connsiteY11" fmla="*/ 546100 h 4076700"/>
                <a:gd name="connsiteX12" fmla="*/ 1638300 w 4178300"/>
                <a:gd name="connsiteY12" fmla="*/ 469900 h 4076700"/>
                <a:gd name="connsiteX13" fmla="*/ 1765300 w 4178300"/>
                <a:gd name="connsiteY13" fmla="*/ 393700 h 4076700"/>
                <a:gd name="connsiteX14" fmla="*/ 1765300 w 4178300"/>
                <a:gd name="connsiteY14" fmla="*/ 241300 h 4076700"/>
                <a:gd name="connsiteX15" fmla="*/ 1828800 w 4178300"/>
                <a:gd name="connsiteY15" fmla="*/ 76200 h 4076700"/>
                <a:gd name="connsiteX16" fmla="*/ 2006600 w 4178300"/>
                <a:gd name="connsiteY16" fmla="*/ 0 h 4076700"/>
                <a:gd name="connsiteX17" fmla="*/ 2171700 w 4178300"/>
                <a:gd name="connsiteY17" fmla="*/ 203200 h 4076700"/>
                <a:gd name="connsiteX18" fmla="*/ 2159000 w 4178300"/>
                <a:gd name="connsiteY18" fmla="*/ 393700 h 4076700"/>
                <a:gd name="connsiteX19" fmla="*/ 2235200 w 4178300"/>
                <a:gd name="connsiteY19" fmla="*/ 546100 h 4076700"/>
                <a:gd name="connsiteX20" fmla="*/ 2463800 w 4178300"/>
                <a:gd name="connsiteY20" fmla="*/ 622300 h 4076700"/>
                <a:gd name="connsiteX21" fmla="*/ 2743200 w 4178300"/>
                <a:gd name="connsiteY21" fmla="*/ 495300 h 4076700"/>
                <a:gd name="connsiteX22" fmla="*/ 3073400 w 4178300"/>
                <a:gd name="connsiteY22" fmla="*/ 495300 h 4076700"/>
                <a:gd name="connsiteX23" fmla="*/ 3530600 w 4178300"/>
                <a:gd name="connsiteY23" fmla="*/ 647700 h 4076700"/>
                <a:gd name="connsiteX24" fmla="*/ 3416300 w 4178300"/>
                <a:gd name="connsiteY24" fmla="*/ 1257300 h 4076700"/>
                <a:gd name="connsiteX25" fmla="*/ 3289300 w 4178300"/>
                <a:gd name="connsiteY25" fmla="*/ 1308100 h 4076700"/>
                <a:gd name="connsiteX26" fmla="*/ 3111500 w 4178300"/>
                <a:gd name="connsiteY26" fmla="*/ 1282700 h 4076700"/>
                <a:gd name="connsiteX27" fmla="*/ 3136900 w 4178300"/>
                <a:gd name="connsiteY27" fmla="*/ 1066800 h 4076700"/>
                <a:gd name="connsiteX28" fmla="*/ 3111500 w 4178300"/>
                <a:gd name="connsiteY28" fmla="*/ 901700 h 4076700"/>
                <a:gd name="connsiteX29" fmla="*/ 2984500 w 4178300"/>
                <a:gd name="connsiteY29" fmla="*/ 977900 h 4076700"/>
                <a:gd name="connsiteX30" fmla="*/ 2844800 w 4178300"/>
                <a:gd name="connsiteY30" fmla="*/ 1028700 h 4076700"/>
                <a:gd name="connsiteX31" fmla="*/ 2806700 w 4178300"/>
                <a:gd name="connsiteY31" fmla="*/ 1193800 h 4076700"/>
                <a:gd name="connsiteX32" fmla="*/ 2844800 w 4178300"/>
                <a:gd name="connsiteY32" fmla="*/ 1308100 h 4076700"/>
                <a:gd name="connsiteX33" fmla="*/ 2908300 w 4178300"/>
                <a:gd name="connsiteY33" fmla="*/ 1358900 h 4076700"/>
                <a:gd name="connsiteX34" fmla="*/ 2755900 w 4178300"/>
                <a:gd name="connsiteY34" fmla="*/ 1485900 h 4076700"/>
                <a:gd name="connsiteX35" fmla="*/ 2654300 w 4178300"/>
                <a:gd name="connsiteY35" fmla="*/ 1574800 h 4076700"/>
                <a:gd name="connsiteX36" fmla="*/ 2603500 w 4178300"/>
                <a:gd name="connsiteY36" fmla="*/ 1689100 h 4076700"/>
                <a:gd name="connsiteX37" fmla="*/ 2565400 w 4178300"/>
                <a:gd name="connsiteY37" fmla="*/ 1828800 h 4076700"/>
                <a:gd name="connsiteX38" fmla="*/ 2463800 w 4178300"/>
                <a:gd name="connsiteY38" fmla="*/ 1892300 h 4076700"/>
                <a:gd name="connsiteX39" fmla="*/ 2425700 w 4178300"/>
                <a:gd name="connsiteY39" fmla="*/ 1981200 h 4076700"/>
                <a:gd name="connsiteX40" fmla="*/ 2362200 w 4178300"/>
                <a:gd name="connsiteY40" fmla="*/ 2286000 h 4076700"/>
                <a:gd name="connsiteX41" fmla="*/ 2286000 w 4178300"/>
                <a:gd name="connsiteY41" fmla="*/ 2425700 h 4076700"/>
                <a:gd name="connsiteX42" fmla="*/ 2286000 w 4178300"/>
                <a:gd name="connsiteY42" fmla="*/ 2425700 h 4076700"/>
                <a:gd name="connsiteX43" fmla="*/ 2286000 w 4178300"/>
                <a:gd name="connsiteY43" fmla="*/ 2425700 h 4076700"/>
                <a:gd name="connsiteX44" fmla="*/ 2222500 w 4178300"/>
                <a:gd name="connsiteY44" fmla="*/ 2298700 h 4076700"/>
                <a:gd name="connsiteX45" fmla="*/ 2222500 w 4178300"/>
                <a:gd name="connsiteY45" fmla="*/ 2298700 h 4076700"/>
                <a:gd name="connsiteX46" fmla="*/ 2209800 w 4178300"/>
                <a:gd name="connsiteY46" fmla="*/ 2108200 h 4076700"/>
                <a:gd name="connsiteX47" fmla="*/ 2159000 w 4178300"/>
                <a:gd name="connsiteY47" fmla="*/ 1981200 h 4076700"/>
                <a:gd name="connsiteX48" fmla="*/ 2032000 w 4178300"/>
                <a:gd name="connsiteY48" fmla="*/ 2133600 h 4076700"/>
                <a:gd name="connsiteX49" fmla="*/ 2057400 w 4178300"/>
                <a:gd name="connsiteY49" fmla="*/ 2286000 h 4076700"/>
                <a:gd name="connsiteX50" fmla="*/ 2120900 w 4178300"/>
                <a:gd name="connsiteY50" fmla="*/ 2362200 h 4076700"/>
                <a:gd name="connsiteX51" fmla="*/ 2133600 w 4178300"/>
                <a:gd name="connsiteY51" fmla="*/ 2476500 h 4076700"/>
                <a:gd name="connsiteX52" fmla="*/ 2133600 w 4178300"/>
                <a:gd name="connsiteY52" fmla="*/ 2476500 h 4076700"/>
                <a:gd name="connsiteX53" fmla="*/ 1993900 w 4178300"/>
                <a:gd name="connsiteY53" fmla="*/ 2273300 h 4076700"/>
                <a:gd name="connsiteX54" fmla="*/ 1955800 w 4178300"/>
                <a:gd name="connsiteY54" fmla="*/ 2146300 h 4076700"/>
                <a:gd name="connsiteX55" fmla="*/ 1955800 w 4178300"/>
                <a:gd name="connsiteY55" fmla="*/ 2006600 h 4076700"/>
                <a:gd name="connsiteX56" fmla="*/ 1841500 w 4178300"/>
                <a:gd name="connsiteY56" fmla="*/ 1968500 h 4076700"/>
                <a:gd name="connsiteX57" fmla="*/ 1524000 w 4178300"/>
                <a:gd name="connsiteY57" fmla="*/ 1930400 h 4076700"/>
                <a:gd name="connsiteX58" fmla="*/ 1460500 w 4178300"/>
                <a:gd name="connsiteY58" fmla="*/ 2044700 h 4076700"/>
                <a:gd name="connsiteX59" fmla="*/ 1498600 w 4178300"/>
                <a:gd name="connsiteY59" fmla="*/ 2260600 h 4076700"/>
                <a:gd name="connsiteX60" fmla="*/ 1612900 w 4178300"/>
                <a:gd name="connsiteY60" fmla="*/ 2425700 h 4076700"/>
                <a:gd name="connsiteX61" fmla="*/ 1714500 w 4178300"/>
                <a:gd name="connsiteY61" fmla="*/ 2578100 h 4076700"/>
                <a:gd name="connsiteX62" fmla="*/ 1917700 w 4178300"/>
                <a:gd name="connsiteY62" fmla="*/ 2578100 h 4076700"/>
                <a:gd name="connsiteX63" fmla="*/ 1917700 w 4178300"/>
                <a:gd name="connsiteY63" fmla="*/ 2578100 h 4076700"/>
                <a:gd name="connsiteX64" fmla="*/ 2057400 w 4178300"/>
                <a:gd name="connsiteY64" fmla="*/ 2527300 h 4076700"/>
                <a:gd name="connsiteX65" fmla="*/ 2095500 w 4178300"/>
                <a:gd name="connsiteY65" fmla="*/ 2590800 h 4076700"/>
                <a:gd name="connsiteX66" fmla="*/ 2082800 w 4178300"/>
                <a:gd name="connsiteY66" fmla="*/ 2743200 h 4076700"/>
                <a:gd name="connsiteX67" fmla="*/ 2070100 w 4178300"/>
                <a:gd name="connsiteY67" fmla="*/ 2844800 h 4076700"/>
                <a:gd name="connsiteX68" fmla="*/ 2159000 w 4178300"/>
                <a:gd name="connsiteY68" fmla="*/ 2819400 h 4076700"/>
                <a:gd name="connsiteX69" fmla="*/ 2260600 w 4178300"/>
                <a:gd name="connsiteY69" fmla="*/ 2667000 h 4076700"/>
                <a:gd name="connsiteX70" fmla="*/ 2336800 w 4178300"/>
                <a:gd name="connsiteY70" fmla="*/ 2578100 h 4076700"/>
                <a:gd name="connsiteX71" fmla="*/ 2425700 w 4178300"/>
                <a:gd name="connsiteY71" fmla="*/ 2476500 h 4076700"/>
                <a:gd name="connsiteX72" fmla="*/ 2438400 w 4178300"/>
                <a:gd name="connsiteY72" fmla="*/ 2311400 h 4076700"/>
                <a:gd name="connsiteX73" fmla="*/ 2540000 w 4178300"/>
                <a:gd name="connsiteY73" fmla="*/ 2286000 h 4076700"/>
                <a:gd name="connsiteX74" fmla="*/ 2616200 w 4178300"/>
                <a:gd name="connsiteY74" fmla="*/ 2374900 h 4076700"/>
                <a:gd name="connsiteX75" fmla="*/ 2641600 w 4178300"/>
                <a:gd name="connsiteY75" fmla="*/ 2489200 h 4076700"/>
                <a:gd name="connsiteX76" fmla="*/ 2679700 w 4178300"/>
                <a:gd name="connsiteY76" fmla="*/ 2565400 h 4076700"/>
                <a:gd name="connsiteX77" fmla="*/ 2819400 w 4178300"/>
                <a:gd name="connsiteY77" fmla="*/ 2654300 h 4076700"/>
                <a:gd name="connsiteX78" fmla="*/ 2959100 w 4178300"/>
                <a:gd name="connsiteY78" fmla="*/ 2768600 h 4076700"/>
                <a:gd name="connsiteX79" fmla="*/ 2908300 w 4178300"/>
                <a:gd name="connsiteY79" fmla="*/ 2781300 h 4076700"/>
                <a:gd name="connsiteX80" fmla="*/ 2959100 w 4178300"/>
                <a:gd name="connsiteY80" fmla="*/ 2908300 h 4076700"/>
                <a:gd name="connsiteX81" fmla="*/ 3086100 w 4178300"/>
                <a:gd name="connsiteY81" fmla="*/ 2946400 h 4076700"/>
                <a:gd name="connsiteX82" fmla="*/ 3175000 w 4178300"/>
                <a:gd name="connsiteY82" fmla="*/ 2870200 h 4076700"/>
                <a:gd name="connsiteX83" fmla="*/ 3302000 w 4178300"/>
                <a:gd name="connsiteY83" fmla="*/ 2844800 h 4076700"/>
                <a:gd name="connsiteX84" fmla="*/ 3441700 w 4178300"/>
                <a:gd name="connsiteY84" fmla="*/ 2832100 h 4076700"/>
                <a:gd name="connsiteX85" fmla="*/ 3835400 w 4178300"/>
                <a:gd name="connsiteY85" fmla="*/ 2908300 h 4076700"/>
                <a:gd name="connsiteX86" fmla="*/ 4076700 w 4178300"/>
                <a:gd name="connsiteY86" fmla="*/ 3022600 h 4076700"/>
                <a:gd name="connsiteX87" fmla="*/ 4152900 w 4178300"/>
                <a:gd name="connsiteY87" fmla="*/ 3149600 h 4076700"/>
                <a:gd name="connsiteX88" fmla="*/ 4178300 w 4178300"/>
                <a:gd name="connsiteY88" fmla="*/ 3200400 h 4076700"/>
                <a:gd name="connsiteX89" fmla="*/ 4051300 w 4178300"/>
                <a:gd name="connsiteY89" fmla="*/ 4064000 h 4076700"/>
                <a:gd name="connsiteX90" fmla="*/ 3898900 w 4178300"/>
                <a:gd name="connsiteY90" fmla="*/ 4076700 h 4076700"/>
                <a:gd name="connsiteX91" fmla="*/ 2959100 w 4178300"/>
                <a:gd name="connsiteY91" fmla="*/ 3898900 h 4076700"/>
                <a:gd name="connsiteX92" fmla="*/ 2286000 w 4178300"/>
                <a:gd name="connsiteY92" fmla="*/ 3746500 h 4076700"/>
                <a:gd name="connsiteX93" fmla="*/ 1955800 w 4178300"/>
                <a:gd name="connsiteY93" fmla="*/ 3733800 h 4076700"/>
                <a:gd name="connsiteX94" fmla="*/ 1955800 w 4178300"/>
                <a:gd name="connsiteY94" fmla="*/ 3733800 h 4076700"/>
                <a:gd name="connsiteX95" fmla="*/ 1841500 w 4178300"/>
                <a:gd name="connsiteY95" fmla="*/ 3479800 h 4076700"/>
                <a:gd name="connsiteX96" fmla="*/ 1701800 w 4178300"/>
                <a:gd name="connsiteY96" fmla="*/ 3365500 h 4076700"/>
                <a:gd name="connsiteX97" fmla="*/ 1587500 w 4178300"/>
                <a:gd name="connsiteY97" fmla="*/ 3327400 h 4076700"/>
                <a:gd name="connsiteX98" fmla="*/ 1460500 w 4178300"/>
                <a:gd name="connsiteY98" fmla="*/ 3276600 h 4076700"/>
                <a:gd name="connsiteX99" fmla="*/ 1270000 w 4178300"/>
                <a:gd name="connsiteY99" fmla="*/ 3276600 h 4076700"/>
                <a:gd name="connsiteX100" fmla="*/ 952500 w 4178300"/>
                <a:gd name="connsiteY100" fmla="*/ 3225800 h 4076700"/>
                <a:gd name="connsiteX101" fmla="*/ 812800 w 4178300"/>
                <a:gd name="connsiteY101" fmla="*/ 3225800 h 4076700"/>
                <a:gd name="connsiteX102" fmla="*/ 647700 w 4178300"/>
                <a:gd name="connsiteY102" fmla="*/ 3251200 h 4076700"/>
                <a:gd name="connsiteX103" fmla="*/ 647700 w 4178300"/>
                <a:gd name="connsiteY103" fmla="*/ 3251200 h 4076700"/>
                <a:gd name="connsiteX104" fmla="*/ 723900 w 4178300"/>
                <a:gd name="connsiteY104" fmla="*/ 3162300 h 4076700"/>
                <a:gd name="connsiteX105" fmla="*/ 812800 w 4178300"/>
                <a:gd name="connsiteY105" fmla="*/ 3048000 h 4076700"/>
                <a:gd name="connsiteX106" fmla="*/ 787400 w 4178300"/>
                <a:gd name="connsiteY106" fmla="*/ 2921000 h 4076700"/>
                <a:gd name="connsiteX107" fmla="*/ 736600 w 4178300"/>
                <a:gd name="connsiteY107" fmla="*/ 2806700 h 4076700"/>
                <a:gd name="connsiteX108" fmla="*/ 698500 w 4178300"/>
                <a:gd name="connsiteY108" fmla="*/ 2679700 h 4076700"/>
                <a:gd name="connsiteX109" fmla="*/ 660400 w 4178300"/>
                <a:gd name="connsiteY109" fmla="*/ 2616200 h 4076700"/>
                <a:gd name="connsiteX110" fmla="*/ 622300 w 4178300"/>
                <a:gd name="connsiteY110" fmla="*/ 2476500 h 4076700"/>
                <a:gd name="connsiteX111" fmla="*/ 431800 w 4178300"/>
                <a:gd name="connsiteY111" fmla="*/ 1892300 h 4076700"/>
                <a:gd name="connsiteX112" fmla="*/ 292100 w 4178300"/>
                <a:gd name="connsiteY112" fmla="*/ 1778000 h 4076700"/>
                <a:gd name="connsiteX113" fmla="*/ 127000 w 4178300"/>
                <a:gd name="connsiteY113" fmla="*/ 1714500 h 4076700"/>
                <a:gd name="connsiteX114" fmla="*/ 0 w 4178300"/>
                <a:gd name="connsiteY114" fmla="*/ 1651000 h 4076700"/>
                <a:gd name="connsiteX115" fmla="*/ 0 w 4178300"/>
                <a:gd name="connsiteY115" fmla="*/ 1663700 h 4076700"/>
                <a:gd name="connsiteX0" fmla="*/ 0 w 4161997"/>
                <a:gd name="connsiteY0" fmla="*/ 1663700 h 4076700"/>
                <a:gd name="connsiteX1" fmla="*/ 203200 w 4161997"/>
                <a:gd name="connsiteY1" fmla="*/ 1219200 h 4076700"/>
                <a:gd name="connsiteX2" fmla="*/ 419100 w 4161997"/>
                <a:gd name="connsiteY2" fmla="*/ 1130300 h 4076700"/>
                <a:gd name="connsiteX3" fmla="*/ 558800 w 4161997"/>
                <a:gd name="connsiteY3" fmla="*/ 990600 h 4076700"/>
                <a:gd name="connsiteX4" fmla="*/ 596900 w 4161997"/>
                <a:gd name="connsiteY4" fmla="*/ 889000 h 4076700"/>
                <a:gd name="connsiteX5" fmla="*/ 673100 w 4161997"/>
                <a:gd name="connsiteY5" fmla="*/ 876300 h 4076700"/>
                <a:gd name="connsiteX6" fmla="*/ 838200 w 4161997"/>
                <a:gd name="connsiteY6" fmla="*/ 952500 h 4076700"/>
                <a:gd name="connsiteX7" fmla="*/ 914400 w 4161997"/>
                <a:gd name="connsiteY7" fmla="*/ 901700 h 4076700"/>
                <a:gd name="connsiteX8" fmla="*/ 1028700 w 4161997"/>
                <a:gd name="connsiteY8" fmla="*/ 736600 h 4076700"/>
                <a:gd name="connsiteX9" fmla="*/ 1168400 w 4161997"/>
                <a:gd name="connsiteY9" fmla="*/ 711200 h 4076700"/>
                <a:gd name="connsiteX10" fmla="*/ 1358900 w 4161997"/>
                <a:gd name="connsiteY10" fmla="*/ 660400 h 4076700"/>
                <a:gd name="connsiteX11" fmla="*/ 1473200 w 4161997"/>
                <a:gd name="connsiteY11" fmla="*/ 546100 h 4076700"/>
                <a:gd name="connsiteX12" fmla="*/ 1638300 w 4161997"/>
                <a:gd name="connsiteY12" fmla="*/ 469900 h 4076700"/>
                <a:gd name="connsiteX13" fmla="*/ 1765300 w 4161997"/>
                <a:gd name="connsiteY13" fmla="*/ 393700 h 4076700"/>
                <a:gd name="connsiteX14" fmla="*/ 1765300 w 4161997"/>
                <a:gd name="connsiteY14" fmla="*/ 241300 h 4076700"/>
                <a:gd name="connsiteX15" fmla="*/ 1828800 w 4161997"/>
                <a:gd name="connsiteY15" fmla="*/ 76200 h 4076700"/>
                <a:gd name="connsiteX16" fmla="*/ 2006600 w 4161997"/>
                <a:gd name="connsiteY16" fmla="*/ 0 h 4076700"/>
                <a:gd name="connsiteX17" fmla="*/ 2171700 w 4161997"/>
                <a:gd name="connsiteY17" fmla="*/ 203200 h 4076700"/>
                <a:gd name="connsiteX18" fmla="*/ 2159000 w 4161997"/>
                <a:gd name="connsiteY18" fmla="*/ 393700 h 4076700"/>
                <a:gd name="connsiteX19" fmla="*/ 2235200 w 4161997"/>
                <a:gd name="connsiteY19" fmla="*/ 546100 h 4076700"/>
                <a:gd name="connsiteX20" fmla="*/ 2463800 w 4161997"/>
                <a:gd name="connsiteY20" fmla="*/ 622300 h 4076700"/>
                <a:gd name="connsiteX21" fmla="*/ 2743200 w 4161997"/>
                <a:gd name="connsiteY21" fmla="*/ 495300 h 4076700"/>
                <a:gd name="connsiteX22" fmla="*/ 3073400 w 4161997"/>
                <a:gd name="connsiteY22" fmla="*/ 495300 h 4076700"/>
                <a:gd name="connsiteX23" fmla="*/ 3530600 w 4161997"/>
                <a:gd name="connsiteY23" fmla="*/ 647700 h 4076700"/>
                <a:gd name="connsiteX24" fmla="*/ 3416300 w 4161997"/>
                <a:gd name="connsiteY24" fmla="*/ 1257300 h 4076700"/>
                <a:gd name="connsiteX25" fmla="*/ 3289300 w 4161997"/>
                <a:gd name="connsiteY25" fmla="*/ 1308100 h 4076700"/>
                <a:gd name="connsiteX26" fmla="*/ 3111500 w 4161997"/>
                <a:gd name="connsiteY26" fmla="*/ 1282700 h 4076700"/>
                <a:gd name="connsiteX27" fmla="*/ 3136900 w 4161997"/>
                <a:gd name="connsiteY27" fmla="*/ 1066800 h 4076700"/>
                <a:gd name="connsiteX28" fmla="*/ 3111500 w 4161997"/>
                <a:gd name="connsiteY28" fmla="*/ 901700 h 4076700"/>
                <a:gd name="connsiteX29" fmla="*/ 2984500 w 4161997"/>
                <a:gd name="connsiteY29" fmla="*/ 977900 h 4076700"/>
                <a:gd name="connsiteX30" fmla="*/ 2844800 w 4161997"/>
                <a:gd name="connsiteY30" fmla="*/ 1028700 h 4076700"/>
                <a:gd name="connsiteX31" fmla="*/ 2806700 w 4161997"/>
                <a:gd name="connsiteY31" fmla="*/ 1193800 h 4076700"/>
                <a:gd name="connsiteX32" fmla="*/ 2844800 w 4161997"/>
                <a:gd name="connsiteY32" fmla="*/ 1308100 h 4076700"/>
                <a:gd name="connsiteX33" fmla="*/ 2908300 w 4161997"/>
                <a:gd name="connsiteY33" fmla="*/ 1358900 h 4076700"/>
                <a:gd name="connsiteX34" fmla="*/ 2755900 w 4161997"/>
                <a:gd name="connsiteY34" fmla="*/ 1485900 h 4076700"/>
                <a:gd name="connsiteX35" fmla="*/ 2654300 w 4161997"/>
                <a:gd name="connsiteY35" fmla="*/ 1574800 h 4076700"/>
                <a:gd name="connsiteX36" fmla="*/ 2603500 w 4161997"/>
                <a:gd name="connsiteY36" fmla="*/ 1689100 h 4076700"/>
                <a:gd name="connsiteX37" fmla="*/ 2565400 w 4161997"/>
                <a:gd name="connsiteY37" fmla="*/ 1828800 h 4076700"/>
                <a:gd name="connsiteX38" fmla="*/ 2463800 w 4161997"/>
                <a:gd name="connsiteY38" fmla="*/ 1892300 h 4076700"/>
                <a:gd name="connsiteX39" fmla="*/ 2425700 w 4161997"/>
                <a:gd name="connsiteY39" fmla="*/ 1981200 h 4076700"/>
                <a:gd name="connsiteX40" fmla="*/ 2362200 w 4161997"/>
                <a:gd name="connsiteY40" fmla="*/ 2286000 h 4076700"/>
                <a:gd name="connsiteX41" fmla="*/ 2286000 w 4161997"/>
                <a:gd name="connsiteY41" fmla="*/ 2425700 h 4076700"/>
                <a:gd name="connsiteX42" fmla="*/ 2286000 w 4161997"/>
                <a:gd name="connsiteY42" fmla="*/ 2425700 h 4076700"/>
                <a:gd name="connsiteX43" fmla="*/ 2286000 w 4161997"/>
                <a:gd name="connsiteY43" fmla="*/ 2425700 h 4076700"/>
                <a:gd name="connsiteX44" fmla="*/ 2222500 w 4161997"/>
                <a:gd name="connsiteY44" fmla="*/ 2298700 h 4076700"/>
                <a:gd name="connsiteX45" fmla="*/ 2222500 w 4161997"/>
                <a:gd name="connsiteY45" fmla="*/ 2298700 h 4076700"/>
                <a:gd name="connsiteX46" fmla="*/ 2209800 w 4161997"/>
                <a:gd name="connsiteY46" fmla="*/ 2108200 h 4076700"/>
                <a:gd name="connsiteX47" fmla="*/ 2159000 w 4161997"/>
                <a:gd name="connsiteY47" fmla="*/ 1981200 h 4076700"/>
                <a:gd name="connsiteX48" fmla="*/ 2032000 w 4161997"/>
                <a:gd name="connsiteY48" fmla="*/ 2133600 h 4076700"/>
                <a:gd name="connsiteX49" fmla="*/ 2057400 w 4161997"/>
                <a:gd name="connsiteY49" fmla="*/ 2286000 h 4076700"/>
                <a:gd name="connsiteX50" fmla="*/ 2120900 w 4161997"/>
                <a:gd name="connsiteY50" fmla="*/ 2362200 h 4076700"/>
                <a:gd name="connsiteX51" fmla="*/ 2133600 w 4161997"/>
                <a:gd name="connsiteY51" fmla="*/ 2476500 h 4076700"/>
                <a:gd name="connsiteX52" fmla="*/ 2133600 w 4161997"/>
                <a:gd name="connsiteY52" fmla="*/ 2476500 h 4076700"/>
                <a:gd name="connsiteX53" fmla="*/ 1993900 w 4161997"/>
                <a:gd name="connsiteY53" fmla="*/ 2273300 h 4076700"/>
                <a:gd name="connsiteX54" fmla="*/ 1955800 w 4161997"/>
                <a:gd name="connsiteY54" fmla="*/ 2146300 h 4076700"/>
                <a:gd name="connsiteX55" fmla="*/ 1955800 w 4161997"/>
                <a:gd name="connsiteY55" fmla="*/ 2006600 h 4076700"/>
                <a:gd name="connsiteX56" fmla="*/ 1841500 w 4161997"/>
                <a:gd name="connsiteY56" fmla="*/ 1968500 h 4076700"/>
                <a:gd name="connsiteX57" fmla="*/ 1524000 w 4161997"/>
                <a:gd name="connsiteY57" fmla="*/ 1930400 h 4076700"/>
                <a:gd name="connsiteX58" fmla="*/ 1460500 w 4161997"/>
                <a:gd name="connsiteY58" fmla="*/ 2044700 h 4076700"/>
                <a:gd name="connsiteX59" fmla="*/ 1498600 w 4161997"/>
                <a:gd name="connsiteY59" fmla="*/ 2260600 h 4076700"/>
                <a:gd name="connsiteX60" fmla="*/ 1612900 w 4161997"/>
                <a:gd name="connsiteY60" fmla="*/ 2425700 h 4076700"/>
                <a:gd name="connsiteX61" fmla="*/ 1714500 w 4161997"/>
                <a:gd name="connsiteY61" fmla="*/ 2578100 h 4076700"/>
                <a:gd name="connsiteX62" fmla="*/ 1917700 w 4161997"/>
                <a:gd name="connsiteY62" fmla="*/ 2578100 h 4076700"/>
                <a:gd name="connsiteX63" fmla="*/ 1917700 w 4161997"/>
                <a:gd name="connsiteY63" fmla="*/ 2578100 h 4076700"/>
                <a:gd name="connsiteX64" fmla="*/ 2057400 w 4161997"/>
                <a:gd name="connsiteY64" fmla="*/ 2527300 h 4076700"/>
                <a:gd name="connsiteX65" fmla="*/ 2095500 w 4161997"/>
                <a:gd name="connsiteY65" fmla="*/ 2590800 h 4076700"/>
                <a:gd name="connsiteX66" fmla="*/ 2082800 w 4161997"/>
                <a:gd name="connsiteY66" fmla="*/ 2743200 h 4076700"/>
                <a:gd name="connsiteX67" fmla="*/ 2070100 w 4161997"/>
                <a:gd name="connsiteY67" fmla="*/ 2844800 h 4076700"/>
                <a:gd name="connsiteX68" fmla="*/ 2159000 w 4161997"/>
                <a:gd name="connsiteY68" fmla="*/ 2819400 h 4076700"/>
                <a:gd name="connsiteX69" fmla="*/ 2260600 w 4161997"/>
                <a:gd name="connsiteY69" fmla="*/ 2667000 h 4076700"/>
                <a:gd name="connsiteX70" fmla="*/ 2336800 w 4161997"/>
                <a:gd name="connsiteY70" fmla="*/ 2578100 h 4076700"/>
                <a:gd name="connsiteX71" fmla="*/ 2425700 w 4161997"/>
                <a:gd name="connsiteY71" fmla="*/ 2476500 h 4076700"/>
                <a:gd name="connsiteX72" fmla="*/ 2438400 w 4161997"/>
                <a:gd name="connsiteY72" fmla="*/ 2311400 h 4076700"/>
                <a:gd name="connsiteX73" fmla="*/ 2540000 w 4161997"/>
                <a:gd name="connsiteY73" fmla="*/ 2286000 h 4076700"/>
                <a:gd name="connsiteX74" fmla="*/ 2616200 w 4161997"/>
                <a:gd name="connsiteY74" fmla="*/ 2374900 h 4076700"/>
                <a:gd name="connsiteX75" fmla="*/ 2641600 w 4161997"/>
                <a:gd name="connsiteY75" fmla="*/ 2489200 h 4076700"/>
                <a:gd name="connsiteX76" fmla="*/ 2679700 w 4161997"/>
                <a:gd name="connsiteY76" fmla="*/ 2565400 h 4076700"/>
                <a:gd name="connsiteX77" fmla="*/ 2819400 w 4161997"/>
                <a:gd name="connsiteY77" fmla="*/ 2654300 h 4076700"/>
                <a:gd name="connsiteX78" fmla="*/ 2959100 w 4161997"/>
                <a:gd name="connsiteY78" fmla="*/ 2768600 h 4076700"/>
                <a:gd name="connsiteX79" fmla="*/ 2908300 w 4161997"/>
                <a:gd name="connsiteY79" fmla="*/ 2781300 h 4076700"/>
                <a:gd name="connsiteX80" fmla="*/ 2959100 w 4161997"/>
                <a:gd name="connsiteY80" fmla="*/ 2908300 h 4076700"/>
                <a:gd name="connsiteX81" fmla="*/ 3086100 w 4161997"/>
                <a:gd name="connsiteY81" fmla="*/ 2946400 h 4076700"/>
                <a:gd name="connsiteX82" fmla="*/ 3175000 w 4161997"/>
                <a:gd name="connsiteY82" fmla="*/ 2870200 h 4076700"/>
                <a:gd name="connsiteX83" fmla="*/ 3302000 w 4161997"/>
                <a:gd name="connsiteY83" fmla="*/ 2844800 h 4076700"/>
                <a:gd name="connsiteX84" fmla="*/ 3441700 w 4161997"/>
                <a:gd name="connsiteY84" fmla="*/ 2832100 h 4076700"/>
                <a:gd name="connsiteX85" fmla="*/ 3835400 w 4161997"/>
                <a:gd name="connsiteY85" fmla="*/ 2908300 h 4076700"/>
                <a:gd name="connsiteX86" fmla="*/ 4076700 w 4161997"/>
                <a:gd name="connsiteY86" fmla="*/ 3022600 h 4076700"/>
                <a:gd name="connsiteX87" fmla="*/ 4152900 w 4161997"/>
                <a:gd name="connsiteY87" fmla="*/ 3149600 h 4076700"/>
                <a:gd name="connsiteX88" fmla="*/ 4051300 w 4161997"/>
                <a:gd name="connsiteY88" fmla="*/ 4064000 h 4076700"/>
                <a:gd name="connsiteX89" fmla="*/ 3898900 w 4161997"/>
                <a:gd name="connsiteY89" fmla="*/ 4076700 h 4076700"/>
                <a:gd name="connsiteX90" fmla="*/ 2959100 w 4161997"/>
                <a:gd name="connsiteY90" fmla="*/ 3898900 h 4076700"/>
                <a:gd name="connsiteX91" fmla="*/ 2286000 w 4161997"/>
                <a:gd name="connsiteY91" fmla="*/ 3746500 h 4076700"/>
                <a:gd name="connsiteX92" fmla="*/ 1955800 w 4161997"/>
                <a:gd name="connsiteY92" fmla="*/ 3733800 h 4076700"/>
                <a:gd name="connsiteX93" fmla="*/ 1955800 w 4161997"/>
                <a:gd name="connsiteY93" fmla="*/ 3733800 h 4076700"/>
                <a:gd name="connsiteX94" fmla="*/ 1841500 w 4161997"/>
                <a:gd name="connsiteY94" fmla="*/ 3479800 h 4076700"/>
                <a:gd name="connsiteX95" fmla="*/ 1701800 w 4161997"/>
                <a:gd name="connsiteY95" fmla="*/ 3365500 h 4076700"/>
                <a:gd name="connsiteX96" fmla="*/ 1587500 w 4161997"/>
                <a:gd name="connsiteY96" fmla="*/ 3327400 h 4076700"/>
                <a:gd name="connsiteX97" fmla="*/ 1460500 w 4161997"/>
                <a:gd name="connsiteY97" fmla="*/ 3276600 h 4076700"/>
                <a:gd name="connsiteX98" fmla="*/ 1270000 w 4161997"/>
                <a:gd name="connsiteY98" fmla="*/ 3276600 h 4076700"/>
                <a:gd name="connsiteX99" fmla="*/ 952500 w 4161997"/>
                <a:gd name="connsiteY99" fmla="*/ 3225800 h 4076700"/>
                <a:gd name="connsiteX100" fmla="*/ 812800 w 4161997"/>
                <a:gd name="connsiteY100" fmla="*/ 3225800 h 4076700"/>
                <a:gd name="connsiteX101" fmla="*/ 647700 w 4161997"/>
                <a:gd name="connsiteY101" fmla="*/ 3251200 h 4076700"/>
                <a:gd name="connsiteX102" fmla="*/ 647700 w 4161997"/>
                <a:gd name="connsiteY102" fmla="*/ 3251200 h 4076700"/>
                <a:gd name="connsiteX103" fmla="*/ 723900 w 4161997"/>
                <a:gd name="connsiteY103" fmla="*/ 3162300 h 4076700"/>
                <a:gd name="connsiteX104" fmla="*/ 812800 w 4161997"/>
                <a:gd name="connsiteY104" fmla="*/ 3048000 h 4076700"/>
                <a:gd name="connsiteX105" fmla="*/ 787400 w 4161997"/>
                <a:gd name="connsiteY105" fmla="*/ 2921000 h 4076700"/>
                <a:gd name="connsiteX106" fmla="*/ 736600 w 4161997"/>
                <a:gd name="connsiteY106" fmla="*/ 2806700 h 4076700"/>
                <a:gd name="connsiteX107" fmla="*/ 698500 w 4161997"/>
                <a:gd name="connsiteY107" fmla="*/ 2679700 h 4076700"/>
                <a:gd name="connsiteX108" fmla="*/ 660400 w 4161997"/>
                <a:gd name="connsiteY108" fmla="*/ 2616200 h 4076700"/>
                <a:gd name="connsiteX109" fmla="*/ 622300 w 4161997"/>
                <a:gd name="connsiteY109" fmla="*/ 2476500 h 4076700"/>
                <a:gd name="connsiteX110" fmla="*/ 431800 w 4161997"/>
                <a:gd name="connsiteY110" fmla="*/ 1892300 h 4076700"/>
                <a:gd name="connsiteX111" fmla="*/ 292100 w 4161997"/>
                <a:gd name="connsiteY111" fmla="*/ 1778000 h 4076700"/>
                <a:gd name="connsiteX112" fmla="*/ 127000 w 4161997"/>
                <a:gd name="connsiteY112" fmla="*/ 1714500 h 4076700"/>
                <a:gd name="connsiteX113" fmla="*/ 0 w 4161997"/>
                <a:gd name="connsiteY113" fmla="*/ 1651000 h 4076700"/>
                <a:gd name="connsiteX114" fmla="*/ 0 w 4161997"/>
                <a:gd name="connsiteY114" fmla="*/ 1663700 h 4076700"/>
                <a:gd name="connsiteX0" fmla="*/ 0 w 4130246"/>
                <a:gd name="connsiteY0" fmla="*/ 1663700 h 4076700"/>
                <a:gd name="connsiteX1" fmla="*/ 203200 w 4130246"/>
                <a:gd name="connsiteY1" fmla="*/ 1219200 h 4076700"/>
                <a:gd name="connsiteX2" fmla="*/ 419100 w 4130246"/>
                <a:gd name="connsiteY2" fmla="*/ 1130300 h 4076700"/>
                <a:gd name="connsiteX3" fmla="*/ 558800 w 4130246"/>
                <a:gd name="connsiteY3" fmla="*/ 990600 h 4076700"/>
                <a:gd name="connsiteX4" fmla="*/ 596900 w 4130246"/>
                <a:gd name="connsiteY4" fmla="*/ 889000 h 4076700"/>
                <a:gd name="connsiteX5" fmla="*/ 673100 w 4130246"/>
                <a:gd name="connsiteY5" fmla="*/ 876300 h 4076700"/>
                <a:gd name="connsiteX6" fmla="*/ 838200 w 4130246"/>
                <a:gd name="connsiteY6" fmla="*/ 952500 h 4076700"/>
                <a:gd name="connsiteX7" fmla="*/ 914400 w 4130246"/>
                <a:gd name="connsiteY7" fmla="*/ 901700 h 4076700"/>
                <a:gd name="connsiteX8" fmla="*/ 1028700 w 4130246"/>
                <a:gd name="connsiteY8" fmla="*/ 736600 h 4076700"/>
                <a:gd name="connsiteX9" fmla="*/ 1168400 w 4130246"/>
                <a:gd name="connsiteY9" fmla="*/ 711200 h 4076700"/>
                <a:gd name="connsiteX10" fmla="*/ 1358900 w 4130246"/>
                <a:gd name="connsiteY10" fmla="*/ 660400 h 4076700"/>
                <a:gd name="connsiteX11" fmla="*/ 1473200 w 4130246"/>
                <a:gd name="connsiteY11" fmla="*/ 546100 h 4076700"/>
                <a:gd name="connsiteX12" fmla="*/ 1638300 w 4130246"/>
                <a:gd name="connsiteY12" fmla="*/ 469900 h 4076700"/>
                <a:gd name="connsiteX13" fmla="*/ 1765300 w 4130246"/>
                <a:gd name="connsiteY13" fmla="*/ 393700 h 4076700"/>
                <a:gd name="connsiteX14" fmla="*/ 1765300 w 4130246"/>
                <a:gd name="connsiteY14" fmla="*/ 241300 h 4076700"/>
                <a:gd name="connsiteX15" fmla="*/ 1828800 w 4130246"/>
                <a:gd name="connsiteY15" fmla="*/ 76200 h 4076700"/>
                <a:gd name="connsiteX16" fmla="*/ 2006600 w 4130246"/>
                <a:gd name="connsiteY16" fmla="*/ 0 h 4076700"/>
                <a:gd name="connsiteX17" fmla="*/ 2171700 w 4130246"/>
                <a:gd name="connsiteY17" fmla="*/ 203200 h 4076700"/>
                <a:gd name="connsiteX18" fmla="*/ 2159000 w 4130246"/>
                <a:gd name="connsiteY18" fmla="*/ 393700 h 4076700"/>
                <a:gd name="connsiteX19" fmla="*/ 2235200 w 4130246"/>
                <a:gd name="connsiteY19" fmla="*/ 546100 h 4076700"/>
                <a:gd name="connsiteX20" fmla="*/ 2463800 w 4130246"/>
                <a:gd name="connsiteY20" fmla="*/ 622300 h 4076700"/>
                <a:gd name="connsiteX21" fmla="*/ 2743200 w 4130246"/>
                <a:gd name="connsiteY21" fmla="*/ 495300 h 4076700"/>
                <a:gd name="connsiteX22" fmla="*/ 3073400 w 4130246"/>
                <a:gd name="connsiteY22" fmla="*/ 495300 h 4076700"/>
                <a:gd name="connsiteX23" fmla="*/ 3530600 w 4130246"/>
                <a:gd name="connsiteY23" fmla="*/ 647700 h 4076700"/>
                <a:gd name="connsiteX24" fmla="*/ 3416300 w 4130246"/>
                <a:gd name="connsiteY24" fmla="*/ 1257300 h 4076700"/>
                <a:gd name="connsiteX25" fmla="*/ 3289300 w 4130246"/>
                <a:gd name="connsiteY25" fmla="*/ 1308100 h 4076700"/>
                <a:gd name="connsiteX26" fmla="*/ 3111500 w 4130246"/>
                <a:gd name="connsiteY26" fmla="*/ 1282700 h 4076700"/>
                <a:gd name="connsiteX27" fmla="*/ 3136900 w 4130246"/>
                <a:gd name="connsiteY27" fmla="*/ 1066800 h 4076700"/>
                <a:gd name="connsiteX28" fmla="*/ 3111500 w 4130246"/>
                <a:gd name="connsiteY28" fmla="*/ 901700 h 4076700"/>
                <a:gd name="connsiteX29" fmla="*/ 2984500 w 4130246"/>
                <a:gd name="connsiteY29" fmla="*/ 977900 h 4076700"/>
                <a:gd name="connsiteX30" fmla="*/ 2844800 w 4130246"/>
                <a:gd name="connsiteY30" fmla="*/ 1028700 h 4076700"/>
                <a:gd name="connsiteX31" fmla="*/ 2806700 w 4130246"/>
                <a:gd name="connsiteY31" fmla="*/ 1193800 h 4076700"/>
                <a:gd name="connsiteX32" fmla="*/ 2844800 w 4130246"/>
                <a:gd name="connsiteY32" fmla="*/ 1308100 h 4076700"/>
                <a:gd name="connsiteX33" fmla="*/ 2908300 w 4130246"/>
                <a:gd name="connsiteY33" fmla="*/ 1358900 h 4076700"/>
                <a:gd name="connsiteX34" fmla="*/ 2755900 w 4130246"/>
                <a:gd name="connsiteY34" fmla="*/ 1485900 h 4076700"/>
                <a:gd name="connsiteX35" fmla="*/ 2654300 w 4130246"/>
                <a:gd name="connsiteY35" fmla="*/ 1574800 h 4076700"/>
                <a:gd name="connsiteX36" fmla="*/ 2603500 w 4130246"/>
                <a:gd name="connsiteY36" fmla="*/ 1689100 h 4076700"/>
                <a:gd name="connsiteX37" fmla="*/ 2565400 w 4130246"/>
                <a:gd name="connsiteY37" fmla="*/ 1828800 h 4076700"/>
                <a:gd name="connsiteX38" fmla="*/ 2463800 w 4130246"/>
                <a:gd name="connsiteY38" fmla="*/ 1892300 h 4076700"/>
                <a:gd name="connsiteX39" fmla="*/ 2425700 w 4130246"/>
                <a:gd name="connsiteY39" fmla="*/ 1981200 h 4076700"/>
                <a:gd name="connsiteX40" fmla="*/ 2362200 w 4130246"/>
                <a:gd name="connsiteY40" fmla="*/ 2286000 h 4076700"/>
                <a:gd name="connsiteX41" fmla="*/ 2286000 w 4130246"/>
                <a:gd name="connsiteY41" fmla="*/ 2425700 h 4076700"/>
                <a:gd name="connsiteX42" fmla="*/ 2286000 w 4130246"/>
                <a:gd name="connsiteY42" fmla="*/ 2425700 h 4076700"/>
                <a:gd name="connsiteX43" fmla="*/ 2286000 w 4130246"/>
                <a:gd name="connsiteY43" fmla="*/ 2425700 h 4076700"/>
                <a:gd name="connsiteX44" fmla="*/ 2222500 w 4130246"/>
                <a:gd name="connsiteY44" fmla="*/ 2298700 h 4076700"/>
                <a:gd name="connsiteX45" fmla="*/ 2222500 w 4130246"/>
                <a:gd name="connsiteY45" fmla="*/ 2298700 h 4076700"/>
                <a:gd name="connsiteX46" fmla="*/ 2209800 w 4130246"/>
                <a:gd name="connsiteY46" fmla="*/ 2108200 h 4076700"/>
                <a:gd name="connsiteX47" fmla="*/ 2159000 w 4130246"/>
                <a:gd name="connsiteY47" fmla="*/ 1981200 h 4076700"/>
                <a:gd name="connsiteX48" fmla="*/ 2032000 w 4130246"/>
                <a:gd name="connsiteY48" fmla="*/ 2133600 h 4076700"/>
                <a:gd name="connsiteX49" fmla="*/ 2057400 w 4130246"/>
                <a:gd name="connsiteY49" fmla="*/ 2286000 h 4076700"/>
                <a:gd name="connsiteX50" fmla="*/ 2120900 w 4130246"/>
                <a:gd name="connsiteY50" fmla="*/ 2362200 h 4076700"/>
                <a:gd name="connsiteX51" fmla="*/ 2133600 w 4130246"/>
                <a:gd name="connsiteY51" fmla="*/ 2476500 h 4076700"/>
                <a:gd name="connsiteX52" fmla="*/ 2133600 w 4130246"/>
                <a:gd name="connsiteY52" fmla="*/ 2476500 h 4076700"/>
                <a:gd name="connsiteX53" fmla="*/ 1993900 w 4130246"/>
                <a:gd name="connsiteY53" fmla="*/ 2273300 h 4076700"/>
                <a:gd name="connsiteX54" fmla="*/ 1955800 w 4130246"/>
                <a:gd name="connsiteY54" fmla="*/ 2146300 h 4076700"/>
                <a:gd name="connsiteX55" fmla="*/ 1955800 w 4130246"/>
                <a:gd name="connsiteY55" fmla="*/ 2006600 h 4076700"/>
                <a:gd name="connsiteX56" fmla="*/ 1841500 w 4130246"/>
                <a:gd name="connsiteY56" fmla="*/ 1968500 h 4076700"/>
                <a:gd name="connsiteX57" fmla="*/ 1524000 w 4130246"/>
                <a:gd name="connsiteY57" fmla="*/ 1930400 h 4076700"/>
                <a:gd name="connsiteX58" fmla="*/ 1460500 w 4130246"/>
                <a:gd name="connsiteY58" fmla="*/ 2044700 h 4076700"/>
                <a:gd name="connsiteX59" fmla="*/ 1498600 w 4130246"/>
                <a:gd name="connsiteY59" fmla="*/ 2260600 h 4076700"/>
                <a:gd name="connsiteX60" fmla="*/ 1612900 w 4130246"/>
                <a:gd name="connsiteY60" fmla="*/ 2425700 h 4076700"/>
                <a:gd name="connsiteX61" fmla="*/ 1714500 w 4130246"/>
                <a:gd name="connsiteY61" fmla="*/ 2578100 h 4076700"/>
                <a:gd name="connsiteX62" fmla="*/ 1917700 w 4130246"/>
                <a:gd name="connsiteY62" fmla="*/ 2578100 h 4076700"/>
                <a:gd name="connsiteX63" fmla="*/ 1917700 w 4130246"/>
                <a:gd name="connsiteY63" fmla="*/ 2578100 h 4076700"/>
                <a:gd name="connsiteX64" fmla="*/ 2057400 w 4130246"/>
                <a:gd name="connsiteY64" fmla="*/ 2527300 h 4076700"/>
                <a:gd name="connsiteX65" fmla="*/ 2095500 w 4130246"/>
                <a:gd name="connsiteY65" fmla="*/ 2590800 h 4076700"/>
                <a:gd name="connsiteX66" fmla="*/ 2082800 w 4130246"/>
                <a:gd name="connsiteY66" fmla="*/ 2743200 h 4076700"/>
                <a:gd name="connsiteX67" fmla="*/ 2070100 w 4130246"/>
                <a:gd name="connsiteY67" fmla="*/ 2844800 h 4076700"/>
                <a:gd name="connsiteX68" fmla="*/ 2159000 w 4130246"/>
                <a:gd name="connsiteY68" fmla="*/ 2819400 h 4076700"/>
                <a:gd name="connsiteX69" fmla="*/ 2260600 w 4130246"/>
                <a:gd name="connsiteY69" fmla="*/ 2667000 h 4076700"/>
                <a:gd name="connsiteX70" fmla="*/ 2336800 w 4130246"/>
                <a:gd name="connsiteY70" fmla="*/ 2578100 h 4076700"/>
                <a:gd name="connsiteX71" fmla="*/ 2425700 w 4130246"/>
                <a:gd name="connsiteY71" fmla="*/ 2476500 h 4076700"/>
                <a:gd name="connsiteX72" fmla="*/ 2438400 w 4130246"/>
                <a:gd name="connsiteY72" fmla="*/ 2311400 h 4076700"/>
                <a:gd name="connsiteX73" fmla="*/ 2540000 w 4130246"/>
                <a:gd name="connsiteY73" fmla="*/ 2286000 h 4076700"/>
                <a:gd name="connsiteX74" fmla="*/ 2616200 w 4130246"/>
                <a:gd name="connsiteY74" fmla="*/ 2374900 h 4076700"/>
                <a:gd name="connsiteX75" fmla="*/ 2641600 w 4130246"/>
                <a:gd name="connsiteY75" fmla="*/ 2489200 h 4076700"/>
                <a:gd name="connsiteX76" fmla="*/ 2679700 w 4130246"/>
                <a:gd name="connsiteY76" fmla="*/ 2565400 h 4076700"/>
                <a:gd name="connsiteX77" fmla="*/ 2819400 w 4130246"/>
                <a:gd name="connsiteY77" fmla="*/ 2654300 h 4076700"/>
                <a:gd name="connsiteX78" fmla="*/ 2959100 w 4130246"/>
                <a:gd name="connsiteY78" fmla="*/ 2768600 h 4076700"/>
                <a:gd name="connsiteX79" fmla="*/ 2908300 w 4130246"/>
                <a:gd name="connsiteY79" fmla="*/ 2781300 h 4076700"/>
                <a:gd name="connsiteX80" fmla="*/ 2959100 w 4130246"/>
                <a:gd name="connsiteY80" fmla="*/ 2908300 h 4076700"/>
                <a:gd name="connsiteX81" fmla="*/ 3086100 w 4130246"/>
                <a:gd name="connsiteY81" fmla="*/ 2946400 h 4076700"/>
                <a:gd name="connsiteX82" fmla="*/ 3175000 w 4130246"/>
                <a:gd name="connsiteY82" fmla="*/ 2870200 h 4076700"/>
                <a:gd name="connsiteX83" fmla="*/ 3302000 w 4130246"/>
                <a:gd name="connsiteY83" fmla="*/ 2844800 h 4076700"/>
                <a:gd name="connsiteX84" fmla="*/ 3441700 w 4130246"/>
                <a:gd name="connsiteY84" fmla="*/ 2832100 h 4076700"/>
                <a:gd name="connsiteX85" fmla="*/ 3835400 w 4130246"/>
                <a:gd name="connsiteY85" fmla="*/ 2908300 h 4076700"/>
                <a:gd name="connsiteX86" fmla="*/ 4076700 w 4130246"/>
                <a:gd name="connsiteY86" fmla="*/ 3022600 h 4076700"/>
                <a:gd name="connsiteX87" fmla="*/ 4076700 w 4130246"/>
                <a:gd name="connsiteY87" fmla="*/ 3213100 h 4076700"/>
                <a:gd name="connsiteX88" fmla="*/ 4051300 w 4130246"/>
                <a:gd name="connsiteY88" fmla="*/ 4064000 h 4076700"/>
                <a:gd name="connsiteX89" fmla="*/ 3898900 w 4130246"/>
                <a:gd name="connsiteY89" fmla="*/ 4076700 h 4076700"/>
                <a:gd name="connsiteX90" fmla="*/ 2959100 w 4130246"/>
                <a:gd name="connsiteY90" fmla="*/ 3898900 h 4076700"/>
                <a:gd name="connsiteX91" fmla="*/ 2286000 w 4130246"/>
                <a:gd name="connsiteY91" fmla="*/ 3746500 h 4076700"/>
                <a:gd name="connsiteX92" fmla="*/ 1955800 w 4130246"/>
                <a:gd name="connsiteY92" fmla="*/ 3733800 h 4076700"/>
                <a:gd name="connsiteX93" fmla="*/ 1955800 w 4130246"/>
                <a:gd name="connsiteY93" fmla="*/ 3733800 h 4076700"/>
                <a:gd name="connsiteX94" fmla="*/ 1841500 w 4130246"/>
                <a:gd name="connsiteY94" fmla="*/ 3479800 h 4076700"/>
                <a:gd name="connsiteX95" fmla="*/ 1701800 w 4130246"/>
                <a:gd name="connsiteY95" fmla="*/ 3365500 h 4076700"/>
                <a:gd name="connsiteX96" fmla="*/ 1587500 w 4130246"/>
                <a:gd name="connsiteY96" fmla="*/ 3327400 h 4076700"/>
                <a:gd name="connsiteX97" fmla="*/ 1460500 w 4130246"/>
                <a:gd name="connsiteY97" fmla="*/ 3276600 h 4076700"/>
                <a:gd name="connsiteX98" fmla="*/ 1270000 w 4130246"/>
                <a:gd name="connsiteY98" fmla="*/ 3276600 h 4076700"/>
                <a:gd name="connsiteX99" fmla="*/ 952500 w 4130246"/>
                <a:gd name="connsiteY99" fmla="*/ 3225800 h 4076700"/>
                <a:gd name="connsiteX100" fmla="*/ 812800 w 4130246"/>
                <a:gd name="connsiteY100" fmla="*/ 3225800 h 4076700"/>
                <a:gd name="connsiteX101" fmla="*/ 647700 w 4130246"/>
                <a:gd name="connsiteY101" fmla="*/ 3251200 h 4076700"/>
                <a:gd name="connsiteX102" fmla="*/ 647700 w 4130246"/>
                <a:gd name="connsiteY102" fmla="*/ 3251200 h 4076700"/>
                <a:gd name="connsiteX103" fmla="*/ 723900 w 4130246"/>
                <a:gd name="connsiteY103" fmla="*/ 3162300 h 4076700"/>
                <a:gd name="connsiteX104" fmla="*/ 812800 w 4130246"/>
                <a:gd name="connsiteY104" fmla="*/ 3048000 h 4076700"/>
                <a:gd name="connsiteX105" fmla="*/ 787400 w 4130246"/>
                <a:gd name="connsiteY105" fmla="*/ 2921000 h 4076700"/>
                <a:gd name="connsiteX106" fmla="*/ 736600 w 4130246"/>
                <a:gd name="connsiteY106" fmla="*/ 2806700 h 4076700"/>
                <a:gd name="connsiteX107" fmla="*/ 698500 w 4130246"/>
                <a:gd name="connsiteY107" fmla="*/ 2679700 h 4076700"/>
                <a:gd name="connsiteX108" fmla="*/ 660400 w 4130246"/>
                <a:gd name="connsiteY108" fmla="*/ 2616200 h 4076700"/>
                <a:gd name="connsiteX109" fmla="*/ 622300 w 4130246"/>
                <a:gd name="connsiteY109" fmla="*/ 2476500 h 4076700"/>
                <a:gd name="connsiteX110" fmla="*/ 431800 w 4130246"/>
                <a:gd name="connsiteY110" fmla="*/ 1892300 h 4076700"/>
                <a:gd name="connsiteX111" fmla="*/ 292100 w 4130246"/>
                <a:gd name="connsiteY111" fmla="*/ 1778000 h 4076700"/>
                <a:gd name="connsiteX112" fmla="*/ 127000 w 4130246"/>
                <a:gd name="connsiteY112" fmla="*/ 1714500 h 4076700"/>
                <a:gd name="connsiteX113" fmla="*/ 0 w 4130246"/>
                <a:gd name="connsiteY113" fmla="*/ 1651000 h 4076700"/>
                <a:gd name="connsiteX114" fmla="*/ 0 w 4130246"/>
                <a:gd name="connsiteY114" fmla="*/ 1663700 h 4076700"/>
                <a:gd name="connsiteX0" fmla="*/ 0 w 4130732"/>
                <a:gd name="connsiteY0" fmla="*/ 1663700 h 4077240"/>
                <a:gd name="connsiteX1" fmla="*/ 203200 w 4130732"/>
                <a:gd name="connsiteY1" fmla="*/ 1219200 h 4077240"/>
                <a:gd name="connsiteX2" fmla="*/ 419100 w 4130732"/>
                <a:gd name="connsiteY2" fmla="*/ 1130300 h 4077240"/>
                <a:gd name="connsiteX3" fmla="*/ 558800 w 4130732"/>
                <a:gd name="connsiteY3" fmla="*/ 990600 h 4077240"/>
                <a:gd name="connsiteX4" fmla="*/ 596900 w 4130732"/>
                <a:gd name="connsiteY4" fmla="*/ 889000 h 4077240"/>
                <a:gd name="connsiteX5" fmla="*/ 673100 w 4130732"/>
                <a:gd name="connsiteY5" fmla="*/ 876300 h 4077240"/>
                <a:gd name="connsiteX6" fmla="*/ 838200 w 4130732"/>
                <a:gd name="connsiteY6" fmla="*/ 952500 h 4077240"/>
                <a:gd name="connsiteX7" fmla="*/ 914400 w 4130732"/>
                <a:gd name="connsiteY7" fmla="*/ 901700 h 4077240"/>
                <a:gd name="connsiteX8" fmla="*/ 1028700 w 4130732"/>
                <a:gd name="connsiteY8" fmla="*/ 736600 h 4077240"/>
                <a:gd name="connsiteX9" fmla="*/ 1168400 w 4130732"/>
                <a:gd name="connsiteY9" fmla="*/ 711200 h 4077240"/>
                <a:gd name="connsiteX10" fmla="*/ 1358900 w 4130732"/>
                <a:gd name="connsiteY10" fmla="*/ 660400 h 4077240"/>
                <a:gd name="connsiteX11" fmla="*/ 1473200 w 4130732"/>
                <a:gd name="connsiteY11" fmla="*/ 546100 h 4077240"/>
                <a:gd name="connsiteX12" fmla="*/ 1638300 w 4130732"/>
                <a:gd name="connsiteY12" fmla="*/ 469900 h 4077240"/>
                <a:gd name="connsiteX13" fmla="*/ 1765300 w 4130732"/>
                <a:gd name="connsiteY13" fmla="*/ 393700 h 4077240"/>
                <a:gd name="connsiteX14" fmla="*/ 1765300 w 4130732"/>
                <a:gd name="connsiteY14" fmla="*/ 241300 h 4077240"/>
                <a:gd name="connsiteX15" fmla="*/ 1828800 w 4130732"/>
                <a:gd name="connsiteY15" fmla="*/ 76200 h 4077240"/>
                <a:gd name="connsiteX16" fmla="*/ 2006600 w 4130732"/>
                <a:gd name="connsiteY16" fmla="*/ 0 h 4077240"/>
                <a:gd name="connsiteX17" fmla="*/ 2171700 w 4130732"/>
                <a:gd name="connsiteY17" fmla="*/ 203200 h 4077240"/>
                <a:gd name="connsiteX18" fmla="*/ 2159000 w 4130732"/>
                <a:gd name="connsiteY18" fmla="*/ 393700 h 4077240"/>
                <a:gd name="connsiteX19" fmla="*/ 2235200 w 4130732"/>
                <a:gd name="connsiteY19" fmla="*/ 546100 h 4077240"/>
                <a:gd name="connsiteX20" fmla="*/ 2463800 w 4130732"/>
                <a:gd name="connsiteY20" fmla="*/ 622300 h 4077240"/>
                <a:gd name="connsiteX21" fmla="*/ 2743200 w 4130732"/>
                <a:gd name="connsiteY21" fmla="*/ 495300 h 4077240"/>
                <a:gd name="connsiteX22" fmla="*/ 3073400 w 4130732"/>
                <a:gd name="connsiteY22" fmla="*/ 495300 h 4077240"/>
                <a:gd name="connsiteX23" fmla="*/ 3530600 w 4130732"/>
                <a:gd name="connsiteY23" fmla="*/ 647700 h 4077240"/>
                <a:gd name="connsiteX24" fmla="*/ 3416300 w 4130732"/>
                <a:gd name="connsiteY24" fmla="*/ 1257300 h 4077240"/>
                <a:gd name="connsiteX25" fmla="*/ 3289300 w 4130732"/>
                <a:gd name="connsiteY25" fmla="*/ 1308100 h 4077240"/>
                <a:gd name="connsiteX26" fmla="*/ 3111500 w 4130732"/>
                <a:gd name="connsiteY26" fmla="*/ 1282700 h 4077240"/>
                <a:gd name="connsiteX27" fmla="*/ 3136900 w 4130732"/>
                <a:gd name="connsiteY27" fmla="*/ 1066800 h 4077240"/>
                <a:gd name="connsiteX28" fmla="*/ 3111500 w 4130732"/>
                <a:gd name="connsiteY28" fmla="*/ 901700 h 4077240"/>
                <a:gd name="connsiteX29" fmla="*/ 2984500 w 4130732"/>
                <a:gd name="connsiteY29" fmla="*/ 977900 h 4077240"/>
                <a:gd name="connsiteX30" fmla="*/ 2844800 w 4130732"/>
                <a:gd name="connsiteY30" fmla="*/ 1028700 h 4077240"/>
                <a:gd name="connsiteX31" fmla="*/ 2806700 w 4130732"/>
                <a:gd name="connsiteY31" fmla="*/ 1193800 h 4077240"/>
                <a:gd name="connsiteX32" fmla="*/ 2844800 w 4130732"/>
                <a:gd name="connsiteY32" fmla="*/ 1308100 h 4077240"/>
                <a:gd name="connsiteX33" fmla="*/ 2908300 w 4130732"/>
                <a:gd name="connsiteY33" fmla="*/ 1358900 h 4077240"/>
                <a:gd name="connsiteX34" fmla="*/ 2755900 w 4130732"/>
                <a:gd name="connsiteY34" fmla="*/ 1485900 h 4077240"/>
                <a:gd name="connsiteX35" fmla="*/ 2654300 w 4130732"/>
                <a:gd name="connsiteY35" fmla="*/ 1574800 h 4077240"/>
                <a:gd name="connsiteX36" fmla="*/ 2603500 w 4130732"/>
                <a:gd name="connsiteY36" fmla="*/ 1689100 h 4077240"/>
                <a:gd name="connsiteX37" fmla="*/ 2565400 w 4130732"/>
                <a:gd name="connsiteY37" fmla="*/ 1828800 h 4077240"/>
                <a:gd name="connsiteX38" fmla="*/ 2463800 w 4130732"/>
                <a:gd name="connsiteY38" fmla="*/ 1892300 h 4077240"/>
                <a:gd name="connsiteX39" fmla="*/ 2425700 w 4130732"/>
                <a:gd name="connsiteY39" fmla="*/ 1981200 h 4077240"/>
                <a:gd name="connsiteX40" fmla="*/ 2362200 w 4130732"/>
                <a:gd name="connsiteY40" fmla="*/ 2286000 h 4077240"/>
                <a:gd name="connsiteX41" fmla="*/ 2286000 w 4130732"/>
                <a:gd name="connsiteY41" fmla="*/ 2425700 h 4077240"/>
                <a:gd name="connsiteX42" fmla="*/ 2286000 w 4130732"/>
                <a:gd name="connsiteY42" fmla="*/ 2425700 h 4077240"/>
                <a:gd name="connsiteX43" fmla="*/ 2286000 w 4130732"/>
                <a:gd name="connsiteY43" fmla="*/ 2425700 h 4077240"/>
                <a:gd name="connsiteX44" fmla="*/ 2222500 w 4130732"/>
                <a:gd name="connsiteY44" fmla="*/ 2298700 h 4077240"/>
                <a:gd name="connsiteX45" fmla="*/ 2222500 w 4130732"/>
                <a:gd name="connsiteY45" fmla="*/ 2298700 h 4077240"/>
                <a:gd name="connsiteX46" fmla="*/ 2209800 w 4130732"/>
                <a:gd name="connsiteY46" fmla="*/ 2108200 h 4077240"/>
                <a:gd name="connsiteX47" fmla="*/ 2159000 w 4130732"/>
                <a:gd name="connsiteY47" fmla="*/ 1981200 h 4077240"/>
                <a:gd name="connsiteX48" fmla="*/ 2032000 w 4130732"/>
                <a:gd name="connsiteY48" fmla="*/ 2133600 h 4077240"/>
                <a:gd name="connsiteX49" fmla="*/ 2057400 w 4130732"/>
                <a:gd name="connsiteY49" fmla="*/ 2286000 h 4077240"/>
                <a:gd name="connsiteX50" fmla="*/ 2120900 w 4130732"/>
                <a:gd name="connsiteY50" fmla="*/ 2362200 h 4077240"/>
                <a:gd name="connsiteX51" fmla="*/ 2133600 w 4130732"/>
                <a:gd name="connsiteY51" fmla="*/ 2476500 h 4077240"/>
                <a:gd name="connsiteX52" fmla="*/ 2133600 w 4130732"/>
                <a:gd name="connsiteY52" fmla="*/ 2476500 h 4077240"/>
                <a:gd name="connsiteX53" fmla="*/ 1993900 w 4130732"/>
                <a:gd name="connsiteY53" fmla="*/ 2273300 h 4077240"/>
                <a:gd name="connsiteX54" fmla="*/ 1955800 w 4130732"/>
                <a:gd name="connsiteY54" fmla="*/ 2146300 h 4077240"/>
                <a:gd name="connsiteX55" fmla="*/ 1955800 w 4130732"/>
                <a:gd name="connsiteY55" fmla="*/ 2006600 h 4077240"/>
                <a:gd name="connsiteX56" fmla="*/ 1841500 w 4130732"/>
                <a:gd name="connsiteY56" fmla="*/ 1968500 h 4077240"/>
                <a:gd name="connsiteX57" fmla="*/ 1524000 w 4130732"/>
                <a:gd name="connsiteY57" fmla="*/ 1930400 h 4077240"/>
                <a:gd name="connsiteX58" fmla="*/ 1460500 w 4130732"/>
                <a:gd name="connsiteY58" fmla="*/ 2044700 h 4077240"/>
                <a:gd name="connsiteX59" fmla="*/ 1498600 w 4130732"/>
                <a:gd name="connsiteY59" fmla="*/ 2260600 h 4077240"/>
                <a:gd name="connsiteX60" fmla="*/ 1612900 w 4130732"/>
                <a:gd name="connsiteY60" fmla="*/ 2425700 h 4077240"/>
                <a:gd name="connsiteX61" fmla="*/ 1714500 w 4130732"/>
                <a:gd name="connsiteY61" fmla="*/ 2578100 h 4077240"/>
                <a:gd name="connsiteX62" fmla="*/ 1917700 w 4130732"/>
                <a:gd name="connsiteY62" fmla="*/ 2578100 h 4077240"/>
                <a:gd name="connsiteX63" fmla="*/ 1917700 w 4130732"/>
                <a:gd name="connsiteY63" fmla="*/ 2578100 h 4077240"/>
                <a:gd name="connsiteX64" fmla="*/ 2057400 w 4130732"/>
                <a:gd name="connsiteY64" fmla="*/ 2527300 h 4077240"/>
                <a:gd name="connsiteX65" fmla="*/ 2095500 w 4130732"/>
                <a:gd name="connsiteY65" fmla="*/ 2590800 h 4077240"/>
                <a:gd name="connsiteX66" fmla="*/ 2082800 w 4130732"/>
                <a:gd name="connsiteY66" fmla="*/ 2743200 h 4077240"/>
                <a:gd name="connsiteX67" fmla="*/ 2070100 w 4130732"/>
                <a:gd name="connsiteY67" fmla="*/ 2844800 h 4077240"/>
                <a:gd name="connsiteX68" fmla="*/ 2159000 w 4130732"/>
                <a:gd name="connsiteY68" fmla="*/ 2819400 h 4077240"/>
                <a:gd name="connsiteX69" fmla="*/ 2260600 w 4130732"/>
                <a:gd name="connsiteY69" fmla="*/ 2667000 h 4077240"/>
                <a:gd name="connsiteX70" fmla="*/ 2336800 w 4130732"/>
                <a:gd name="connsiteY70" fmla="*/ 2578100 h 4077240"/>
                <a:gd name="connsiteX71" fmla="*/ 2425700 w 4130732"/>
                <a:gd name="connsiteY71" fmla="*/ 2476500 h 4077240"/>
                <a:gd name="connsiteX72" fmla="*/ 2438400 w 4130732"/>
                <a:gd name="connsiteY72" fmla="*/ 2311400 h 4077240"/>
                <a:gd name="connsiteX73" fmla="*/ 2540000 w 4130732"/>
                <a:gd name="connsiteY73" fmla="*/ 2286000 h 4077240"/>
                <a:gd name="connsiteX74" fmla="*/ 2616200 w 4130732"/>
                <a:gd name="connsiteY74" fmla="*/ 2374900 h 4077240"/>
                <a:gd name="connsiteX75" fmla="*/ 2641600 w 4130732"/>
                <a:gd name="connsiteY75" fmla="*/ 2489200 h 4077240"/>
                <a:gd name="connsiteX76" fmla="*/ 2679700 w 4130732"/>
                <a:gd name="connsiteY76" fmla="*/ 2565400 h 4077240"/>
                <a:gd name="connsiteX77" fmla="*/ 2819400 w 4130732"/>
                <a:gd name="connsiteY77" fmla="*/ 2654300 h 4077240"/>
                <a:gd name="connsiteX78" fmla="*/ 2959100 w 4130732"/>
                <a:gd name="connsiteY78" fmla="*/ 2768600 h 4077240"/>
                <a:gd name="connsiteX79" fmla="*/ 2908300 w 4130732"/>
                <a:gd name="connsiteY79" fmla="*/ 2781300 h 4077240"/>
                <a:gd name="connsiteX80" fmla="*/ 2959100 w 4130732"/>
                <a:gd name="connsiteY80" fmla="*/ 2908300 h 4077240"/>
                <a:gd name="connsiteX81" fmla="*/ 3086100 w 4130732"/>
                <a:gd name="connsiteY81" fmla="*/ 2946400 h 4077240"/>
                <a:gd name="connsiteX82" fmla="*/ 3175000 w 4130732"/>
                <a:gd name="connsiteY82" fmla="*/ 2870200 h 4077240"/>
                <a:gd name="connsiteX83" fmla="*/ 3302000 w 4130732"/>
                <a:gd name="connsiteY83" fmla="*/ 2844800 h 4077240"/>
                <a:gd name="connsiteX84" fmla="*/ 3441700 w 4130732"/>
                <a:gd name="connsiteY84" fmla="*/ 2832100 h 4077240"/>
                <a:gd name="connsiteX85" fmla="*/ 3835400 w 4130732"/>
                <a:gd name="connsiteY85" fmla="*/ 2908300 h 4077240"/>
                <a:gd name="connsiteX86" fmla="*/ 4076700 w 4130732"/>
                <a:gd name="connsiteY86" fmla="*/ 3022600 h 4077240"/>
                <a:gd name="connsiteX87" fmla="*/ 4076700 w 4130732"/>
                <a:gd name="connsiteY87" fmla="*/ 3213100 h 4077240"/>
                <a:gd name="connsiteX88" fmla="*/ 4038600 w 4130732"/>
                <a:gd name="connsiteY88" fmla="*/ 3949700 h 4077240"/>
                <a:gd name="connsiteX89" fmla="*/ 3898900 w 4130732"/>
                <a:gd name="connsiteY89" fmla="*/ 4076700 h 4077240"/>
                <a:gd name="connsiteX90" fmla="*/ 2959100 w 4130732"/>
                <a:gd name="connsiteY90" fmla="*/ 3898900 h 4077240"/>
                <a:gd name="connsiteX91" fmla="*/ 2286000 w 4130732"/>
                <a:gd name="connsiteY91" fmla="*/ 3746500 h 4077240"/>
                <a:gd name="connsiteX92" fmla="*/ 1955800 w 4130732"/>
                <a:gd name="connsiteY92" fmla="*/ 3733800 h 4077240"/>
                <a:gd name="connsiteX93" fmla="*/ 1955800 w 4130732"/>
                <a:gd name="connsiteY93" fmla="*/ 3733800 h 4077240"/>
                <a:gd name="connsiteX94" fmla="*/ 1841500 w 4130732"/>
                <a:gd name="connsiteY94" fmla="*/ 3479800 h 4077240"/>
                <a:gd name="connsiteX95" fmla="*/ 1701800 w 4130732"/>
                <a:gd name="connsiteY95" fmla="*/ 3365500 h 4077240"/>
                <a:gd name="connsiteX96" fmla="*/ 1587500 w 4130732"/>
                <a:gd name="connsiteY96" fmla="*/ 3327400 h 4077240"/>
                <a:gd name="connsiteX97" fmla="*/ 1460500 w 4130732"/>
                <a:gd name="connsiteY97" fmla="*/ 3276600 h 4077240"/>
                <a:gd name="connsiteX98" fmla="*/ 1270000 w 4130732"/>
                <a:gd name="connsiteY98" fmla="*/ 3276600 h 4077240"/>
                <a:gd name="connsiteX99" fmla="*/ 952500 w 4130732"/>
                <a:gd name="connsiteY99" fmla="*/ 3225800 h 4077240"/>
                <a:gd name="connsiteX100" fmla="*/ 812800 w 4130732"/>
                <a:gd name="connsiteY100" fmla="*/ 3225800 h 4077240"/>
                <a:gd name="connsiteX101" fmla="*/ 647700 w 4130732"/>
                <a:gd name="connsiteY101" fmla="*/ 3251200 h 4077240"/>
                <a:gd name="connsiteX102" fmla="*/ 647700 w 4130732"/>
                <a:gd name="connsiteY102" fmla="*/ 3251200 h 4077240"/>
                <a:gd name="connsiteX103" fmla="*/ 723900 w 4130732"/>
                <a:gd name="connsiteY103" fmla="*/ 3162300 h 4077240"/>
                <a:gd name="connsiteX104" fmla="*/ 812800 w 4130732"/>
                <a:gd name="connsiteY104" fmla="*/ 3048000 h 4077240"/>
                <a:gd name="connsiteX105" fmla="*/ 787400 w 4130732"/>
                <a:gd name="connsiteY105" fmla="*/ 2921000 h 4077240"/>
                <a:gd name="connsiteX106" fmla="*/ 736600 w 4130732"/>
                <a:gd name="connsiteY106" fmla="*/ 2806700 h 4077240"/>
                <a:gd name="connsiteX107" fmla="*/ 698500 w 4130732"/>
                <a:gd name="connsiteY107" fmla="*/ 2679700 h 4077240"/>
                <a:gd name="connsiteX108" fmla="*/ 660400 w 4130732"/>
                <a:gd name="connsiteY108" fmla="*/ 2616200 h 4077240"/>
                <a:gd name="connsiteX109" fmla="*/ 622300 w 4130732"/>
                <a:gd name="connsiteY109" fmla="*/ 2476500 h 4077240"/>
                <a:gd name="connsiteX110" fmla="*/ 431800 w 4130732"/>
                <a:gd name="connsiteY110" fmla="*/ 1892300 h 4077240"/>
                <a:gd name="connsiteX111" fmla="*/ 292100 w 4130732"/>
                <a:gd name="connsiteY111" fmla="*/ 1778000 h 4077240"/>
                <a:gd name="connsiteX112" fmla="*/ 127000 w 4130732"/>
                <a:gd name="connsiteY112" fmla="*/ 1714500 h 4077240"/>
                <a:gd name="connsiteX113" fmla="*/ 0 w 4130732"/>
                <a:gd name="connsiteY113" fmla="*/ 1651000 h 4077240"/>
                <a:gd name="connsiteX114" fmla="*/ 0 w 4130732"/>
                <a:gd name="connsiteY114" fmla="*/ 1663700 h 4077240"/>
                <a:gd name="connsiteX0" fmla="*/ 0 w 4130732"/>
                <a:gd name="connsiteY0" fmla="*/ 1663700 h 3995558"/>
                <a:gd name="connsiteX1" fmla="*/ 203200 w 4130732"/>
                <a:gd name="connsiteY1" fmla="*/ 1219200 h 3995558"/>
                <a:gd name="connsiteX2" fmla="*/ 419100 w 4130732"/>
                <a:gd name="connsiteY2" fmla="*/ 1130300 h 3995558"/>
                <a:gd name="connsiteX3" fmla="*/ 558800 w 4130732"/>
                <a:gd name="connsiteY3" fmla="*/ 990600 h 3995558"/>
                <a:gd name="connsiteX4" fmla="*/ 596900 w 4130732"/>
                <a:gd name="connsiteY4" fmla="*/ 889000 h 3995558"/>
                <a:gd name="connsiteX5" fmla="*/ 673100 w 4130732"/>
                <a:gd name="connsiteY5" fmla="*/ 876300 h 3995558"/>
                <a:gd name="connsiteX6" fmla="*/ 838200 w 4130732"/>
                <a:gd name="connsiteY6" fmla="*/ 952500 h 3995558"/>
                <a:gd name="connsiteX7" fmla="*/ 914400 w 4130732"/>
                <a:gd name="connsiteY7" fmla="*/ 901700 h 3995558"/>
                <a:gd name="connsiteX8" fmla="*/ 1028700 w 4130732"/>
                <a:gd name="connsiteY8" fmla="*/ 736600 h 3995558"/>
                <a:gd name="connsiteX9" fmla="*/ 1168400 w 4130732"/>
                <a:gd name="connsiteY9" fmla="*/ 711200 h 3995558"/>
                <a:gd name="connsiteX10" fmla="*/ 1358900 w 4130732"/>
                <a:gd name="connsiteY10" fmla="*/ 660400 h 3995558"/>
                <a:gd name="connsiteX11" fmla="*/ 1473200 w 4130732"/>
                <a:gd name="connsiteY11" fmla="*/ 546100 h 3995558"/>
                <a:gd name="connsiteX12" fmla="*/ 1638300 w 4130732"/>
                <a:gd name="connsiteY12" fmla="*/ 469900 h 3995558"/>
                <a:gd name="connsiteX13" fmla="*/ 1765300 w 4130732"/>
                <a:gd name="connsiteY13" fmla="*/ 393700 h 3995558"/>
                <a:gd name="connsiteX14" fmla="*/ 1765300 w 4130732"/>
                <a:gd name="connsiteY14" fmla="*/ 241300 h 3995558"/>
                <a:gd name="connsiteX15" fmla="*/ 1828800 w 4130732"/>
                <a:gd name="connsiteY15" fmla="*/ 76200 h 3995558"/>
                <a:gd name="connsiteX16" fmla="*/ 2006600 w 4130732"/>
                <a:gd name="connsiteY16" fmla="*/ 0 h 3995558"/>
                <a:gd name="connsiteX17" fmla="*/ 2171700 w 4130732"/>
                <a:gd name="connsiteY17" fmla="*/ 203200 h 3995558"/>
                <a:gd name="connsiteX18" fmla="*/ 2159000 w 4130732"/>
                <a:gd name="connsiteY18" fmla="*/ 393700 h 3995558"/>
                <a:gd name="connsiteX19" fmla="*/ 2235200 w 4130732"/>
                <a:gd name="connsiteY19" fmla="*/ 546100 h 3995558"/>
                <a:gd name="connsiteX20" fmla="*/ 2463800 w 4130732"/>
                <a:gd name="connsiteY20" fmla="*/ 622300 h 3995558"/>
                <a:gd name="connsiteX21" fmla="*/ 2743200 w 4130732"/>
                <a:gd name="connsiteY21" fmla="*/ 495300 h 3995558"/>
                <a:gd name="connsiteX22" fmla="*/ 3073400 w 4130732"/>
                <a:gd name="connsiteY22" fmla="*/ 495300 h 3995558"/>
                <a:gd name="connsiteX23" fmla="*/ 3530600 w 4130732"/>
                <a:gd name="connsiteY23" fmla="*/ 647700 h 3995558"/>
                <a:gd name="connsiteX24" fmla="*/ 3416300 w 4130732"/>
                <a:gd name="connsiteY24" fmla="*/ 1257300 h 3995558"/>
                <a:gd name="connsiteX25" fmla="*/ 3289300 w 4130732"/>
                <a:gd name="connsiteY25" fmla="*/ 1308100 h 3995558"/>
                <a:gd name="connsiteX26" fmla="*/ 3111500 w 4130732"/>
                <a:gd name="connsiteY26" fmla="*/ 1282700 h 3995558"/>
                <a:gd name="connsiteX27" fmla="*/ 3136900 w 4130732"/>
                <a:gd name="connsiteY27" fmla="*/ 1066800 h 3995558"/>
                <a:gd name="connsiteX28" fmla="*/ 3111500 w 4130732"/>
                <a:gd name="connsiteY28" fmla="*/ 901700 h 3995558"/>
                <a:gd name="connsiteX29" fmla="*/ 2984500 w 4130732"/>
                <a:gd name="connsiteY29" fmla="*/ 977900 h 3995558"/>
                <a:gd name="connsiteX30" fmla="*/ 2844800 w 4130732"/>
                <a:gd name="connsiteY30" fmla="*/ 1028700 h 3995558"/>
                <a:gd name="connsiteX31" fmla="*/ 2806700 w 4130732"/>
                <a:gd name="connsiteY31" fmla="*/ 1193800 h 3995558"/>
                <a:gd name="connsiteX32" fmla="*/ 2844800 w 4130732"/>
                <a:gd name="connsiteY32" fmla="*/ 1308100 h 3995558"/>
                <a:gd name="connsiteX33" fmla="*/ 2908300 w 4130732"/>
                <a:gd name="connsiteY33" fmla="*/ 1358900 h 3995558"/>
                <a:gd name="connsiteX34" fmla="*/ 2755900 w 4130732"/>
                <a:gd name="connsiteY34" fmla="*/ 1485900 h 3995558"/>
                <a:gd name="connsiteX35" fmla="*/ 2654300 w 4130732"/>
                <a:gd name="connsiteY35" fmla="*/ 1574800 h 3995558"/>
                <a:gd name="connsiteX36" fmla="*/ 2603500 w 4130732"/>
                <a:gd name="connsiteY36" fmla="*/ 1689100 h 3995558"/>
                <a:gd name="connsiteX37" fmla="*/ 2565400 w 4130732"/>
                <a:gd name="connsiteY37" fmla="*/ 1828800 h 3995558"/>
                <a:gd name="connsiteX38" fmla="*/ 2463800 w 4130732"/>
                <a:gd name="connsiteY38" fmla="*/ 1892300 h 3995558"/>
                <a:gd name="connsiteX39" fmla="*/ 2425700 w 4130732"/>
                <a:gd name="connsiteY39" fmla="*/ 1981200 h 3995558"/>
                <a:gd name="connsiteX40" fmla="*/ 2362200 w 4130732"/>
                <a:gd name="connsiteY40" fmla="*/ 2286000 h 3995558"/>
                <a:gd name="connsiteX41" fmla="*/ 2286000 w 4130732"/>
                <a:gd name="connsiteY41" fmla="*/ 2425700 h 3995558"/>
                <a:gd name="connsiteX42" fmla="*/ 2286000 w 4130732"/>
                <a:gd name="connsiteY42" fmla="*/ 2425700 h 3995558"/>
                <a:gd name="connsiteX43" fmla="*/ 2286000 w 4130732"/>
                <a:gd name="connsiteY43" fmla="*/ 2425700 h 3995558"/>
                <a:gd name="connsiteX44" fmla="*/ 2222500 w 4130732"/>
                <a:gd name="connsiteY44" fmla="*/ 2298700 h 3995558"/>
                <a:gd name="connsiteX45" fmla="*/ 2222500 w 4130732"/>
                <a:gd name="connsiteY45" fmla="*/ 2298700 h 3995558"/>
                <a:gd name="connsiteX46" fmla="*/ 2209800 w 4130732"/>
                <a:gd name="connsiteY46" fmla="*/ 2108200 h 3995558"/>
                <a:gd name="connsiteX47" fmla="*/ 2159000 w 4130732"/>
                <a:gd name="connsiteY47" fmla="*/ 1981200 h 3995558"/>
                <a:gd name="connsiteX48" fmla="*/ 2032000 w 4130732"/>
                <a:gd name="connsiteY48" fmla="*/ 2133600 h 3995558"/>
                <a:gd name="connsiteX49" fmla="*/ 2057400 w 4130732"/>
                <a:gd name="connsiteY49" fmla="*/ 2286000 h 3995558"/>
                <a:gd name="connsiteX50" fmla="*/ 2120900 w 4130732"/>
                <a:gd name="connsiteY50" fmla="*/ 2362200 h 3995558"/>
                <a:gd name="connsiteX51" fmla="*/ 2133600 w 4130732"/>
                <a:gd name="connsiteY51" fmla="*/ 2476500 h 3995558"/>
                <a:gd name="connsiteX52" fmla="*/ 2133600 w 4130732"/>
                <a:gd name="connsiteY52" fmla="*/ 2476500 h 3995558"/>
                <a:gd name="connsiteX53" fmla="*/ 1993900 w 4130732"/>
                <a:gd name="connsiteY53" fmla="*/ 2273300 h 3995558"/>
                <a:gd name="connsiteX54" fmla="*/ 1955800 w 4130732"/>
                <a:gd name="connsiteY54" fmla="*/ 2146300 h 3995558"/>
                <a:gd name="connsiteX55" fmla="*/ 1955800 w 4130732"/>
                <a:gd name="connsiteY55" fmla="*/ 2006600 h 3995558"/>
                <a:gd name="connsiteX56" fmla="*/ 1841500 w 4130732"/>
                <a:gd name="connsiteY56" fmla="*/ 1968500 h 3995558"/>
                <a:gd name="connsiteX57" fmla="*/ 1524000 w 4130732"/>
                <a:gd name="connsiteY57" fmla="*/ 1930400 h 3995558"/>
                <a:gd name="connsiteX58" fmla="*/ 1460500 w 4130732"/>
                <a:gd name="connsiteY58" fmla="*/ 2044700 h 3995558"/>
                <a:gd name="connsiteX59" fmla="*/ 1498600 w 4130732"/>
                <a:gd name="connsiteY59" fmla="*/ 2260600 h 3995558"/>
                <a:gd name="connsiteX60" fmla="*/ 1612900 w 4130732"/>
                <a:gd name="connsiteY60" fmla="*/ 2425700 h 3995558"/>
                <a:gd name="connsiteX61" fmla="*/ 1714500 w 4130732"/>
                <a:gd name="connsiteY61" fmla="*/ 2578100 h 3995558"/>
                <a:gd name="connsiteX62" fmla="*/ 1917700 w 4130732"/>
                <a:gd name="connsiteY62" fmla="*/ 2578100 h 3995558"/>
                <a:gd name="connsiteX63" fmla="*/ 1917700 w 4130732"/>
                <a:gd name="connsiteY63" fmla="*/ 2578100 h 3995558"/>
                <a:gd name="connsiteX64" fmla="*/ 2057400 w 4130732"/>
                <a:gd name="connsiteY64" fmla="*/ 2527300 h 3995558"/>
                <a:gd name="connsiteX65" fmla="*/ 2095500 w 4130732"/>
                <a:gd name="connsiteY65" fmla="*/ 2590800 h 3995558"/>
                <a:gd name="connsiteX66" fmla="*/ 2082800 w 4130732"/>
                <a:gd name="connsiteY66" fmla="*/ 2743200 h 3995558"/>
                <a:gd name="connsiteX67" fmla="*/ 2070100 w 4130732"/>
                <a:gd name="connsiteY67" fmla="*/ 2844800 h 3995558"/>
                <a:gd name="connsiteX68" fmla="*/ 2159000 w 4130732"/>
                <a:gd name="connsiteY68" fmla="*/ 2819400 h 3995558"/>
                <a:gd name="connsiteX69" fmla="*/ 2260600 w 4130732"/>
                <a:gd name="connsiteY69" fmla="*/ 2667000 h 3995558"/>
                <a:gd name="connsiteX70" fmla="*/ 2336800 w 4130732"/>
                <a:gd name="connsiteY70" fmla="*/ 2578100 h 3995558"/>
                <a:gd name="connsiteX71" fmla="*/ 2425700 w 4130732"/>
                <a:gd name="connsiteY71" fmla="*/ 2476500 h 3995558"/>
                <a:gd name="connsiteX72" fmla="*/ 2438400 w 4130732"/>
                <a:gd name="connsiteY72" fmla="*/ 2311400 h 3995558"/>
                <a:gd name="connsiteX73" fmla="*/ 2540000 w 4130732"/>
                <a:gd name="connsiteY73" fmla="*/ 2286000 h 3995558"/>
                <a:gd name="connsiteX74" fmla="*/ 2616200 w 4130732"/>
                <a:gd name="connsiteY74" fmla="*/ 2374900 h 3995558"/>
                <a:gd name="connsiteX75" fmla="*/ 2641600 w 4130732"/>
                <a:gd name="connsiteY75" fmla="*/ 2489200 h 3995558"/>
                <a:gd name="connsiteX76" fmla="*/ 2679700 w 4130732"/>
                <a:gd name="connsiteY76" fmla="*/ 2565400 h 3995558"/>
                <a:gd name="connsiteX77" fmla="*/ 2819400 w 4130732"/>
                <a:gd name="connsiteY77" fmla="*/ 2654300 h 3995558"/>
                <a:gd name="connsiteX78" fmla="*/ 2959100 w 4130732"/>
                <a:gd name="connsiteY78" fmla="*/ 2768600 h 3995558"/>
                <a:gd name="connsiteX79" fmla="*/ 2908300 w 4130732"/>
                <a:gd name="connsiteY79" fmla="*/ 2781300 h 3995558"/>
                <a:gd name="connsiteX80" fmla="*/ 2959100 w 4130732"/>
                <a:gd name="connsiteY80" fmla="*/ 2908300 h 3995558"/>
                <a:gd name="connsiteX81" fmla="*/ 3086100 w 4130732"/>
                <a:gd name="connsiteY81" fmla="*/ 2946400 h 3995558"/>
                <a:gd name="connsiteX82" fmla="*/ 3175000 w 4130732"/>
                <a:gd name="connsiteY82" fmla="*/ 2870200 h 3995558"/>
                <a:gd name="connsiteX83" fmla="*/ 3302000 w 4130732"/>
                <a:gd name="connsiteY83" fmla="*/ 2844800 h 3995558"/>
                <a:gd name="connsiteX84" fmla="*/ 3441700 w 4130732"/>
                <a:gd name="connsiteY84" fmla="*/ 2832100 h 3995558"/>
                <a:gd name="connsiteX85" fmla="*/ 3835400 w 4130732"/>
                <a:gd name="connsiteY85" fmla="*/ 2908300 h 3995558"/>
                <a:gd name="connsiteX86" fmla="*/ 4076700 w 4130732"/>
                <a:gd name="connsiteY86" fmla="*/ 3022600 h 3995558"/>
                <a:gd name="connsiteX87" fmla="*/ 4076700 w 4130732"/>
                <a:gd name="connsiteY87" fmla="*/ 3213100 h 3995558"/>
                <a:gd name="connsiteX88" fmla="*/ 4038600 w 4130732"/>
                <a:gd name="connsiteY88" fmla="*/ 3949700 h 3995558"/>
                <a:gd name="connsiteX89" fmla="*/ 2959100 w 4130732"/>
                <a:gd name="connsiteY89" fmla="*/ 3898900 h 3995558"/>
                <a:gd name="connsiteX90" fmla="*/ 2286000 w 4130732"/>
                <a:gd name="connsiteY90" fmla="*/ 3746500 h 3995558"/>
                <a:gd name="connsiteX91" fmla="*/ 1955800 w 4130732"/>
                <a:gd name="connsiteY91" fmla="*/ 3733800 h 3995558"/>
                <a:gd name="connsiteX92" fmla="*/ 1955800 w 4130732"/>
                <a:gd name="connsiteY92" fmla="*/ 3733800 h 3995558"/>
                <a:gd name="connsiteX93" fmla="*/ 1841500 w 4130732"/>
                <a:gd name="connsiteY93" fmla="*/ 3479800 h 3995558"/>
                <a:gd name="connsiteX94" fmla="*/ 1701800 w 4130732"/>
                <a:gd name="connsiteY94" fmla="*/ 3365500 h 3995558"/>
                <a:gd name="connsiteX95" fmla="*/ 1587500 w 4130732"/>
                <a:gd name="connsiteY95" fmla="*/ 3327400 h 3995558"/>
                <a:gd name="connsiteX96" fmla="*/ 1460500 w 4130732"/>
                <a:gd name="connsiteY96" fmla="*/ 3276600 h 3995558"/>
                <a:gd name="connsiteX97" fmla="*/ 1270000 w 4130732"/>
                <a:gd name="connsiteY97" fmla="*/ 3276600 h 3995558"/>
                <a:gd name="connsiteX98" fmla="*/ 952500 w 4130732"/>
                <a:gd name="connsiteY98" fmla="*/ 3225800 h 3995558"/>
                <a:gd name="connsiteX99" fmla="*/ 812800 w 4130732"/>
                <a:gd name="connsiteY99" fmla="*/ 3225800 h 3995558"/>
                <a:gd name="connsiteX100" fmla="*/ 647700 w 4130732"/>
                <a:gd name="connsiteY100" fmla="*/ 3251200 h 3995558"/>
                <a:gd name="connsiteX101" fmla="*/ 647700 w 4130732"/>
                <a:gd name="connsiteY101" fmla="*/ 3251200 h 3995558"/>
                <a:gd name="connsiteX102" fmla="*/ 723900 w 4130732"/>
                <a:gd name="connsiteY102" fmla="*/ 3162300 h 3995558"/>
                <a:gd name="connsiteX103" fmla="*/ 812800 w 4130732"/>
                <a:gd name="connsiteY103" fmla="*/ 3048000 h 3995558"/>
                <a:gd name="connsiteX104" fmla="*/ 787400 w 4130732"/>
                <a:gd name="connsiteY104" fmla="*/ 2921000 h 3995558"/>
                <a:gd name="connsiteX105" fmla="*/ 736600 w 4130732"/>
                <a:gd name="connsiteY105" fmla="*/ 2806700 h 3995558"/>
                <a:gd name="connsiteX106" fmla="*/ 698500 w 4130732"/>
                <a:gd name="connsiteY106" fmla="*/ 2679700 h 3995558"/>
                <a:gd name="connsiteX107" fmla="*/ 660400 w 4130732"/>
                <a:gd name="connsiteY107" fmla="*/ 2616200 h 3995558"/>
                <a:gd name="connsiteX108" fmla="*/ 622300 w 4130732"/>
                <a:gd name="connsiteY108" fmla="*/ 2476500 h 3995558"/>
                <a:gd name="connsiteX109" fmla="*/ 431800 w 4130732"/>
                <a:gd name="connsiteY109" fmla="*/ 1892300 h 3995558"/>
                <a:gd name="connsiteX110" fmla="*/ 292100 w 4130732"/>
                <a:gd name="connsiteY110" fmla="*/ 1778000 h 3995558"/>
                <a:gd name="connsiteX111" fmla="*/ 127000 w 4130732"/>
                <a:gd name="connsiteY111" fmla="*/ 1714500 h 3995558"/>
                <a:gd name="connsiteX112" fmla="*/ 0 w 4130732"/>
                <a:gd name="connsiteY112" fmla="*/ 1651000 h 3995558"/>
                <a:gd name="connsiteX113" fmla="*/ 0 w 4130732"/>
                <a:gd name="connsiteY113" fmla="*/ 1663700 h 3995558"/>
                <a:gd name="connsiteX0" fmla="*/ 0 w 4130246"/>
                <a:gd name="connsiteY0" fmla="*/ 1663700 h 3935423"/>
                <a:gd name="connsiteX1" fmla="*/ 203200 w 4130246"/>
                <a:gd name="connsiteY1" fmla="*/ 1219200 h 3935423"/>
                <a:gd name="connsiteX2" fmla="*/ 419100 w 4130246"/>
                <a:gd name="connsiteY2" fmla="*/ 1130300 h 3935423"/>
                <a:gd name="connsiteX3" fmla="*/ 558800 w 4130246"/>
                <a:gd name="connsiteY3" fmla="*/ 990600 h 3935423"/>
                <a:gd name="connsiteX4" fmla="*/ 596900 w 4130246"/>
                <a:gd name="connsiteY4" fmla="*/ 889000 h 3935423"/>
                <a:gd name="connsiteX5" fmla="*/ 673100 w 4130246"/>
                <a:gd name="connsiteY5" fmla="*/ 876300 h 3935423"/>
                <a:gd name="connsiteX6" fmla="*/ 838200 w 4130246"/>
                <a:gd name="connsiteY6" fmla="*/ 952500 h 3935423"/>
                <a:gd name="connsiteX7" fmla="*/ 914400 w 4130246"/>
                <a:gd name="connsiteY7" fmla="*/ 901700 h 3935423"/>
                <a:gd name="connsiteX8" fmla="*/ 1028700 w 4130246"/>
                <a:gd name="connsiteY8" fmla="*/ 736600 h 3935423"/>
                <a:gd name="connsiteX9" fmla="*/ 1168400 w 4130246"/>
                <a:gd name="connsiteY9" fmla="*/ 711200 h 3935423"/>
                <a:gd name="connsiteX10" fmla="*/ 1358900 w 4130246"/>
                <a:gd name="connsiteY10" fmla="*/ 660400 h 3935423"/>
                <a:gd name="connsiteX11" fmla="*/ 1473200 w 4130246"/>
                <a:gd name="connsiteY11" fmla="*/ 546100 h 3935423"/>
                <a:gd name="connsiteX12" fmla="*/ 1638300 w 4130246"/>
                <a:gd name="connsiteY12" fmla="*/ 469900 h 3935423"/>
                <a:gd name="connsiteX13" fmla="*/ 1765300 w 4130246"/>
                <a:gd name="connsiteY13" fmla="*/ 393700 h 3935423"/>
                <a:gd name="connsiteX14" fmla="*/ 1765300 w 4130246"/>
                <a:gd name="connsiteY14" fmla="*/ 241300 h 3935423"/>
                <a:gd name="connsiteX15" fmla="*/ 1828800 w 4130246"/>
                <a:gd name="connsiteY15" fmla="*/ 76200 h 3935423"/>
                <a:gd name="connsiteX16" fmla="*/ 2006600 w 4130246"/>
                <a:gd name="connsiteY16" fmla="*/ 0 h 3935423"/>
                <a:gd name="connsiteX17" fmla="*/ 2171700 w 4130246"/>
                <a:gd name="connsiteY17" fmla="*/ 203200 h 3935423"/>
                <a:gd name="connsiteX18" fmla="*/ 2159000 w 4130246"/>
                <a:gd name="connsiteY18" fmla="*/ 393700 h 3935423"/>
                <a:gd name="connsiteX19" fmla="*/ 2235200 w 4130246"/>
                <a:gd name="connsiteY19" fmla="*/ 546100 h 3935423"/>
                <a:gd name="connsiteX20" fmla="*/ 2463800 w 4130246"/>
                <a:gd name="connsiteY20" fmla="*/ 622300 h 3935423"/>
                <a:gd name="connsiteX21" fmla="*/ 2743200 w 4130246"/>
                <a:gd name="connsiteY21" fmla="*/ 495300 h 3935423"/>
                <a:gd name="connsiteX22" fmla="*/ 3073400 w 4130246"/>
                <a:gd name="connsiteY22" fmla="*/ 495300 h 3935423"/>
                <a:gd name="connsiteX23" fmla="*/ 3530600 w 4130246"/>
                <a:gd name="connsiteY23" fmla="*/ 647700 h 3935423"/>
                <a:gd name="connsiteX24" fmla="*/ 3416300 w 4130246"/>
                <a:gd name="connsiteY24" fmla="*/ 1257300 h 3935423"/>
                <a:gd name="connsiteX25" fmla="*/ 3289300 w 4130246"/>
                <a:gd name="connsiteY25" fmla="*/ 1308100 h 3935423"/>
                <a:gd name="connsiteX26" fmla="*/ 3111500 w 4130246"/>
                <a:gd name="connsiteY26" fmla="*/ 1282700 h 3935423"/>
                <a:gd name="connsiteX27" fmla="*/ 3136900 w 4130246"/>
                <a:gd name="connsiteY27" fmla="*/ 1066800 h 3935423"/>
                <a:gd name="connsiteX28" fmla="*/ 3111500 w 4130246"/>
                <a:gd name="connsiteY28" fmla="*/ 901700 h 3935423"/>
                <a:gd name="connsiteX29" fmla="*/ 2984500 w 4130246"/>
                <a:gd name="connsiteY29" fmla="*/ 977900 h 3935423"/>
                <a:gd name="connsiteX30" fmla="*/ 2844800 w 4130246"/>
                <a:gd name="connsiteY30" fmla="*/ 1028700 h 3935423"/>
                <a:gd name="connsiteX31" fmla="*/ 2806700 w 4130246"/>
                <a:gd name="connsiteY31" fmla="*/ 1193800 h 3935423"/>
                <a:gd name="connsiteX32" fmla="*/ 2844800 w 4130246"/>
                <a:gd name="connsiteY32" fmla="*/ 1308100 h 3935423"/>
                <a:gd name="connsiteX33" fmla="*/ 2908300 w 4130246"/>
                <a:gd name="connsiteY33" fmla="*/ 1358900 h 3935423"/>
                <a:gd name="connsiteX34" fmla="*/ 2755900 w 4130246"/>
                <a:gd name="connsiteY34" fmla="*/ 1485900 h 3935423"/>
                <a:gd name="connsiteX35" fmla="*/ 2654300 w 4130246"/>
                <a:gd name="connsiteY35" fmla="*/ 1574800 h 3935423"/>
                <a:gd name="connsiteX36" fmla="*/ 2603500 w 4130246"/>
                <a:gd name="connsiteY36" fmla="*/ 1689100 h 3935423"/>
                <a:gd name="connsiteX37" fmla="*/ 2565400 w 4130246"/>
                <a:gd name="connsiteY37" fmla="*/ 1828800 h 3935423"/>
                <a:gd name="connsiteX38" fmla="*/ 2463800 w 4130246"/>
                <a:gd name="connsiteY38" fmla="*/ 1892300 h 3935423"/>
                <a:gd name="connsiteX39" fmla="*/ 2425700 w 4130246"/>
                <a:gd name="connsiteY39" fmla="*/ 1981200 h 3935423"/>
                <a:gd name="connsiteX40" fmla="*/ 2362200 w 4130246"/>
                <a:gd name="connsiteY40" fmla="*/ 2286000 h 3935423"/>
                <a:gd name="connsiteX41" fmla="*/ 2286000 w 4130246"/>
                <a:gd name="connsiteY41" fmla="*/ 2425700 h 3935423"/>
                <a:gd name="connsiteX42" fmla="*/ 2286000 w 4130246"/>
                <a:gd name="connsiteY42" fmla="*/ 2425700 h 3935423"/>
                <a:gd name="connsiteX43" fmla="*/ 2286000 w 4130246"/>
                <a:gd name="connsiteY43" fmla="*/ 2425700 h 3935423"/>
                <a:gd name="connsiteX44" fmla="*/ 2222500 w 4130246"/>
                <a:gd name="connsiteY44" fmla="*/ 2298700 h 3935423"/>
                <a:gd name="connsiteX45" fmla="*/ 2222500 w 4130246"/>
                <a:gd name="connsiteY45" fmla="*/ 2298700 h 3935423"/>
                <a:gd name="connsiteX46" fmla="*/ 2209800 w 4130246"/>
                <a:gd name="connsiteY46" fmla="*/ 2108200 h 3935423"/>
                <a:gd name="connsiteX47" fmla="*/ 2159000 w 4130246"/>
                <a:gd name="connsiteY47" fmla="*/ 1981200 h 3935423"/>
                <a:gd name="connsiteX48" fmla="*/ 2032000 w 4130246"/>
                <a:gd name="connsiteY48" fmla="*/ 2133600 h 3935423"/>
                <a:gd name="connsiteX49" fmla="*/ 2057400 w 4130246"/>
                <a:gd name="connsiteY49" fmla="*/ 2286000 h 3935423"/>
                <a:gd name="connsiteX50" fmla="*/ 2120900 w 4130246"/>
                <a:gd name="connsiteY50" fmla="*/ 2362200 h 3935423"/>
                <a:gd name="connsiteX51" fmla="*/ 2133600 w 4130246"/>
                <a:gd name="connsiteY51" fmla="*/ 2476500 h 3935423"/>
                <a:gd name="connsiteX52" fmla="*/ 2133600 w 4130246"/>
                <a:gd name="connsiteY52" fmla="*/ 2476500 h 3935423"/>
                <a:gd name="connsiteX53" fmla="*/ 1993900 w 4130246"/>
                <a:gd name="connsiteY53" fmla="*/ 2273300 h 3935423"/>
                <a:gd name="connsiteX54" fmla="*/ 1955800 w 4130246"/>
                <a:gd name="connsiteY54" fmla="*/ 2146300 h 3935423"/>
                <a:gd name="connsiteX55" fmla="*/ 1955800 w 4130246"/>
                <a:gd name="connsiteY55" fmla="*/ 2006600 h 3935423"/>
                <a:gd name="connsiteX56" fmla="*/ 1841500 w 4130246"/>
                <a:gd name="connsiteY56" fmla="*/ 1968500 h 3935423"/>
                <a:gd name="connsiteX57" fmla="*/ 1524000 w 4130246"/>
                <a:gd name="connsiteY57" fmla="*/ 1930400 h 3935423"/>
                <a:gd name="connsiteX58" fmla="*/ 1460500 w 4130246"/>
                <a:gd name="connsiteY58" fmla="*/ 2044700 h 3935423"/>
                <a:gd name="connsiteX59" fmla="*/ 1498600 w 4130246"/>
                <a:gd name="connsiteY59" fmla="*/ 2260600 h 3935423"/>
                <a:gd name="connsiteX60" fmla="*/ 1612900 w 4130246"/>
                <a:gd name="connsiteY60" fmla="*/ 2425700 h 3935423"/>
                <a:gd name="connsiteX61" fmla="*/ 1714500 w 4130246"/>
                <a:gd name="connsiteY61" fmla="*/ 2578100 h 3935423"/>
                <a:gd name="connsiteX62" fmla="*/ 1917700 w 4130246"/>
                <a:gd name="connsiteY62" fmla="*/ 2578100 h 3935423"/>
                <a:gd name="connsiteX63" fmla="*/ 1917700 w 4130246"/>
                <a:gd name="connsiteY63" fmla="*/ 2578100 h 3935423"/>
                <a:gd name="connsiteX64" fmla="*/ 2057400 w 4130246"/>
                <a:gd name="connsiteY64" fmla="*/ 2527300 h 3935423"/>
                <a:gd name="connsiteX65" fmla="*/ 2095500 w 4130246"/>
                <a:gd name="connsiteY65" fmla="*/ 2590800 h 3935423"/>
                <a:gd name="connsiteX66" fmla="*/ 2082800 w 4130246"/>
                <a:gd name="connsiteY66" fmla="*/ 2743200 h 3935423"/>
                <a:gd name="connsiteX67" fmla="*/ 2070100 w 4130246"/>
                <a:gd name="connsiteY67" fmla="*/ 2844800 h 3935423"/>
                <a:gd name="connsiteX68" fmla="*/ 2159000 w 4130246"/>
                <a:gd name="connsiteY68" fmla="*/ 2819400 h 3935423"/>
                <a:gd name="connsiteX69" fmla="*/ 2260600 w 4130246"/>
                <a:gd name="connsiteY69" fmla="*/ 2667000 h 3935423"/>
                <a:gd name="connsiteX70" fmla="*/ 2336800 w 4130246"/>
                <a:gd name="connsiteY70" fmla="*/ 2578100 h 3935423"/>
                <a:gd name="connsiteX71" fmla="*/ 2425700 w 4130246"/>
                <a:gd name="connsiteY71" fmla="*/ 2476500 h 3935423"/>
                <a:gd name="connsiteX72" fmla="*/ 2438400 w 4130246"/>
                <a:gd name="connsiteY72" fmla="*/ 2311400 h 3935423"/>
                <a:gd name="connsiteX73" fmla="*/ 2540000 w 4130246"/>
                <a:gd name="connsiteY73" fmla="*/ 2286000 h 3935423"/>
                <a:gd name="connsiteX74" fmla="*/ 2616200 w 4130246"/>
                <a:gd name="connsiteY74" fmla="*/ 2374900 h 3935423"/>
                <a:gd name="connsiteX75" fmla="*/ 2641600 w 4130246"/>
                <a:gd name="connsiteY75" fmla="*/ 2489200 h 3935423"/>
                <a:gd name="connsiteX76" fmla="*/ 2679700 w 4130246"/>
                <a:gd name="connsiteY76" fmla="*/ 2565400 h 3935423"/>
                <a:gd name="connsiteX77" fmla="*/ 2819400 w 4130246"/>
                <a:gd name="connsiteY77" fmla="*/ 2654300 h 3935423"/>
                <a:gd name="connsiteX78" fmla="*/ 2959100 w 4130246"/>
                <a:gd name="connsiteY78" fmla="*/ 2768600 h 3935423"/>
                <a:gd name="connsiteX79" fmla="*/ 2908300 w 4130246"/>
                <a:gd name="connsiteY79" fmla="*/ 2781300 h 3935423"/>
                <a:gd name="connsiteX80" fmla="*/ 2959100 w 4130246"/>
                <a:gd name="connsiteY80" fmla="*/ 2908300 h 3935423"/>
                <a:gd name="connsiteX81" fmla="*/ 3086100 w 4130246"/>
                <a:gd name="connsiteY81" fmla="*/ 2946400 h 3935423"/>
                <a:gd name="connsiteX82" fmla="*/ 3175000 w 4130246"/>
                <a:gd name="connsiteY82" fmla="*/ 2870200 h 3935423"/>
                <a:gd name="connsiteX83" fmla="*/ 3302000 w 4130246"/>
                <a:gd name="connsiteY83" fmla="*/ 2844800 h 3935423"/>
                <a:gd name="connsiteX84" fmla="*/ 3441700 w 4130246"/>
                <a:gd name="connsiteY84" fmla="*/ 2832100 h 3935423"/>
                <a:gd name="connsiteX85" fmla="*/ 3835400 w 4130246"/>
                <a:gd name="connsiteY85" fmla="*/ 2908300 h 3935423"/>
                <a:gd name="connsiteX86" fmla="*/ 4076700 w 4130246"/>
                <a:gd name="connsiteY86" fmla="*/ 3022600 h 3935423"/>
                <a:gd name="connsiteX87" fmla="*/ 4076700 w 4130246"/>
                <a:gd name="connsiteY87" fmla="*/ 3213100 h 3935423"/>
                <a:gd name="connsiteX88" fmla="*/ 4051300 w 4130246"/>
                <a:gd name="connsiteY88" fmla="*/ 3860800 h 3935423"/>
                <a:gd name="connsiteX89" fmla="*/ 2959100 w 4130246"/>
                <a:gd name="connsiteY89" fmla="*/ 3898900 h 3935423"/>
                <a:gd name="connsiteX90" fmla="*/ 2286000 w 4130246"/>
                <a:gd name="connsiteY90" fmla="*/ 3746500 h 3935423"/>
                <a:gd name="connsiteX91" fmla="*/ 1955800 w 4130246"/>
                <a:gd name="connsiteY91" fmla="*/ 3733800 h 3935423"/>
                <a:gd name="connsiteX92" fmla="*/ 1955800 w 4130246"/>
                <a:gd name="connsiteY92" fmla="*/ 3733800 h 3935423"/>
                <a:gd name="connsiteX93" fmla="*/ 1841500 w 4130246"/>
                <a:gd name="connsiteY93" fmla="*/ 3479800 h 3935423"/>
                <a:gd name="connsiteX94" fmla="*/ 1701800 w 4130246"/>
                <a:gd name="connsiteY94" fmla="*/ 3365500 h 3935423"/>
                <a:gd name="connsiteX95" fmla="*/ 1587500 w 4130246"/>
                <a:gd name="connsiteY95" fmla="*/ 3327400 h 3935423"/>
                <a:gd name="connsiteX96" fmla="*/ 1460500 w 4130246"/>
                <a:gd name="connsiteY96" fmla="*/ 3276600 h 3935423"/>
                <a:gd name="connsiteX97" fmla="*/ 1270000 w 4130246"/>
                <a:gd name="connsiteY97" fmla="*/ 3276600 h 3935423"/>
                <a:gd name="connsiteX98" fmla="*/ 952500 w 4130246"/>
                <a:gd name="connsiteY98" fmla="*/ 3225800 h 3935423"/>
                <a:gd name="connsiteX99" fmla="*/ 812800 w 4130246"/>
                <a:gd name="connsiteY99" fmla="*/ 3225800 h 3935423"/>
                <a:gd name="connsiteX100" fmla="*/ 647700 w 4130246"/>
                <a:gd name="connsiteY100" fmla="*/ 3251200 h 3935423"/>
                <a:gd name="connsiteX101" fmla="*/ 647700 w 4130246"/>
                <a:gd name="connsiteY101" fmla="*/ 3251200 h 3935423"/>
                <a:gd name="connsiteX102" fmla="*/ 723900 w 4130246"/>
                <a:gd name="connsiteY102" fmla="*/ 3162300 h 3935423"/>
                <a:gd name="connsiteX103" fmla="*/ 812800 w 4130246"/>
                <a:gd name="connsiteY103" fmla="*/ 3048000 h 3935423"/>
                <a:gd name="connsiteX104" fmla="*/ 787400 w 4130246"/>
                <a:gd name="connsiteY104" fmla="*/ 2921000 h 3935423"/>
                <a:gd name="connsiteX105" fmla="*/ 736600 w 4130246"/>
                <a:gd name="connsiteY105" fmla="*/ 2806700 h 3935423"/>
                <a:gd name="connsiteX106" fmla="*/ 698500 w 4130246"/>
                <a:gd name="connsiteY106" fmla="*/ 2679700 h 3935423"/>
                <a:gd name="connsiteX107" fmla="*/ 660400 w 4130246"/>
                <a:gd name="connsiteY107" fmla="*/ 2616200 h 3935423"/>
                <a:gd name="connsiteX108" fmla="*/ 622300 w 4130246"/>
                <a:gd name="connsiteY108" fmla="*/ 2476500 h 3935423"/>
                <a:gd name="connsiteX109" fmla="*/ 431800 w 4130246"/>
                <a:gd name="connsiteY109" fmla="*/ 1892300 h 3935423"/>
                <a:gd name="connsiteX110" fmla="*/ 292100 w 4130246"/>
                <a:gd name="connsiteY110" fmla="*/ 1778000 h 3935423"/>
                <a:gd name="connsiteX111" fmla="*/ 127000 w 4130246"/>
                <a:gd name="connsiteY111" fmla="*/ 1714500 h 3935423"/>
                <a:gd name="connsiteX112" fmla="*/ 0 w 4130246"/>
                <a:gd name="connsiteY112" fmla="*/ 1651000 h 3935423"/>
                <a:gd name="connsiteX113" fmla="*/ 0 w 4130246"/>
                <a:gd name="connsiteY113" fmla="*/ 1663700 h 3935423"/>
                <a:gd name="connsiteX0" fmla="*/ 0 w 4130246"/>
                <a:gd name="connsiteY0" fmla="*/ 1663700 h 3899899"/>
                <a:gd name="connsiteX1" fmla="*/ 203200 w 4130246"/>
                <a:gd name="connsiteY1" fmla="*/ 1219200 h 3899899"/>
                <a:gd name="connsiteX2" fmla="*/ 419100 w 4130246"/>
                <a:gd name="connsiteY2" fmla="*/ 1130300 h 3899899"/>
                <a:gd name="connsiteX3" fmla="*/ 558800 w 4130246"/>
                <a:gd name="connsiteY3" fmla="*/ 990600 h 3899899"/>
                <a:gd name="connsiteX4" fmla="*/ 596900 w 4130246"/>
                <a:gd name="connsiteY4" fmla="*/ 889000 h 3899899"/>
                <a:gd name="connsiteX5" fmla="*/ 673100 w 4130246"/>
                <a:gd name="connsiteY5" fmla="*/ 876300 h 3899899"/>
                <a:gd name="connsiteX6" fmla="*/ 838200 w 4130246"/>
                <a:gd name="connsiteY6" fmla="*/ 952500 h 3899899"/>
                <a:gd name="connsiteX7" fmla="*/ 914400 w 4130246"/>
                <a:gd name="connsiteY7" fmla="*/ 901700 h 3899899"/>
                <a:gd name="connsiteX8" fmla="*/ 1028700 w 4130246"/>
                <a:gd name="connsiteY8" fmla="*/ 736600 h 3899899"/>
                <a:gd name="connsiteX9" fmla="*/ 1168400 w 4130246"/>
                <a:gd name="connsiteY9" fmla="*/ 711200 h 3899899"/>
                <a:gd name="connsiteX10" fmla="*/ 1358900 w 4130246"/>
                <a:gd name="connsiteY10" fmla="*/ 660400 h 3899899"/>
                <a:gd name="connsiteX11" fmla="*/ 1473200 w 4130246"/>
                <a:gd name="connsiteY11" fmla="*/ 546100 h 3899899"/>
                <a:gd name="connsiteX12" fmla="*/ 1638300 w 4130246"/>
                <a:gd name="connsiteY12" fmla="*/ 469900 h 3899899"/>
                <a:gd name="connsiteX13" fmla="*/ 1765300 w 4130246"/>
                <a:gd name="connsiteY13" fmla="*/ 393700 h 3899899"/>
                <a:gd name="connsiteX14" fmla="*/ 1765300 w 4130246"/>
                <a:gd name="connsiteY14" fmla="*/ 241300 h 3899899"/>
                <a:gd name="connsiteX15" fmla="*/ 1828800 w 4130246"/>
                <a:gd name="connsiteY15" fmla="*/ 76200 h 3899899"/>
                <a:gd name="connsiteX16" fmla="*/ 2006600 w 4130246"/>
                <a:gd name="connsiteY16" fmla="*/ 0 h 3899899"/>
                <a:gd name="connsiteX17" fmla="*/ 2171700 w 4130246"/>
                <a:gd name="connsiteY17" fmla="*/ 203200 h 3899899"/>
                <a:gd name="connsiteX18" fmla="*/ 2159000 w 4130246"/>
                <a:gd name="connsiteY18" fmla="*/ 393700 h 3899899"/>
                <a:gd name="connsiteX19" fmla="*/ 2235200 w 4130246"/>
                <a:gd name="connsiteY19" fmla="*/ 546100 h 3899899"/>
                <a:gd name="connsiteX20" fmla="*/ 2463800 w 4130246"/>
                <a:gd name="connsiteY20" fmla="*/ 622300 h 3899899"/>
                <a:gd name="connsiteX21" fmla="*/ 2743200 w 4130246"/>
                <a:gd name="connsiteY21" fmla="*/ 495300 h 3899899"/>
                <a:gd name="connsiteX22" fmla="*/ 3073400 w 4130246"/>
                <a:gd name="connsiteY22" fmla="*/ 495300 h 3899899"/>
                <a:gd name="connsiteX23" fmla="*/ 3530600 w 4130246"/>
                <a:gd name="connsiteY23" fmla="*/ 647700 h 3899899"/>
                <a:gd name="connsiteX24" fmla="*/ 3416300 w 4130246"/>
                <a:gd name="connsiteY24" fmla="*/ 1257300 h 3899899"/>
                <a:gd name="connsiteX25" fmla="*/ 3289300 w 4130246"/>
                <a:gd name="connsiteY25" fmla="*/ 1308100 h 3899899"/>
                <a:gd name="connsiteX26" fmla="*/ 3111500 w 4130246"/>
                <a:gd name="connsiteY26" fmla="*/ 1282700 h 3899899"/>
                <a:gd name="connsiteX27" fmla="*/ 3136900 w 4130246"/>
                <a:gd name="connsiteY27" fmla="*/ 1066800 h 3899899"/>
                <a:gd name="connsiteX28" fmla="*/ 3111500 w 4130246"/>
                <a:gd name="connsiteY28" fmla="*/ 901700 h 3899899"/>
                <a:gd name="connsiteX29" fmla="*/ 2984500 w 4130246"/>
                <a:gd name="connsiteY29" fmla="*/ 977900 h 3899899"/>
                <a:gd name="connsiteX30" fmla="*/ 2844800 w 4130246"/>
                <a:gd name="connsiteY30" fmla="*/ 1028700 h 3899899"/>
                <a:gd name="connsiteX31" fmla="*/ 2806700 w 4130246"/>
                <a:gd name="connsiteY31" fmla="*/ 1193800 h 3899899"/>
                <a:gd name="connsiteX32" fmla="*/ 2844800 w 4130246"/>
                <a:gd name="connsiteY32" fmla="*/ 1308100 h 3899899"/>
                <a:gd name="connsiteX33" fmla="*/ 2908300 w 4130246"/>
                <a:gd name="connsiteY33" fmla="*/ 1358900 h 3899899"/>
                <a:gd name="connsiteX34" fmla="*/ 2755900 w 4130246"/>
                <a:gd name="connsiteY34" fmla="*/ 1485900 h 3899899"/>
                <a:gd name="connsiteX35" fmla="*/ 2654300 w 4130246"/>
                <a:gd name="connsiteY35" fmla="*/ 1574800 h 3899899"/>
                <a:gd name="connsiteX36" fmla="*/ 2603500 w 4130246"/>
                <a:gd name="connsiteY36" fmla="*/ 1689100 h 3899899"/>
                <a:gd name="connsiteX37" fmla="*/ 2565400 w 4130246"/>
                <a:gd name="connsiteY37" fmla="*/ 1828800 h 3899899"/>
                <a:gd name="connsiteX38" fmla="*/ 2463800 w 4130246"/>
                <a:gd name="connsiteY38" fmla="*/ 1892300 h 3899899"/>
                <a:gd name="connsiteX39" fmla="*/ 2425700 w 4130246"/>
                <a:gd name="connsiteY39" fmla="*/ 1981200 h 3899899"/>
                <a:gd name="connsiteX40" fmla="*/ 2362200 w 4130246"/>
                <a:gd name="connsiteY40" fmla="*/ 2286000 h 3899899"/>
                <a:gd name="connsiteX41" fmla="*/ 2286000 w 4130246"/>
                <a:gd name="connsiteY41" fmla="*/ 2425700 h 3899899"/>
                <a:gd name="connsiteX42" fmla="*/ 2286000 w 4130246"/>
                <a:gd name="connsiteY42" fmla="*/ 2425700 h 3899899"/>
                <a:gd name="connsiteX43" fmla="*/ 2286000 w 4130246"/>
                <a:gd name="connsiteY43" fmla="*/ 2425700 h 3899899"/>
                <a:gd name="connsiteX44" fmla="*/ 2222500 w 4130246"/>
                <a:gd name="connsiteY44" fmla="*/ 2298700 h 3899899"/>
                <a:gd name="connsiteX45" fmla="*/ 2222500 w 4130246"/>
                <a:gd name="connsiteY45" fmla="*/ 2298700 h 3899899"/>
                <a:gd name="connsiteX46" fmla="*/ 2209800 w 4130246"/>
                <a:gd name="connsiteY46" fmla="*/ 2108200 h 3899899"/>
                <a:gd name="connsiteX47" fmla="*/ 2159000 w 4130246"/>
                <a:gd name="connsiteY47" fmla="*/ 1981200 h 3899899"/>
                <a:gd name="connsiteX48" fmla="*/ 2032000 w 4130246"/>
                <a:gd name="connsiteY48" fmla="*/ 2133600 h 3899899"/>
                <a:gd name="connsiteX49" fmla="*/ 2057400 w 4130246"/>
                <a:gd name="connsiteY49" fmla="*/ 2286000 h 3899899"/>
                <a:gd name="connsiteX50" fmla="*/ 2120900 w 4130246"/>
                <a:gd name="connsiteY50" fmla="*/ 2362200 h 3899899"/>
                <a:gd name="connsiteX51" fmla="*/ 2133600 w 4130246"/>
                <a:gd name="connsiteY51" fmla="*/ 2476500 h 3899899"/>
                <a:gd name="connsiteX52" fmla="*/ 2133600 w 4130246"/>
                <a:gd name="connsiteY52" fmla="*/ 2476500 h 3899899"/>
                <a:gd name="connsiteX53" fmla="*/ 1993900 w 4130246"/>
                <a:gd name="connsiteY53" fmla="*/ 2273300 h 3899899"/>
                <a:gd name="connsiteX54" fmla="*/ 1955800 w 4130246"/>
                <a:gd name="connsiteY54" fmla="*/ 2146300 h 3899899"/>
                <a:gd name="connsiteX55" fmla="*/ 1955800 w 4130246"/>
                <a:gd name="connsiteY55" fmla="*/ 2006600 h 3899899"/>
                <a:gd name="connsiteX56" fmla="*/ 1841500 w 4130246"/>
                <a:gd name="connsiteY56" fmla="*/ 1968500 h 3899899"/>
                <a:gd name="connsiteX57" fmla="*/ 1524000 w 4130246"/>
                <a:gd name="connsiteY57" fmla="*/ 1930400 h 3899899"/>
                <a:gd name="connsiteX58" fmla="*/ 1460500 w 4130246"/>
                <a:gd name="connsiteY58" fmla="*/ 2044700 h 3899899"/>
                <a:gd name="connsiteX59" fmla="*/ 1498600 w 4130246"/>
                <a:gd name="connsiteY59" fmla="*/ 2260600 h 3899899"/>
                <a:gd name="connsiteX60" fmla="*/ 1612900 w 4130246"/>
                <a:gd name="connsiteY60" fmla="*/ 2425700 h 3899899"/>
                <a:gd name="connsiteX61" fmla="*/ 1714500 w 4130246"/>
                <a:gd name="connsiteY61" fmla="*/ 2578100 h 3899899"/>
                <a:gd name="connsiteX62" fmla="*/ 1917700 w 4130246"/>
                <a:gd name="connsiteY62" fmla="*/ 2578100 h 3899899"/>
                <a:gd name="connsiteX63" fmla="*/ 1917700 w 4130246"/>
                <a:gd name="connsiteY63" fmla="*/ 2578100 h 3899899"/>
                <a:gd name="connsiteX64" fmla="*/ 2057400 w 4130246"/>
                <a:gd name="connsiteY64" fmla="*/ 2527300 h 3899899"/>
                <a:gd name="connsiteX65" fmla="*/ 2095500 w 4130246"/>
                <a:gd name="connsiteY65" fmla="*/ 2590800 h 3899899"/>
                <a:gd name="connsiteX66" fmla="*/ 2082800 w 4130246"/>
                <a:gd name="connsiteY66" fmla="*/ 2743200 h 3899899"/>
                <a:gd name="connsiteX67" fmla="*/ 2070100 w 4130246"/>
                <a:gd name="connsiteY67" fmla="*/ 2844800 h 3899899"/>
                <a:gd name="connsiteX68" fmla="*/ 2159000 w 4130246"/>
                <a:gd name="connsiteY68" fmla="*/ 2819400 h 3899899"/>
                <a:gd name="connsiteX69" fmla="*/ 2260600 w 4130246"/>
                <a:gd name="connsiteY69" fmla="*/ 2667000 h 3899899"/>
                <a:gd name="connsiteX70" fmla="*/ 2336800 w 4130246"/>
                <a:gd name="connsiteY70" fmla="*/ 2578100 h 3899899"/>
                <a:gd name="connsiteX71" fmla="*/ 2425700 w 4130246"/>
                <a:gd name="connsiteY71" fmla="*/ 2476500 h 3899899"/>
                <a:gd name="connsiteX72" fmla="*/ 2438400 w 4130246"/>
                <a:gd name="connsiteY72" fmla="*/ 2311400 h 3899899"/>
                <a:gd name="connsiteX73" fmla="*/ 2540000 w 4130246"/>
                <a:gd name="connsiteY73" fmla="*/ 2286000 h 3899899"/>
                <a:gd name="connsiteX74" fmla="*/ 2616200 w 4130246"/>
                <a:gd name="connsiteY74" fmla="*/ 2374900 h 3899899"/>
                <a:gd name="connsiteX75" fmla="*/ 2641600 w 4130246"/>
                <a:gd name="connsiteY75" fmla="*/ 2489200 h 3899899"/>
                <a:gd name="connsiteX76" fmla="*/ 2679700 w 4130246"/>
                <a:gd name="connsiteY76" fmla="*/ 2565400 h 3899899"/>
                <a:gd name="connsiteX77" fmla="*/ 2819400 w 4130246"/>
                <a:gd name="connsiteY77" fmla="*/ 2654300 h 3899899"/>
                <a:gd name="connsiteX78" fmla="*/ 2959100 w 4130246"/>
                <a:gd name="connsiteY78" fmla="*/ 2768600 h 3899899"/>
                <a:gd name="connsiteX79" fmla="*/ 2908300 w 4130246"/>
                <a:gd name="connsiteY79" fmla="*/ 2781300 h 3899899"/>
                <a:gd name="connsiteX80" fmla="*/ 2959100 w 4130246"/>
                <a:gd name="connsiteY80" fmla="*/ 2908300 h 3899899"/>
                <a:gd name="connsiteX81" fmla="*/ 3086100 w 4130246"/>
                <a:gd name="connsiteY81" fmla="*/ 2946400 h 3899899"/>
                <a:gd name="connsiteX82" fmla="*/ 3175000 w 4130246"/>
                <a:gd name="connsiteY82" fmla="*/ 2870200 h 3899899"/>
                <a:gd name="connsiteX83" fmla="*/ 3302000 w 4130246"/>
                <a:gd name="connsiteY83" fmla="*/ 2844800 h 3899899"/>
                <a:gd name="connsiteX84" fmla="*/ 3441700 w 4130246"/>
                <a:gd name="connsiteY84" fmla="*/ 2832100 h 3899899"/>
                <a:gd name="connsiteX85" fmla="*/ 3835400 w 4130246"/>
                <a:gd name="connsiteY85" fmla="*/ 2908300 h 3899899"/>
                <a:gd name="connsiteX86" fmla="*/ 4076700 w 4130246"/>
                <a:gd name="connsiteY86" fmla="*/ 3022600 h 3899899"/>
                <a:gd name="connsiteX87" fmla="*/ 4076700 w 4130246"/>
                <a:gd name="connsiteY87" fmla="*/ 3213100 h 3899899"/>
                <a:gd name="connsiteX88" fmla="*/ 4051300 w 4130246"/>
                <a:gd name="connsiteY88" fmla="*/ 3860800 h 3899899"/>
                <a:gd name="connsiteX89" fmla="*/ 3073400 w 4130246"/>
                <a:gd name="connsiteY89" fmla="*/ 3771900 h 3899899"/>
                <a:gd name="connsiteX90" fmla="*/ 2286000 w 4130246"/>
                <a:gd name="connsiteY90" fmla="*/ 3746500 h 3899899"/>
                <a:gd name="connsiteX91" fmla="*/ 1955800 w 4130246"/>
                <a:gd name="connsiteY91" fmla="*/ 3733800 h 3899899"/>
                <a:gd name="connsiteX92" fmla="*/ 1955800 w 4130246"/>
                <a:gd name="connsiteY92" fmla="*/ 3733800 h 3899899"/>
                <a:gd name="connsiteX93" fmla="*/ 1841500 w 4130246"/>
                <a:gd name="connsiteY93" fmla="*/ 3479800 h 3899899"/>
                <a:gd name="connsiteX94" fmla="*/ 1701800 w 4130246"/>
                <a:gd name="connsiteY94" fmla="*/ 3365500 h 3899899"/>
                <a:gd name="connsiteX95" fmla="*/ 1587500 w 4130246"/>
                <a:gd name="connsiteY95" fmla="*/ 3327400 h 3899899"/>
                <a:gd name="connsiteX96" fmla="*/ 1460500 w 4130246"/>
                <a:gd name="connsiteY96" fmla="*/ 3276600 h 3899899"/>
                <a:gd name="connsiteX97" fmla="*/ 1270000 w 4130246"/>
                <a:gd name="connsiteY97" fmla="*/ 3276600 h 3899899"/>
                <a:gd name="connsiteX98" fmla="*/ 952500 w 4130246"/>
                <a:gd name="connsiteY98" fmla="*/ 3225800 h 3899899"/>
                <a:gd name="connsiteX99" fmla="*/ 812800 w 4130246"/>
                <a:gd name="connsiteY99" fmla="*/ 3225800 h 3899899"/>
                <a:gd name="connsiteX100" fmla="*/ 647700 w 4130246"/>
                <a:gd name="connsiteY100" fmla="*/ 3251200 h 3899899"/>
                <a:gd name="connsiteX101" fmla="*/ 647700 w 4130246"/>
                <a:gd name="connsiteY101" fmla="*/ 3251200 h 3899899"/>
                <a:gd name="connsiteX102" fmla="*/ 723900 w 4130246"/>
                <a:gd name="connsiteY102" fmla="*/ 3162300 h 3899899"/>
                <a:gd name="connsiteX103" fmla="*/ 812800 w 4130246"/>
                <a:gd name="connsiteY103" fmla="*/ 3048000 h 3899899"/>
                <a:gd name="connsiteX104" fmla="*/ 787400 w 4130246"/>
                <a:gd name="connsiteY104" fmla="*/ 2921000 h 3899899"/>
                <a:gd name="connsiteX105" fmla="*/ 736600 w 4130246"/>
                <a:gd name="connsiteY105" fmla="*/ 2806700 h 3899899"/>
                <a:gd name="connsiteX106" fmla="*/ 698500 w 4130246"/>
                <a:gd name="connsiteY106" fmla="*/ 2679700 h 3899899"/>
                <a:gd name="connsiteX107" fmla="*/ 660400 w 4130246"/>
                <a:gd name="connsiteY107" fmla="*/ 2616200 h 3899899"/>
                <a:gd name="connsiteX108" fmla="*/ 622300 w 4130246"/>
                <a:gd name="connsiteY108" fmla="*/ 2476500 h 3899899"/>
                <a:gd name="connsiteX109" fmla="*/ 431800 w 4130246"/>
                <a:gd name="connsiteY109" fmla="*/ 1892300 h 3899899"/>
                <a:gd name="connsiteX110" fmla="*/ 292100 w 4130246"/>
                <a:gd name="connsiteY110" fmla="*/ 1778000 h 3899899"/>
                <a:gd name="connsiteX111" fmla="*/ 127000 w 4130246"/>
                <a:gd name="connsiteY111" fmla="*/ 1714500 h 3899899"/>
                <a:gd name="connsiteX112" fmla="*/ 0 w 4130246"/>
                <a:gd name="connsiteY112" fmla="*/ 1651000 h 3899899"/>
                <a:gd name="connsiteX113" fmla="*/ 0 w 4130246"/>
                <a:gd name="connsiteY113" fmla="*/ 1663700 h 389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4130246" h="3899899">
                  <a:moveTo>
                    <a:pt x="0" y="1663700"/>
                  </a:moveTo>
                  <a:lnTo>
                    <a:pt x="203200" y="1219200"/>
                  </a:lnTo>
                  <a:lnTo>
                    <a:pt x="419100" y="1130300"/>
                  </a:lnTo>
                  <a:lnTo>
                    <a:pt x="558800" y="990600"/>
                  </a:lnTo>
                  <a:lnTo>
                    <a:pt x="596900" y="889000"/>
                  </a:lnTo>
                  <a:lnTo>
                    <a:pt x="673100" y="876300"/>
                  </a:lnTo>
                  <a:lnTo>
                    <a:pt x="838200" y="952500"/>
                  </a:lnTo>
                  <a:lnTo>
                    <a:pt x="914400" y="901700"/>
                  </a:lnTo>
                  <a:lnTo>
                    <a:pt x="1028700" y="736600"/>
                  </a:lnTo>
                  <a:lnTo>
                    <a:pt x="1168400" y="711200"/>
                  </a:lnTo>
                  <a:lnTo>
                    <a:pt x="1358900" y="660400"/>
                  </a:lnTo>
                  <a:lnTo>
                    <a:pt x="1473200" y="546100"/>
                  </a:lnTo>
                  <a:lnTo>
                    <a:pt x="1638300" y="469900"/>
                  </a:lnTo>
                  <a:lnTo>
                    <a:pt x="1765300" y="393700"/>
                  </a:lnTo>
                  <a:lnTo>
                    <a:pt x="1765300" y="241300"/>
                  </a:lnTo>
                  <a:lnTo>
                    <a:pt x="1828800" y="76200"/>
                  </a:lnTo>
                  <a:lnTo>
                    <a:pt x="2006600" y="0"/>
                  </a:lnTo>
                  <a:lnTo>
                    <a:pt x="2171700" y="203200"/>
                  </a:lnTo>
                  <a:lnTo>
                    <a:pt x="2159000" y="393700"/>
                  </a:lnTo>
                  <a:lnTo>
                    <a:pt x="2235200" y="546100"/>
                  </a:lnTo>
                  <a:lnTo>
                    <a:pt x="2463800" y="622300"/>
                  </a:lnTo>
                  <a:lnTo>
                    <a:pt x="2743200" y="495300"/>
                  </a:lnTo>
                  <a:lnTo>
                    <a:pt x="3073400" y="495300"/>
                  </a:lnTo>
                  <a:lnTo>
                    <a:pt x="3530600" y="647700"/>
                  </a:lnTo>
                  <a:lnTo>
                    <a:pt x="3416300" y="1257300"/>
                  </a:lnTo>
                  <a:lnTo>
                    <a:pt x="3289300" y="1308100"/>
                  </a:lnTo>
                  <a:lnTo>
                    <a:pt x="3111500" y="1282700"/>
                  </a:lnTo>
                  <a:lnTo>
                    <a:pt x="3136900" y="1066800"/>
                  </a:lnTo>
                  <a:lnTo>
                    <a:pt x="3111500" y="901700"/>
                  </a:lnTo>
                  <a:lnTo>
                    <a:pt x="2984500" y="977900"/>
                  </a:lnTo>
                  <a:lnTo>
                    <a:pt x="2844800" y="1028700"/>
                  </a:lnTo>
                  <a:lnTo>
                    <a:pt x="2806700" y="1193800"/>
                  </a:lnTo>
                  <a:lnTo>
                    <a:pt x="2844800" y="1308100"/>
                  </a:lnTo>
                  <a:lnTo>
                    <a:pt x="2908300" y="1358900"/>
                  </a:lnTo>
                  <a:lnTo>
                    <a:pt x="2755900" y="1485900"/>
                  </a:lnTo>
                  <a:lnTo>
                    <a:pt x="2654300" y="1574800"/>
                  </a:lnTo>
                  <a:lnTo>
                    <a:pt x="2603500" y="1689100"/>
                  </a:lnTo>
                  <a:lnTo>
                    <a:pt x="2565400" y="1828800"/>
                  </a:lnTo>
                  <a:lnTo>
                    <a:pt x="2463800" y="1892300"/>
                  </a:lnTo>
                  <a:lnTo>
                    <a:pt x="2425700" y="1981200"/>
                  </a:lnTo>
                  <a:lnTo>
                    <a:pt x="2362200" y="2286000"/>
                  </a:lnTo>
                  <a:lnTo>
                    <a:pt x="2286000" y="2425700"/>
                  </a:lnTo>
                  <a:lnTo>
                    <a:pt x="2286000" y="2425700"/>
                  </a:lnTo>
                  <a:lnTo>
                    <a:pt x="2286000" y="2425700"/>
                  </a:lnTo>
                  <a:lnTo>
                    <a:pt x="2222500" y="2298700"/>
                  </a:lnTo>
                  <a:lnTo>
                    <a:pt x="2222500" y="2298700"/>
                  </a:lnTo>
                  <a:lnTo>
                    <a:pt x="2209800" y="2108200"/>
                  </a:lnTo>
                  <a:lnTo>
                    <a:pt x="2159000" y="1981200"/>
                  </a:lnTo>
                  <a:lnTo>
                    <a:pt x="2032000" y="2133600"/>
                  </a:lnTo>
                  <a:lnTo>
                    <a:pt x="2057400" y="2286000"/>
                  </a:lnTo>
                  <a:lnTo>
                    <a:pt x="2120900" y="2362200"/>
                  </a:lnTo>
                  <a:lnTo>
                    <a:pt x="2133600" y="2476500"/>
                  </a:lnTo>
                  <a:lnTo>
                    <a:pt x="2133600" y="2476500"/>
                  </a:lnTo>
                  <a:lnTo>
                    <a:pt x="1993900" y="2273300"/>
                  </a:lnTo>
                  <a:lnTo>
                    <a:pt x="1955800" y="2146300"/>
                  </a:lnTo>
                  <a:lnTo>
                    <a:pt x="1955800" y="2006600"/>
                  </a:lnTo>
                  <a:lnTo>
                    <a:pt x="1841500" y="1968500"/>
                  </a:lnTo>
                  <a:lnTo>
                    <a:pt x="1524000" y="1930400"/>
                  </a:lnTo>
                  <a:lnTo>
                    <a:pt x="1460500" y="2044700"/>
                  </a:lnTo>
                  <a:lnTo>
                    <a:pt x="1498600" y="2260600"/>
                  </a:lnTo>
                  <a:lnTo>
                    <a:pt x="1612900" y="2425700"/>
                  </a:lnTo>
                  <a:lnTo>
                    <a:pt x="1714500" y="2578100"/>
                  </a:lnTo>
                  <a:lnTo>
                    <a:pt x="1917700" y="2578100"/>
                  </a:lnTo>
                  <a:lnTo>
                    <a:pt x="1917700" y="2578100"/>
                  </a:lnTo>
                  <a:lnTo>
                    <a:pt x="2057400" y="2527300"/>
                  </a:lnTo>
                  <a:lnTo>
                    <a:pt x="2095500" y="2590800"/>
                  </a:lnTo>
                  <a:lnTo>
                    <a:pt x="2082800" y="2743200"/>
                  </a:lnTo>
                  <a:lnTo>
                    <a:pt x="2070100" y="2844800"/>
                  </a:lnTo>
                  <a:lnTo>
                    <a:pt x="2159000" y="2819400"/>
                  </a:lnTo>
                  <a:lnTo>
                    <a:pt x="2260600" y="2667000"/>
                  </a:lnTo>
                  <a:lnTo>
                    <a:pt x="2336800" y="2578100"/>
                  </a:lnTo>
                  <a:lnTo>
                    <a:pt x="2425700" y="2476500"/>
                  </a:lnTo>
                  <a:lnTo>
                    <a:pt x="2438400" y="2311400"/>
                  </a:lnTo>
                  <a:lnTo>
                    <a:pt x="2540000" y="2286000"/>
                  </a:lnTo>
                  <a:lnTo>
                    <a:pt x="2616200" y="2374900"/>
                  </a:lnTo>
                  <a:lnTo>
                    <a:pt x="2641600" y="2489200"/>
                  </a:lnTo>
                  <a:lnTo>
                    <a:pt x="2679700" y="2565400"/>
                  </a:lnTo>
                  <a:lnTo>
                    <a:pt x="2819400" y="2654300"/>
                  </a:lnTo>
                  <a:lnTo>
                    <a:pt x="2959100" y="2768600"/>
                  </a:lnTo>
                  <a:lnTo>
                    <a:pt x="2908300" y="2781300"/>
                  </a:lnTo>
                  <a:lnTo>
                    <a:pt x="2959100" y="2908300"/>
                  </a:lnTo>
                  <a:lnTo>
                    <a:pt x="3086100" y="2946400"/>
                  </a:lnTo>
                  <a:lnTo>
                    <a:pt x="3175000" y="2870200"/>
                  </a:lnTo>
                  <a:lnTo>
                    <a:pt x="3302000" y="2844800"/>
                  </a:lnTo>
                  <a:lnTo>
                    <a:pt x="3441700" y="2832100"/>
                  </a:lnTo>
                  <a:lnTo>
                    <a:pt x="3835400" y="2908300"/>
                  </a:lnTo>
                  <a:lnTo>
                    <a:pt x="4076700" y="3022600"/>
                  </a:lnTo>
                  <a:cubicBezTo>
                    <a:pt x="4195034" y="3188268"/>
                    <a:pt x="4080933" y="3073400"/>
                    <a:pt x="4076700" y="3213100"/>
                  </a:cubicBezTo>
                  <a:cubicBezTo>
                    <a:pt x="4072467" y="3352800"/>
                    <a:pt x="4093633" y="3706283"/>
                    <a:pt x="4051300" y="3860800"/>
                  </a:cubicBezTo>
                  <a:cubicBezTo>
                    <a:pt x="3865033" y="3975100"/>
                    <a:pt x="3365500" y="3805767"/>
                    <a:pt x="3073400" y="3771900"/>
                  </a:cubicBezTo>
                  <a:lnTo>
                    <a:pt x="2286000" y="3746500"/>
                  </a:lnTo>
                  <a:lnTo>
                    <a:pt x="1955800" y="3733800"/>
                  </a:lnTo>
                  <a:lnTo>
                    <a:pt x="1955800" y="3733800"/>
                  </a:lnTo>
                  <a:lnTo>
                    <a:pt x="1841500" y="3479800"/>
                  </a:lnTo>
                  <a:lnTo>
                    <a:pt x="1701800" y="3365500"/>
                  </a:lnTo>
                  <a:lnTo>
                    <a:pt x="1587500" y="3327400"/>
                  </a:lnTo>
                  <a:lnTo>
                    <a:pt x="1460500" y="3276600"/>
                  </a:lnTo>
                  <a:lnTo>
                    <a:pt x="1270000" y="3276600"/>
                  </a:lnTo>
                  <a:lnTo>
                    <a:pt x="952500" y="3225800"/>
                  </a:lnTo>
                  <a:lnTo>
                    <a:pt x="812800" y="3225800"/>
                  </a:lnTo>
                  <a:lnTo>
                    <a:pt x="647700" y="3251200"/>
                  </a:lnTo>
                  <a:lnTo>
                    <a:pt x="647700" y="3251200"/>
                  </a:lnTo>
                  <a:lnTo>
                    <a:pt x="723900" y="3162300"/>
                  </a:lnTo>
                  <a:lnTo>
                    <a:pt x="812800" y="3048000"/>
                  </a:lnTo>
                  <a:lnTo>
                    <a:pt x="787400" y="2921000"/>
                  </a:lnTo>
                  <a:lnTo>
                    <a:pt x="736600" y="2806700"/>
                  </a:lnTo>
                  <a:lnTo>
                    <a:pt x="698500" y="2679700"/>
                  </a:lnTo>
                  <a:lnTo>
                    <a:pt x="660400" y="2616200"/>
                  </a:lnTo>
                  <a:lnTo>
                    <a:pt x="622300" y="2476500"/>
                  </a:lnTo>
                  <a:lnTo>
                    <a:pt x="431800" y="1892300"/>
                  </a:lnTo>
                  <a:lnTo>
                    <a:pt x="292100" y="1778000"/>
                  </a:lnTo>
                  <a:cubicBezTo>
                    <a:pt x="237067" y="1756833"/>
                    <a:pt x="181074" y="1738010"/>
                    <a:pt x="127000" y="1714500"/>
                  </a:cubicBezTo>
                  <a:cubicBezTo>
                    <a:pt x="83595" y="1695628"/>
                    <a:pt x="27517" y="1655233"/>
                    <a:pt x="0" y="1651000"/>
                  </a:cubicBezTo>
                  <a:lnTo>
                    <a:pt x="0" y="1663700"/>
                  </a:lnTo>
                  <a:close/>
                </a:path>
              </a:pathLst>
            </a:custGeom>
            <a:solidFill>
              <a:srgbClr val="D6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1767840" y="3352544"/>
              <a:ext cx="3086100" cy="2842260"/>
              <a:chOff x="1767840" y="3352544"/>
              <a:chExt cx="3086100" cy="2842260"/>
            </a:xfrm>
          </p:grpSpPr>
          <p:grpSp>
            <p:nvGrpSpPr>
              <p:cNvPr id="27" name="Groupe 26"/>
              <p:cNvGrpSpPr/>
              <p:nvPr/>
            </p:nvGrpSpPr>
            <p:grpSpPr>
              <a:xfrm>
                <a:off x="1767840" y="3352544"/>
                <a:ext cx="3078249" cy="2842260"/>
                <a:chOff x="1767840" y="3025140"/>
                <a:chExt cx="3078249" cy="2842260"/>
              </a:xfrm>
              <a:solidFill>
                <a:srgbClr val="D6604D"/>
              </a:solidFill>
            </p:grpSpPr>
            <p:sp>
              <p:nvSpPr>
                <p:cNvPr id="23" name="Forme libre 22"/>
                <p:cNvSpPr/>
                <p:nvPr/>
              </p:nvSpPr>
              <p:spPr>
                <a:xfrm>
                  <a:off x="4175529" y="3025140"/>
                  <a:ext cx="281940" cy="441960"/>
                </a:xfrm>
                <a:custGeom>
                  <a:avLst/>
                  <a:gdLst>
                    <a:gd name="connsiteX0" fmla="*/ 228600 w 281940"/>
                    <a:gd name="connsiteY0" fmla="*/ 0 h 441960"/>
                    <a:gd name="connsiteX1" fmla="*/ 129540 w 281940"/>
                    <a:gd name="connsiteY1" fmla="*/ 91440 h 441960"/>
                    <a:gd name="connsiteX2" fmla="*/ 45720 w 281940"/>
                    <a:gd name="connsiteY2" fmla="*/ 205740 h 441960"/>
                    <a:gd name="connsiteX3" fmla="*/ 0 w 281940"/>
                    <a:gd name="connsiteY3" fmla="*/ 304800 h 441960"/>
                    <a:gd name="connsiteX4" fmla="*/ 15240 w 281940"/>
                    <a:gd name="connsiteY4" fmla="*/ 373380 h 441960"/>
                    <a:gd name="connsiteX5" fmla="*/ 121920 w 281940"/>
                    <a:gd name="connsiteY5" fmla="*/ 441960 h 441960"/>
                    <a:gd name="connsiteX6" fmla="*/ 213360 w 281940"/>
                    <a:gd name="connsiteY6" fmla="*/ 434340 h 441960"/>
                    <a:gd name="connsiteX7" fmla="*/ 243840 w 281940"/>
                    <a:gd name="connsiteY7" fmla="*/ 266700 h 441960"/>
                    <a:gd name="connsiteX8" fmla="*/ 281940 w 281940"/>
                    <a:gd name="connsiteY8" fmla="*/ 152400 h 441960"/>
                    <a:gd name="connsiteX9" fmla="*/ 266700 w 281940"/>
                    <a:gd name="connsiteY9" fmla="*/ 68580 h 441960"/>
                    <a:gd name="connsiteX10" fmla="*/ 228600 w 281940"/>
                    <a:gd name="connsiteY10" fmla="*/ 0 h 441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1940" h="441960">
                      <a:moveTo>
                        <a:pt x="228600" y="0"/>
                      </a:moveTo>
                      <a:lnTo>
                        <a:pt x="129540" y="91440"/>
                      </a:lnTo>
                      <a:lnTo>
                        <a:pt x="45720" y="205740"/>
                      </a:lnTo>
                      <a:lnTo>
                        <a:pt x="0" y="304800"/>
                      </a:lnTo>
                      <a:lnTo>
                        <a:pt x="15240" y="373380"/>
                      </a:lnTo>
                      <a:lnTo>
                        <a:pt x="121920" y="441960"/>
                      </a:lnTo>
                      <a:lnTo>
                        <a:pt x="213360" y="434340"/>
                      </a:lnTo>
                      <a:lnTo>
                        <a:pt x="243840" y="266700"/>
                      </a:lnTo>
                      <a:lnTo>
                        <a:pt x="281940" y="152400"/>
                      </a:lnTo>
                      <a:lnTo>
                        <a:pt x="266700" y="68580"/>
                      </a:lnTo>
                      <a:lnTo>
                        <a:pt x="22860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Forme libre 23"/>
                <p:cNvSpPr/>
                <p:nvPr/>
              </p:nvSpPr>
              <p:spPr>
                <a:xfrm>
                  <a:off x="3855489" y="3497580"/>
                  <a:ext cx="990600" cy="1577340"/>
                </a:xfrm>
                <a:custGeom>
                  <a:avLst/>
                  <a:gdLst>
                    <a:gd name="connsiteX0" fmla="*/ 731520 w 990600"/>
                    <a:gd name="connsiteY0" fmla="*/ 7620 h 1577340"/>
                    <a:gd name="connsiteX1" fmla="*/ 594360 w 990600"/>
                    <a:gd name="connsiteY1" fmla="*/ 0 h 1577340"/>
                    <a:gd name="connsiteX2" fmla="*/ 320040 w 990600"/>
                    <a:gd name="connsiteY2" fmla="*/ 137160 h 1577340"/>
                    <a:gd name="connsiteX3" fmla="*/ 167640 w 990600"/>
                    <a:gd name="connsiteY3" fmla="*/ 304800 h 1577340"/>
                    <a:gd name="connsiteX4" fmla="*/ 106680 w 990600"/>
                    <a:gd name="connsiteY4" fmla="*/ 495300 h 1577340"/>
                    <a:gd name="connsiteX5" fmla="*/ 76200 w 990600"/>
                    <a:gd name="connsiteY5" fmla="*/ 731520 h 1577340"/>
                    <a:gd name="connsiteX6" fmla="*/ 114300 w 990600"/>
                    <a:gd name="connsiteY6" fmla="*/ 792480 h 1577340"/>
                    <a:gd name="connsiteX7" fmla="*/ 167640 w 990600"/>
                    <a:gd name="connsiteY7" fmla="*/ 708660 h 1577340"/>
                    <a:gd name="connsiteX8" fmla="*/ 205740 w 990600"/>
                    <a:gd name="connsiteY8" fmla="*/ 769620 h 1577340"/>
                    <a:gd name="connsiteX9" fmla="*/ 160020 w 990600"/>
                    <a:gd name="connsiteY9" fmla="*/ 883920 h 1577340"/>
                    <a:gd name="connsiteX10" fmla="*/ 60960 w 990600"/>
                    <a:gd name="connsiteY10" fmla="*/ 982980 h 1577340"/>
                    <a:gd name="connsiteX11" fmla="*/ 0 w 990600"/>
                    <a:gd name="connsiteY11" fmla="*/ 1181100 h 1577340"/>
                    <a:gd name="connsiteX12" fmla="*/ 114300 w 990600"/>
                    <a:gd name="connsiteY12" fmla="*/ 1158240 h 1577340"/>
                    <a:gd name="connsiteX13" fmla="*/ 152400 w 990600"/>
                    <a:gd name="connsiteY13" fmla="*/ 1257300 h 1577340"/>
                    <a:gd name="connsiteX14" fmla="*/ 228600 w 990600"/>
                    <a:gd name="connsiteY14" fmla="*/ 1287780 h 1577340"/>
                    <a:gd name="connsiteX15" fmla="*/ 281940 w 990600"/>
                    <a:gd name="connsiteY15" fmla="*/ 1386840 h 1577340"/>
                    <a:gd name="connsiteX16" fmla="*/ 342900 w 990600"/>
                    <a:gd name="connsiteY16" fmla="*/ 1485900 h 1577340"/>
                    <a:gd name="connsiteX17" fmla="*/ 449580 w 990600"/>
                    <a:gd name="connsiteY17" fmla="*/ 1577340 h 1577340"/>
                    <a:gd name="connsiteX18" fmla="*/ 556260 w 990600"/>
                    <a:gd name="connsiteY18" fmla="*/ 1562100 h 1577340"/>
                    <a:gd name="connsiteX19" fmla="*/ 617220 w 990600"/>
                    <a:gd name="connsiteY19" fmla="*/ 1470660 h 1577340"/>
                    <a:gd name="connsiteX20" fmla="*/ 731520 w 990600"/>
                    <a:gd name="connsiteY20" fmla="*/ 1447800 h 1577340"/>
                    <a:gd name="connsiteX21" fmla="*/ 967740 w 990600"/>
                    <a:gd name="connsiteY21" fmla="*/ 1318260 h 1577340"/>
                    <a:gd name="connsiteX22" fmla="*/ 990600 w 990600"/>
                    <a:gd name="connsiteY22" fmla="*/ 678180 h 1577340"/>
                    <a:gd name="connsiteX23" fmla="*/ 922020 w 990600"/>
                    <a:gd name="connsiteY23" fmla="*/ 0 h 1577340"/>
                    <a:gd name="connsiteX24" fmla="*/ 731520 w 990600"/>
                    <a:gd name="connsiteY24" fmla="*/ 7620 h 1577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990600" h="1577340">
                      <a:moveTo>
                        <a:pt x="731520" y="7620"/>
                      </a:moveTo>
                      <a:lnTo>
                        <a:pt x="594360" y="0"/>
                      </a:lnTo>
                      <a:lnTo>
                        <a:pt x="320040" y="137160"/>
                      </a:lnTo>
                      <a:lnTo>
                        <a:pt x="167640" y="304800"/>
                      </a:lnTo>
                      <a:lnTo>
                        <a:pt x="106680" y="495300"/>
                      </a:lnTo>
                      <a:lnTo>
                        <a:pt x="76200" y="731520"/>
                      </a:lnTo>
                      <a:lnTo>
                        <a:pt x="114300" y="792480"/>
                      </a:lnTo>
                      <a:lnTo>
                        <a:pt x="167640" y="708660"/>
                      </a:lnTo>
                      <a:lnTo>
                        <a:pt x="205740" y="769620"/>
                      </a:lnTo>
                      <a:lnTo>
                        <a:pt x="160020" y="883920"/>
                      </a:lnTo>
                      <a:lnTo>
                        <a:pt x="60960" y="982980"/>
                      </a:lnTo>
                      <a:lnTo>
                        <a:pt x="0" y="1181100"/>
                      </a:lnTo>
                      <a:lnTo>
                        <a:pt x="114300" y="1158240"/>
                      </a:lnTo>
                      <a:lnTo>
                        <a:pt x="152400" y="1257300"/>
                      </a:lnTo>
                      <a:lnTo>
                        <a:pt x="228600" y="1287780"/>
                      </a:lnTo>
                      <a:lnTo>
                        <a:pt x="281940" y="1386840"/>
                      </a:lnTo>
                      <a:lnTo>
                        <a:pt x="342900" y="1485900"/>
                      </a:lnTo>
                      <a:lnTo>
                        <a:pt x="449580" y="1577340"/>
                      </a:lnTo>
                      <a:lnTo>
                        <a:pt x="556260" y="1562100"/>
                      </a:lnTo>
                      <a:lnTo>
                        <a:pt x="617220" y="1470660"/>
                      </a:lnTo>
                      <a:lnTo>
                        <a:pt x="731520" y="1447800"/>
                      </a:lnTo>
                      <a:lnTo>
                        <a:pt x="967740" y="1318260"/>
                      </a:lnTo>
                      <a:lnTo>
                        <a:pt x="990600" y="678180"/>
                      </a:lnTo>
                      <a:lnTo>
                        <a:pt x="922020" y="0"/>
                      </a:lnTo>
                      <a:lnTo>
                        <a:pt x="731520" y="76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Forme libre 24"/>
                <p:cNvSpPr/>
                <p:nvPr/>
              </p:nvSpPr>
              <p:spPr>
                <a:xfrm>
                  <a:off x="2918229" y="4137660"/>
                  <a:ext cx="822960" cy="861060"/>
                </a:xfrm>
                <a:custGeom>
                  <a:avLst/>
                  <a:gdLst>
                    <a:gd name="connsiteX0" fmla="*/ 160020 w 822960"/>
                    <a:gd name="connsiteY0" fmla="*/ 236220 h 861060"/>
                    <a:gd name="connsiteX1" fmla="*/ 114300 w 822960"/>
                    <a:gd name="connsiteY1" fmla="*/ 198120 h 861060"/>
                    <a:gd name="connsiteX2" fmla="*/ 76200 w 822960"/>
                    <a:gd name="connsiteY2" fmla="*/ 243840 h 861060"/>
                    <a:gd name="connsiteX3" fmla="*/ 0 w 822960"/>
                    <a:gd name="connsiteY3" fmla="*/ 274320 h 861060"/>
                    <a:gd name="connsiteX4" fmla="*/ 7620 w 822960"/>
                    <a:gd name="connsiteY4" fmla="*/ 220980 h 861060"/>
                    <a:gd name="connsiteX5" fmla="*/ 15240 w 822960"/>
                    <a:gd name="connsiteY5" fmla="*/ 121920 h 861060"/>
                    <a:gd name="connsiteX6" fmla="*/ 137160 w 822960"/>
                    <a:gd name="connsiteY6" fmla="*/ 121920 h 861060"/>
                    <a:gd name="connsiteX7" fmla="*/ 236220 w 822960"/>
                    <a:gd name="connsiteY7" fmla="*/ 121920 h 861060"/>
                    <a:gd name="connsiteX8" fmla="*/ 266700 w 822960"/>
                    <a:gd name="connsiteY8" fmla="*/ 99060 h 861060"/>
                    <a:gd name="connsiteX9" fmla="*/ 266700 w 822960"/>
                    <a:gd name="connsiteY9" fmla="*/ 99060 h 861060"/>
                    <a:gd name="connsiteX10" fmla="*/ 327660 w 822960"/>
                    <a:gd name="connsiteY10" fmla="*/ 121920 h 861060"/>
                    <a:gd name="connsiteX11" fmla="*/ 312420 w 822960"/>
                    <a:gd name="connsiteY11" fmla="*/ 198120 h 861060"/>
                    <a:gd name="connsiteX12" fmla="*/ 342900 w 822960"/>
                    <a:gd name="connsiteY12" fmla="*/ 259080 h 861060"/>
                    <a:gd name="connsiteX13" fmla="*/ 358140 w 822960"/>
                    <a:gd name="connsiteY13" fmla="*/ 342900 h 861060"/>
                    <a:gd name="connsiteX14" fmla="*/ 373380 w 822960"/>
                    <a:gd name="connsiteY14" fmla="*/ 403860 h 861060"/>
                    <a:gd name="connsiteX15" fmla="*/ 373380 w 822960"/>
                    <a:gd name="connsiteY15" fmla="*/ 403860 h 861060"/>
                    <a:gd name="connsiteX16" fmla="*/ 472440 w 822960"/>
                    <a:gd name="connsiteY16" fmla="*/ 487680 h 861060"/>
                    <a:gd name="connsiteX17" fmla="*/ 541020 w 822960"/>
                    <a:gd name="connsiteY17" fmla="*/ 502920 h 861060"/>
                    <a:gd name="connsiteX18" fmla="*/ 518160 w 822960"/>
                    <a:gd name="connsiteY18" fmla="*/ 434340 h 861060"/>
                    <a:gd name="connsiteX19" fmla="*/ 495300 w 822960"/>
                    <a:gd name="connsiteY19" fmla="*/ 342900 h 861060"/>
                    <a:gd name="connsiteX20" fmla="*/ 480060 w 822960"/>
                    <a:gd name="connsiteY20" fmla="*/ 266700 h 861060"/>
                    <a:gd name="connsiteX21" fmla="*/ 464820 w 822960"/>
                    <a:gd name="connsiteY21" fmla="*/ 205740 h 861060"/>
                    <a:gd name="connsiteX22" fmla="*/ 510540 w 822960"/>
                    <a:gd name="connsiteY22" fmla="*/ 182880 h 861060"/>
                    <a:gd name="connsiteX23" fmla="*/ 510540 w 822960"/>
                    <a:gd name="connsiteY23" fmla="*/ 106680 h 861060"/>
                    <a:gd name="connsiteX24" fmla="*/ 541020 w 822960"/>
                    <a:gd name="connsiteY24" fmla="*/ 0 h 861060"/>
                    <a:gd name="connsiteX25" fmla="*/ 579120 w 822960"/>
                    <a:gd name="connsiteY25" fmla="*/ 68580 h 861060"/>
                    <a:gd name="connsiteX26" fmla="*/ 601980 w 822960"/>
                    <a:gd name="connsiteY26" fmla="*/ 182880 h 861060"/>
                    <a:gd name="connsiteX27" fmla="*/ 601980 w 822960"/>
                    <a:gd name="connsiteY27" fmla="*/ 266700 h 861060"/>
                    <a:gd name="connsiteX28" fmla="*/ 571500 w 822960"/>
                    <a:gd name="connsiteY28" fmla="*/ 335280 h 861060"/>
                    <a:gd name="connsiteX29" fmla="*/ 556260 w 822960"/>
                    <a:gd name="connsiteY29" fmla="*/ 403860 h 861060"/>
                    <a:gd name="connsiteX30" fmla="*/ 563880 w 822960"/>
                    <a:gd name="connsiteY30" fmla="*/ 472440 h 861060"/>
                    <a:gd name="connsiteX31" fmla="*/ 594360 w 822960"/>
                    <a:gd name="connsiteY31" fmla="*/ 472440 h 861060"/>
                    <a:gd name="connsiteX32" fmla="*/ 655320 w 822960"/>
                    <a:gd name="connsiteY32" fmla="*/ 381000 h 861060"/>
                    <a:gd name="connsiteX33" fmla="*/ 708660 w 822960"/>
                    <a:gd name="connsiteY33" fmla="*/ 335280 h 861060"/>
                    <a:gd name="connsiteX34" fmla="*/ 800100 w 822960"/>
                    <a:gd name="connsiteY34" fmla="*/ 281940 h 861060"/>
                    <a:gd name="connsiteX35" fmla="*/ 822960 w 822960"/>
                    <a:gd name="connsiteY35" fmla="*/ 411480 h 861060"/>
                    <a:gd name="connsiteX36" fmla="*/ 746760 w 822960"/>
                    <a:gd name="connsiteY36" fmla="*/ 563880 h 861060"/>
                    <a:gd name="connsiteX37" fmla="*/ 571500 w 822960"/>
                    <a:gd name="connsiteY37" fmla="*/ 746760 h 861060"/>
                    <a:gd name="connsiteX38" fmla="*/ 533400 w 822960"/>
                    <a:gd name="connsiteY38" fmla="*/ 815340 h 861060"/>
                    <a:gd name="connsiteX39" fmla="*/ 480060 w 822960"/>
                    <a:gd name="connsiteY39" fmla="*/ 861060 h 861060"/>
                    <a:gd name="connsiteX40" fmla="*/ 441960 w 822960"/>
                    <a:gd name="connsiteY40" fmla="*/ 693420 h 861060"/>
                    <a:gd name="connsiteX41" fmla="*/ 449580 w 822960"/>
                    <a:gd name="connsiteY41" fmla="*/ 586740 h 861060"/>
                    <a:gd name="connsiteX42" fmla="*/ 381000 w 822960"/>
                    <a:gd name="connsiteY42" fmla="*/ 449580 h 861060"/>
                    <a:gd name="connsiteX43" fmla="*/ 381000 w 822960"/>
                    <a:gd name="connsiteY43" fmla="*/ 449580 h 861060"/>
                    <a:gd name="connsiteX44" fmla="*/ 342900 w 822960"/>
                    <a:gd name="connsiteY44" fmla="*/ 487680 h 861060"/>
                    <a:gd name="connsiteX45" fmla="*/ 373380 w 822960"/>
                    <a:gd name="connsiteY45" fmla="*/ 556260 h 861060"/>
                    <a:gd name="connsiteX46" fmla="*/ 373380 w 822960"/>
                    <a:gd name="connsiteY46" fmla="*/ 624840 h 861060"/>
                    <a:gd name="connsiteX47" fmla="*/ 373380 w 822960"/>
                    <a:gd name="connsiteY47" fmla="*/ 624840 h 861060"/>
                    <a:gd name="connsiteX48" fmla="*/ 274320 w 822960"/>
                    <a:gd name="connsiteY48" fmla="*/ 617220 h 861060"/>
                    <a:gd name="connsiteX49" fmla="*/ 213360 w 822960"/>
                    <a:gd name="connsiteY49" fmla="*/ 541020 h 861060"/>
                    <a:gd name="connsiteX50" fmla="*/ 144780 w 822960"/>
                    <a:gd name="connsiteY50" fmla="*/ 381000 h 861060"/>
                    <a:gd name="connsiteX51" fmla="*/ 220980 w 822960"/>
                    <a:gd name="connsiteY51" fmla="*/ 312420 h 861060"/>
                    <a:gd name="connsiteX52" fmla="*/ 160020 w 822960"/>
                    <a:gd name="connsiteY52" fmla="*/ 236220 h 861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822960" h="861060">
                      <a:moveTo>
                        <a:pt x="160020" y="236220"/>
                      </a:moveTo>
                      <a:lnTo>
                        <a:pt x="114300" y="198120"/>
                      </a:lnTo>
                      <a:lnTo>
                        <a:pt x="76200" y="243840"/>
                      </a:lnTo>
                      <a:cubicBezTo>
                        <a:pt x="9922" y="268694"/>
                        <a:pt x="34651" y="256995"/>
                        <a:pt x="0" y="274320"/>
                      </a:cubicBezTo>
                      <a:lnTo>
                        <a:pt x="7620" y="220980"/>
                      </a:lnTo>
                      <a:lnTo>
                        <a:pt x="15240" y="121920"/>
                      </a:lnTo>
                      <a:lnTo>
                        <a:pt x="137160" y="121920"/>
                      </a:lnTo>
                      <a:lnTo>
                        <a:pt x="236220" y="121920"/>
                      </a:lnTo>
                      <a:lnTo>
                        <a:pt x="266700" y="99060"/>
                      </a:lnTo>
                      <a:lnTo>
                        <a:pt x="266700" y="99060"/>
                      </a:lnTo>
                      <a:lnTo>
                        <a:pt x="327660" y="121920"/>
                      </a:lnTo>
                      <a:lnTo>
                        <a:pt x="312420" y="198120"/>
                      </a:lnTo>
                      <a:lnTo>
                        <a:pt x="342900" y="259080"/>
                      </a:lnTo>
                      <a:lnTo>
                        <a:pt x="358140" y="342900"/>
                      </a:lnTo>
                      <a:lnTo>
                        <a:pt x="373380" y="403860"/>
                      </a:lnTo>
                      <a:lnTo>
                        <a:pt x="373380" y="403860"/>
                      </a:lnTo>
                      <a:lnTo>
                        <a:pt x="472440" y="487680"/>
                      </a:lnTo>
                      <a:lnTo>
                        <a:pt x="541020" y="502920"/>
                      </a:lnTo>
                      <a:lnTo>
                        <a:pt x="518160" y="434340"/>
                      </a:lnTo>
                      <a:lnTo>
                        <a:pt x="495300" y="342900"/>
                      </a:lnTo>
                      <a:lnTo>
                        <a:pt x="480060" y="266700"/>
                      </a:lnTo>
                      <a:lnTo>
                        <a:pt x="464820" y="205740"/>
                      </a:lnTo>
                      <a:lnTo>
                        <a:pt x="510540" y="182880"/>
                      </a:lnTo>
                      <a:lnTo>
                        <a:pt x="510540" y="106680"/>
                      </a:lnTo>
                      <a:lnTo>
                        <a:pt x="541020" y="0"/>
                      </a:lnTo>
                      <a:lnTo>
                        <a:pt x="579120" y="68580"/>
                      </a:lnTo>
                      <a:lnTo>
                        <a:pt x="601980" y="182880"/>
                      </a:lnTo>
                      <a:lnTo>
                        <a:pt x="601980" y="266700"/>
                      </a:lnTo>
                      <a:lnTo>
                        <a:pt x="571500" y="335280"/>
                      </a:lnTo>
                      <a:lnTo>
                        <a:pt x="556260" y="403860"/>
                      </a:lnTo>
                      <a:lnTo>
                        <a:pt x="563880" y="472440"/>
                      </a:lnTo>
                      <a:lnTo>
                        <a:pt x="594360" y="472440"/>
                      </a:lnTo>
                      <a:lnTo>
                        <a:pt x="655320" y="381000"/>
                      </a:lnTo>
                      <a:lnTo>
                        <a:pt x="708660" y="335280"/>
                      </a:lnTo>
                      <a:lnTo>
                        <a:pt x="800100" y="281940"/>
                      </a:lnTo>
                      <a:lnTo>
                        <a:pt x="822960" y="411480"/>
                      </a:lnTo>
                      <a:lnTo>
                        <a:pt x="746760" y="563880"/>
                      </a:lnTo>
                      <a:lnTo>
                        <a:pt x="571500" y="746760"/>
                      </a:lnTo>
                      <a:lnTo>
                        <a:pt x="533400" y="815340"/>
                      </a:lnTo>
                      <a:lnTo>
                        <a:pt x="480060" y="861060"/>
                      </a:lnTo>
                      <a:lnTo>
                        <a:pt x="441960" y="693420"/>
                      </a:lnTo>
                      <a:lnTo>
                        <a:pt x="449580" y="586740"/>
                      </a:lnTo>
                      <a:lnTo>
                        <a:pt x="381000" y="449580"/>
                      </a:lnTo>
                      <a:lnTo>
                        <a:pt x="381000" y="449580"/>
                      </a:lnTo>
                      <a:lnTo>
                        <a:pt x="342900" y="487680"/>
                      </a:lnTo>
                      <a:lnTo>
                        <a:pt x="373380" y="556260"/>
                      </a:lnTo>
                      <a:lnTo>
                        <a:pt x="373380" y="624840"/>
                      </a:lnTo>
                      <a:lnTo>
                        <a:pt x="373380" y="624840"/>
                      </a:lnTo>
                      <a:lnTo>
                        <a:pt x="274320" y="617220"/>
                      </a:lnTo>
                      <a:lnTo>
                        <a:pt x="213360" y="541020"/>
                      </a:lnTo>
                      <a:lnTo>
                        <a:pt x="144780" y="381000"/>
                      </a:lnTo>
                      <a:lnTo>
                        <a:pt x="220980" y="312420"/>
                      </a:lnTo>
                      <a:lnTo>
                        <a:pt x="160020" y="2362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6" name="Forme libre 25"/>
                <p:cNvSpPr/>
                <p:nvPr/>
              </p:nvSpPr>
              <p:spPr>
                <a:xfrm>
                  <a:off x="1767840" y="5356860"/>
                  <a:ext cx="1463040" cy="510540"/>
                </a:xfrm>
                <a:custGeom>
                  <a:avLst/>
                  <a:gdLst>
                    <a:gd name="connsiteX0" fmla="*/ 83820 w 1463040"/>
                    <a:gd name="connsiteY0" fmla="*/ 7620 h 510540"/>
                    <a:gd name="connsiteX1" fmla="*/ 228600 w 1463040"/>
                    <a:gd name="connsiteY1" fmla="*/ 7620 h 510540"/>
                    <a:gd name="connsiteX2" fmla="*/ 464820 w 1463040"/>
                    <a:gd name="connsiteY2" fmla="*/ 0 h 510540"/>
                    <a:gd name="connsiteX3" fmla="*/ 563880 w 1463040"/>
                    <a:gd name="connsiteY3" fmla="*/ 45720 h 510540"/>
                    <a:gd name="connsiteX4" fmla="*/ 594360 w 1463040"/>
                    <a:gd name="connsiteY4" fmla="*/ 53340 h 510540"/>
                    <a:gd name="connsiteX5" fmla="*/ 640080 w 1463040"/>
                    <a:gd name="connsiteY5" fmla="*/ 60960 h 510540"/>
                    <a:gd name="connsiteX6" fmla="*/ 922020 w 1463040"/>
                    <a:gd name="connsiteY6" fmla="*/ 53340 h 510540"/>
                    <a:gd name="connsiteX7" fmla="*/ 1181100 w 1463040"/>
                    <a:gd name="connsiteY7" fmla="*/ 106680 h 510540"/>
                    <a:gd name="connsiteX8" fmla="*/ 1394460 w 1463040"/>
                    <a:gd name="connsiteY8" fmla="*/ 251460 h 510540"/>
                    <a:gd name="connsiteX9" fmla="*/ 1447800 w 1463040"/>
                    <a:gd name="connsiteY9" fmla="*/ 388620 h 510540"/>
                    <a:gd name="connsiteX10" fmla="*/ 1463040 w 1463040"/>
                    <a:gd name="connsiteY10" fmla="*/ 510540 h 510540"/>
                    <a:gd name="connsiteX11" fmla="*/ 1097280 w 1463040"/>
                    <a:gd name="connsiteY11" fmla="*/ 472440 h 510540"/>
                    <a:gd name="connsiteX12" fmla="*/ 1021080 w 1463040"/>
                    <a:gd name="connsiteY12" fmla="*/ 441960 h 510540"/>
                    <a:gd name="connsiteX13" fmla="*/ 0 w 1463040"/>
                    <a:gd name="connsiteY13" fmla="*/ 243840 h 510540"/>
                    <a:gd name="connsiteX14" fmla="*/ 83820 w 1463040"/>
                    <a:gd name="connsiteY14" fmla="*/ 7620 h 510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63040" h="510540">
                      <a:moveTo>
                        <a:pt x="83820" y="7620"/>
                      </a:moveTo>
                      <a:lnTo>
                        <a:pt x="228600" y="7620"/>
                      </a:lnTo>
                      <a:lnTo>
                        <a:pt x="464820" y="0"/>
                      </a:lnTo>
                      <a:cubicBezTo>
                        <a:pt x="497840" y="15240"/>
                        <a:pt x="530252" y="31873"/>
                        <a:pt x="563880" y="45720"/>
                      </a:cubicBezTo>
                      <a:cubicBezTo>
                        <a:pt x="573564" y="49707"/>
                        <a:pt x="584091" y="51286"/>
                        <a:pt x="594360" y="53340"/>
                      </a:cubicBezTo>
                      <a:cubicBezTo>
                        <a:pt x="609510" y="56370"/>
                        <a:pt x="640080" y="60960"/>
                        <a:pt x="640080" y="60960"/>
                      </a:cubicBezTo>
                      <a:lnTo>
                        <a:pt x="922020" y="53340"/>
                      </a:lnTo>
                      <a:lnTo>
                        <a:pt x="1181100" y="106680"/>
                      </a:lnTo>
                      <a:lnTo>
                        <a:pt x="1394460" y="251460"/>
                      </a:lnTo>
                      <a:lnTo>
                        <a:pt x="1447800" y="388620"/>
                      </a:lnTo>
                      <a:lnTo>
                        <a:pt x="1463040" y="510540"/>
                      </a:lnTo>
                      <a:lnTo>
                        <a:pt x="1097280" y="472440"/>
                      </a:lnTo>
                      <a:lnTo>
                        <a:pt x="1021080" y="441960"/>
                      </a:lnTo>
                      <a:lnTo>
                        <a:pt x="0" y="243840"/>
                      </a:lnTo>
                      <a:lnTo>
                        <a:pt x="83820" y="76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66" name="Groupe 65"/>
              <p:cNvGrpSpPr/>
              <p:nvPr/>
            </p:nvGrpSpPr>
            <p:grpSpPr>
              <a:xfrm>
                <a:off x="1767840" y="4183124"/>
                <a:ext cx="3086100" cy="1912620"/>
                <a:chOff x="1767840" y="3855720"/>
                <a:chExt cx="3086100" cy="1912620"/>
              </a:xfrm>
              <a:solidFill>
                <a:srgbClr val="D6604D"/>
              </a:solidFill>
            </p:grpSpPr>
            <p:sp>
              <p:nvSpPr>
                <p:cNvPr id="28" name="Forme libre 27"/>
                <p:cNvSpPr/>
                <p:nvPr/>
              </p:nvSpPr>
              <p:spPr>
                <a:xfrm>
                  <a:off x="4145280" y="3855720"/>
                  <a:ext cx="708660" cy="1089660"/>
                </a:xfrm>
                <a:custGeom>
                  <a:avLst/>
                  <a:gdLst>
                    <a:gd name="connsiteX0" fmla="*/ 510540 w 754380"/>
                    <a:gd name="connsiteY0" fmla="*/ 0 h 1089660"/>
                    <a:gd name="connsiteX1" fmla="*/ 175260 w 754380"/>
                    <a:gd name="connsiteY1" fmla="*/ 213360 h 1089660"/>
                    <a:gd name="connsiteX2" fmla="*/ 99060 w 754380"/>
                    <a:gd name="connsiteY2" fmla="*/ 381000 h 1089660"/>
                    <a:gd name="connsiteX3" fmla="*/ 228600 w 754380"/>
                    <a:gd name="connsiteY3" fmla="*/ 350520 h 1089660"/>
                    <a:gd name="connsiteX4" fmla="*/ 76200 w 754380"/>
                    <a:gd name="connsiteY4" fmla="*/ 518160 h 1089660"/>
                    <a:gd name="connsiteX5" fmla="*/ 0 w 754380"/>
                    <a:gd name="connsiteY5" fmla="*/ 655320 h 1089660"/>
                    <a:gd name="connsiteX6" fmla="*/ 7620 w 754380"/>
                    <a:gd name="connsiteY6" fmla="*/ 777240 h 1089660"/>
                    <a:gd name="connsiteX7" fmla="*/ 91440 w 754380"/>
                    <a:gd name="connsiteY7" fmla="*/ 929640 h 1089660"/>
                    <a:gd name="connsiteX8" fmla="*/ 175260 w 754380"/>
                    <a:gd name="connsiteY8" fmla="*/ 1066800 h 1089660"/>
                    <a:gd name="connsiteX9" fmla="*/ 236220 w 754380"/>
                    <a:gd name="connsiteY9" fmla="*/ 1089660 h 1089660"/>
                    <a:gd name="connsiteX10" fmla="*/ 381000 w 754380"/>
                    <a:gd name="connsiteY10" fmla="*/ 1082040 h 1089660"/>
                    <a:gd name="connsiteX11" fmla="*/ 525780 w 754380"/>
                    <a:gd name="connsiteY11" fmla="*/ 1066800 h 1089660"/>
                    <a:gd name="connsiteX12" fmla="*/ 708660 w 754380"/>
                    <a:gd name="connsiteY12" fmla="*/ 998220 h 1089660"/>
                    <a:gd name="connsiteX13" fmla="*/ 708660 w 754380"/>
                    <a:gd name="connsiteY13" fmla="*/ 929640 h 1089660"/>
                    <a:gd name="connsiteX14" fmla="*/ 662940 w 754380"/>
                    <a:gd name="connsiteY14" fmla="*/ 548640 h 1089660"/>
                    <a:gd name="connsiteX15" fmla="*/ 754380 w 754380"/>
                    <a:gd name="connsiteY15" fmla="*/ 190500 h 1089660"/>
                    <a:gd name="connsiteX0" fmla="*/ 510540 w 708660"/>
                    <a:gd name="connsiteY0" fmla="*/ 0 h 1089660"/>
                    <a:gd name="connsiteX1" fmla="*/ 175260 w 708660"/>
                    <a:gd name="connsiteY1" fmla="*/ 213360 h 1089660"/>
                    <a:gd name="connsiteX2" fmla="*/ 99060 w 708660"/>
                    <a:gd name="connsiteY2" fmla="*/ 381000 h 1089660"/>
                    <a:gd name="connsiteX3" fmla="*/ 228600 w 708660"/>
                    <a:gd name="connsiteY3" fmla="*/ 350520 h 1089660"/>
                    <a:gd name="connsiteX4" fmla="*/ 76200 w 708660"/>
                    <a:gd name="connsiteY4" fmla="*/ 518160 h 1089660"/>
                    <a:gd name="connsiteX5" fmla="*/ 0 w 708660"/>
                    <a:gd name="connsiteY5" fmla="*/ 655320 h 1089660"/>
                    <a:gd name="connsiteX6" fmla="*/ 7620 w 708660"/>
                    <a:gd name="connsiteY6" fmla="*/ 777240 h 1089660"/>
                    <a:gd name="connsiteX7" fmla="*/ 91440 w 708660"/>
                    <a:gd name="connsiteY7" fmla="*/ 929640 h 1089660"/>
                    <a:gd name="connsiteX8" fmla="*/ 175260 w 708660"/>
                    <a:gd name="connsiteY8" fmla="*/ 1066800 h 1089660"/>
                    <a:gd name="connsiteX9" fmla="*/ 236220 w 708660"/>
                    <a:gd name="connsiteY9" fmla="*/ 1089660 h 1089660"/>
                    <a:gd name="connsiteX10" fmla="*/ 381000 w 708660"/>
                    <a:gd name="connsiteY10" fmla="*/ 1082040 h 1089660"/>
                    <a:gd name="connsiteX11" fmla="*/ 525780 w 708660"/>
                    <a:gd name="connsiteY11" fmla="*/ 1066800 h 1089660"/>
                    <a:gd name="connsiteX12" fmla="*/ 708660 w 708660"/>
                    <a:gd name="connsiteY12" fmla="*/ 998220 h 1089660"/>
                    <a:gd name="connsiteX13" fmla="*/ 708660 w 708660"/>
                    <a:gd name="connsiteY13" fmla="*/ 929640 h 1089660"/>
                    <a:gd name="connsiteX14" fmla="*/ 662940 w 708660"/>
                    <a:gd name="connsiteY14" fmla="*/ 548640 h 1089660"/>
                    <a:gd name="connsiteX15" fmla="*/ 525780 w 708660"/>
                    <a:gd name="connsiteY15" fmla="*/ 0 h 1089660"/>
                    <a:gd name="connsiteX0" fmla="*/ 510540 w 708660"/>
                    <a:gd name="connsiteY0" fmla="*/ 0 h 1089660"/>
                    <a:gd name="connsiteX1" fmla="*/ 175260 w 708660"/>
                    <a:gd name="connsiteY1" fmla="*/ 213360 h 1089660"/>
                    <a:gd name="connsiteX2" fmla="*/ 99060 w 708660"/>
                    <a:gd name="connsiteY2" fmla="*/ 381000 h 1089660"/>
                    <a:gd name="connsiteX3" fmla="*/ 228600 w 708660"/>
                    <a:gd name="connsiteY3" fmla="*/ 350520 h 1089660"/>
                    <a:gd name="connsiteX4" fmla="*/ 76200 w 708660"/>
                    <a:gd name="connsiteY4" fmla="*/ 518160 h 1089660"/>
                    <a:gd name="connsiteX5" fmla="*/ 0 w 708660"/>
                    <a:gd name="connsiteY5" fmla="*/ 655320 h 1089660"/>
                    <a:gd name="connsiteX6" fmla="*/ 7620 w 708660"/>
                    <a:gd name="connsiteY6" fmla="*/ 777240 h 1089660"/>
                    <a:gd name="connsiteX7" fmla="*/ 91440 w 708660"/>
                    <a:gd name="connsiteY7" fmla="*/ 929640 h 1089660"/>
                    <a:gd name="connsiteX8" fmla="*/ 175260 w 708660"/>
                    <a:gd name="connsiteY8" fmla="*/ 1066800 h 1089660"/>
                    <a:gd name="connsiteX9" fmla="*/ 236220 w 708660"/>
                    <a:gd name="connsiteY9" fmla="*/ 1089660 h 1089660"/>
                    <a:gd name="connsiteX10" fmla="*/ 381000 w 708660"/>
                    <a:gd name="connsiteY10" fmla="*/ 1082040 h 1089660"/>
                    <a:gd name="connsiteX11" fmla="*/ 525780 w 708660"/>
                    <a:gd name="connsiteY11" fmla="*/ 1066800 h 1089660"/>
                    <a:gd name="connsiteX12" fmla="*/ 708660 w 708660"/>
                    <a:gd name="connsiteY12" fmla="*/ 998220 h 1089660"/>
                    <a:gd name="connsiteX13" fmla="*/ 708660 w 708660"/>
                    <a:gd name="connsiteY13" fmla="*/ 929640 h 1089660"/>
                    <a:gd name="connsiteX14" fmla="*/ 662940 w 708660"/>
                    <a:gd name="connsiteY14" fmla="*/ 548640 h 1089660"/>
                    <a:gd name="connsiteX15" fmla="*/ 513874 w 708660"/>
                    <a:gd name="connsiteY15" fmla="*/ 4763 h 1089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8660" h="1089660">
                      <a:moveTo>
                        <a:pt x="510540" y="0"/>
                      </a:moveTo>
                      <a:lnTo>
                        <a:pt x="175260" y="213360"/>
                      </a:lnTo>
                      <a:lnTo>
                        <a:pt x="99060" y="381000"/>
                      </a:lnTo>
                      <a:lnTo>
                        <a:pt x="228600" y="350520"/>
                      </a:lnTo>
                      <a:lnTo>
                        <a:pt x="76200" y="518160"/>
                      </a:lnTo>
                      <a:lnTo>
                        <a:pt x="0" y="655320"/>
                      </a:lnTo>
                      <a:lnTo>
                        <a:pt x="7620" y="777240"/>
                      </a:lnTo>
                      <a:lnTo>
                        <a:pt x="91440" y="929640"/>
                      </a:lnTo>
                      <a:lnTo>
                        <a:pt x="175260" y="1066800"/>
                      </a:lnTo>
                      <a:lnTo>
                        <a:pt x="236220" y="1089660"/>
                      </a:lnTo>
                      <a:lnTo>
                        <a:pt x="381000" y="1082040"/>
                      </a:lnTo>
                      <a:lnTo>
                        <a:pt x="525780" y="1066800"/>
                      </a:lnTo>
                      <a:lnTo>
                        <a:pt x="708660" y="998220"/>
                      </a:lnTo>
                      <a:lnTo>
                        <a:pt x="708660" y="929640"/>
                      </a:lnTo>
                      <a:lnTo>
                        <a:pt x="662940" y="548640"/>
                      </a:lnTo>
                      <a:lnTo>
                        <a:pt x="513874" y="4763"/>
                      </a:ln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5" name="Forme libre 64"/>
                <p:cNvSpPr/>
                <p:nvPr/>
              </p:nvSpPr>
              <p:spPr>
                <a:xfrm>
                  <a:off x="1767840" y="5402580"/>
                  <a:ext cx="1379220" cy="365760"/>
                </a:xfrm>
                <a:custGeom>
                  <a:avLst/>
                  <a:gdLst>
                    <a:gd name="connsiteX0" fmla="*/ 312420 w 1379220"/>
                    <a:gd name="connsiteY0" fmla="*/ 60960 h 365760"/>
                    <a:gd name="connsiteX1" fmla="*/ 312420 w 1379220"/>
                    <a:gd name="connsiteY1" fmla="*/ 60960 h 365760"/>
                    <a:gd name="connsiteX2" fmla="*/ 419100 w 1379220"/>
                    <a:gd name="connsiteY2" fmla="*/ 15240 h 365760"/>
                    <a:gd name="connsiteX3" fmla="*/ 548640 w 1379220"/>
                    <a:gd name="connsiteY3" fmla="*/ 0 h 365760"/>
                    <a:gd name="connsiteX4" fmla="*/ 685800 w 1379220"/>
                    <a:gd name="connsiteY4" fmla="*/ 30480 h 365760"/>
                    <a:gd name="connsiteX5" fmla="*/ 807720 w 1379220"/>
                    <a:gd name="connsiteY5" fmla="*/ 53340 h 365760"/>
                    <a:gd name="connsiteX6" fmla="*/ 952500 w 1379220"/>
                    <a:gd name="connsiteY6" fmla="*/ 68580 h 365760"/>
                    <a:gd name="connsiteX7" fmla="*/ 1097280 w 1379220"/>
                    <a:gd name="connsiteY7" fmla="*/ 106680 h 365760"/>
                    <a:gd name="connsiteX8" fmla="*/ 1196340 w 1379220"/>
                    <a:gd name="connsiteY8" fmla="*/ 99060 h 365760"/>
                    <a:gd name="connsiteX9" fmla="*/ 1264920 w 1379220"/>
                    <a:gd name="connsiteY9" fmla="*/ 167640 h 365760"/>
                    <a:gd name="connsiteX10" fmla="*/ 1264920 w 1379220"/>
                    <a:gd name="connsiteY10" fmla="*/ 167640 h 365760"/>
                    <a:gd name="connsiteX11" fmla="*/ 1333500 w 1379220"/>
                    <a:gd name="connsiteY11" fmla="*/ 220980 h 365760"/>
                    <a:gd name="connsiteX12" fmla="*/ 1379220 w 1379220"/>
                    <a:gd name="connsiteY12" fmla="*/ 251460 h 365760"/>
                    <a:gd name="connsiteX13" fmla="*/ 1341120 w 1379220"/>
                    <a:gd name="connsiteY13" fmla="*/ 358140 h 365760"/>
                    <a:gd name="connsiteX14" fmla="*/ 1226820 w 1379220"/>
                    <a:gd name="connsiteY14" fmla="*/ 358140 h 365760"/>
                    <a:gd name="connsiteX15" fmla="*/ 1005840 w 1379220"/>
                    <a:gd name="connsiteY15" fmla="*/ 365760 h 365760"/>
                    <a:gd name="connsiteX16" fmla="*/ 845820 w 1379220"/>
                    <a:gd name="connsiteY16" fmla="*/ 358140 h 365760"/>
                    <a:gd name="connsiteX17" fmla="*/ 739140 w 1379220"/>
                    <a:gd name="connsiteY17" fmla="*/ 342900 h 365760"/>
                    <a:gd name="connsiteX18" fmla="*/ 685800 w 1379220"/>
                    <a:gd name="connsiteY18" fmla="*/ 335280 h 365760"/>
                    <a:gd name="connsiteX19" fmla="*/ 594360 w 1379220"/>
                    <a:gd name="connsiteY19" fmla="*/ 312420 h 365760"/>
                    <a:gd name="connsiteX20" fmla="*/ 533400 w 1379220"/>
                    <a:gd name="connsiteY20" fmla="*/ 289560 h 365760"/>
                    <a:gd name="connsiteX21" fmla="*/ 411480 w 1379220"/>
                    <a:gd name="connsiteY21" fmla="*/ 236220 h 365760"/>
                    <a:gd name="connsiteX22" fmla="*/ 0 w 1379220"/>
                    <a:gd name="connsiteY22" fmla="*/ 53340 h 365760"/>
                    <a:gd name="connsiteX23" fmla="*/ 312420 w 1379220"/>
                    <a:gd name="connsiteY23" fmla="*/ 60960 h 365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379220" h="365760">
                      <a:moveTo>
                        <a:pt x="312420" y="60960"/>
                      </a:moveTo>
                      <a:lnTo>
                        <a:pt x="312420" y="60960"/>
                      </a:lnTo>
                      <a:lnTo>
                        <a:pt x="419100" y="15240"/>
                      </a:lnTo>
                      <a:lnTo>
                        <a:pt x="548640" y="0"/>
                      </a:lnTo>
                      <a:lnTo>
                        <a:pt x="685800" y="30480"/>
                      </a:lnTo>
                      <a:lnTo>
                        <a:pt x="807720" y="53340"/>
                      </a:lnTo>
                      <a:lnTo>
                        <a:pt x="952500" y="68580"/>
                      </a:lnTo>
                      <a:lnTo>
                        <a:pt x="1097280" y="106680"/>
                      </a:lnTo>
                      <a:lnTo>
                        <a:pt x="1196340" y="99060"/>
                      </a:lnTo>
                      <a:lnTo>
                        <a:pt x="1264920" y="167640"/>
                      </a:lnTo>
                      <a:lnTo>
                        <a:pt x="1264920" y="167640"/>
                      </a:lnTo>
                      <a:lnTo>
                        <a:pt x="1333500" y="220980"/>
                      </a:lnTo>
                      <a:lnTo>
                        <a:pt x="1379220" y="251460"/>
                      </a:lnTo>
                      <a:lnTo>
                        <a:pt x="1341120" y="358140"/>
                      </a:lnTo>
                      <a:lnTo>
                        <a:pt x="1226820" y="358140"/>
                      </a:lnTo>
                      <a:lnTo>
                        <a:pt x="1005840" y="365760"/>
                      </a:lnTo>
                      <a:cubicBezTo>
                        <a:pt x="952500" y="363220"/>
                        <a:pt x="899025" y="362700"/>
                        <a:pt x="845820" y="358140"/>
                      </a:cubicBezTo>
                      <a:cubicBezTo>
                        <a:pt x="810030" y="355072"/>
                        <a:pt x="774700" y="347980"/>
                        <a:pt x="739140" y="342900"/>
                      </a:cubicBezTo>
                      <a:lnTo>
                        <a:pt x="685800" y="335280"/>
                      </a:lnTo>
                      <a:lnTo>
                        <a:pt x="594360" y="312420"/>
                      </a:lnTo>
                      <a:cubicBezTo>
                        <a:pt x="574040" y="304800"/>
                        <a:pt x="553432" y="297907"/>
                        <a:pt x="533400" y="289560"/>
                      </a:cubicBezTo>
                      <a:cubicBezTo>
                        <a:pt x="492453" y="272499"/>
                        <a:pt x="411480" y="236220"/>
                        <a:pt x="411480" y="236220"/>
                      </a:cubicBezTo>
                      <a:lnTo>
                        <a:pt x="0" y="53340"/>
                      </a:lnTo>
                      <a:lnTo>
                        <a:pt x="312420" y="609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935">
            <a:off x="308067" y="2402981"/>
            <a:ext cx="4419640" cy="3917263"/>
          </a:xfrm>
          <a:prstGeom prst="rect">
            <a:avLst/>
          </a:prstGeom>
          <a:ln>
            <a:noFill/>
          </a:ln>
        </p:spPr>
      </p:pic>
      <p:grpSp>
        <p:nvGrpSpPr>
          <p:cNvPr id="42" name="Groupe 41"/>
          <p:cNvGrpSpPr/>
          <p:nvPr/>
        </p:nvGrpSpPr>
        <p:grpSpPr>
          <a:xfrm>
            <a:off x="4937162" y="3344324"/>
            <a:ext cx="3899241" cy="838800"/>
            <a:chOff x="6215062" y="1856090"/>
            <a:chExt cx="3899241" cy="838800"/>
          </a:xfrm>
        </p:grpSpPr>
        <p:sp>
          <p:nvSpPr>
            <p:cNvPr id="43" name="Rectangle 42"/>
            <p:cNvSpPr/>
            <p:nvPr/>
          </p:nvSpPr>
          <p:spPr>
            <a:xfrm>
              <a:off x="6215062" y="1856090"/>
              <a:ext cx="838800" cy="838800"/>
            </a:xfrm>
            <a:prstGeom prst="rect">
              <a:avLst/>
            </a:prstGeom>
            <a:solidFill>
              <a:srgbClr val="D660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95390" y="2075435"/>
              <a:ext cx="28189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Zones incompatibles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6B76548-E1EB-471B-AF68-7471BDDE6C5D}"/>
              </a:ext>
            </a:extLst>
          </p:cNvPr>
          <p:cNvSpPr/>
          <p:nvPr/>
        </p:nvSpPr>
        <p:spPr>
          <a:xfrm>
            <a:off x="4576880" y="5316821"/>
            <a:ext cx="450057" cy="371475"/>
          </a:xfrm>
          <a:prstGeom prst="rect">
            <a:avLst/>
          </a:prstGeom>
          <a:solidFill>
            <a:srgbClr val="EEFB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95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099912"/>
            <a:ext cx="11953875" cy="2944442"/>
          </a:xfrm>
        </p:spPr>
        <p:txBody>
          <a:bodyPr/>
          <a:lstStyle/>
          <a:p>
            <a:r>
              <a:rPr lang="fr-FR" dirty="0"/>
              <a:t>Les seuils pour une espèce donnée sont établis :</a:t>
            </a:r>
          </a:p>
          <a:p>
            <a:endParaRPr lang="fr-FR" sz="800" dirty="0"/>
          </a:p>
          <a:p>
            <a:pPr lvl="1"/>
            <a:r>
              <a:rPr lang="fr-FR" dirty="0"/>
              <a:t>A partir des observations de l’espèce</a:t>
            </a:r>
          </a:p>
          <a:p>
            <a:pPr lvl="1"/>
            <a:endParaRPr lang="fr-FR" sz="800" dirty="0"/>
          </a:p>
          <a:p>
            <a:pPr lvl="1"/>
            <a:r>
              <a:rPr lang="fr-FR" dirty="0"/>
              <a:t>Issues des </a:t>
            </a:r>
            <a:r>
              <a:rPr lang="fr-FR" dirty="0">
                <a:solidFill>
                  <a:srgbClr val="DE7246"/>
                </a:solidFill>
              </a:rPr>
              <a:t>inventaires forestiers européens</a:t>
            </a:r>
          </a:p>
          <a:p>
            <a:pPr lvl="1"/>
            <a:endParaRPr lang="fr-FR" sz="800" dirty="0"/>
          </a:p>
          <a:p>
            <a:pPr lvl="1"/>
            <a:r>
              <a:rPr lang="fr-FR" dirty="0">
                <a:solidFill>
                  <a:srgbClr val="DE7246"/>
                </a:solidFill>
              </a:rPr>
              <a:t>En climat actuel </a:t>
            </a:r>
            <a:r>
              <a:rPr lang="fr-FR" dirty="0"/>
              <a:t>(qui correspond aux observations actuelles)</a:t>
            </a:r>
          </a:p>
          <a:p>
            <a:pPr lvl="1"/>
            <a:endParaRPr lang="fr-FR" sz="800" dirty="0"/>
          </a:p>
          <a:p>
            <a:pPr lvl="1"/>
            <a:r>
              <a:rPr lang="fr-FR" dirty="0"/>
              <a:t>À l’aide d’un seuil correspondant à </a:t>
            </a:r>
            <a:r>
              <a:rPr lang="fr-FR" dirty="0">
                <a:solidFill>
                  <a:srgbClr val="DE7246"/>
                </a:solidFill>
              </a:rPr>
              <a:t>97,5 % des observations de l’espèce</a:t>
            </a:r>
            <a:r>
              <a:rPr lang="fr-FR" dirty="0"/>
              <a:t>, pour chaque indicateur indépendamment, ainsi :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7</a:t>
            </a:fld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L’aire de compatibilité climatique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238125" y="4073538"/>
            <a:ext cx="10148808" cy="615700"/>
            <a:chOff x="1320676" y="4640231"/>
            <a:chExt cx="10148808" cy="615700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AD47F41-384D-4938-8004-E19B71A02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0676" y="4640231"/>
              <a:ext cx="615700" cy="6157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933540" y="4748026"/>
              <a:ext cx="95359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err="1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DHYa</a:t>
              </a:r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: 97,5 % des observations ont un déficit hydrique </a:t>
              </a:r>
              <a:r>
                <a:rPr lang="fr-FR" sz="2000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inférieur</a:t>
              </a:r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au seuil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238125" y="4945631"/>
            <a:ext cx="11415950" cy="615600"/>
            <a:chOff x="1320676" y="5361181"/>
            <a:chExt cx="11415950" cy="615600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6A08B072-29DE-428B-A95B-98EBB441D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0676" y="5361181"/>
              <a:ext cx="612864" cy="6156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933540" y="5467128"/>
              <a:ext cx="108030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err="1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TMIa</a:t>
              </a:r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: 97,5 % des observations ont une température minimale </a:t>
              </a:r>
              <a:r>
                <a:rPr lang="fr-FR" sz="2000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supérieure</a:t>
              </a:r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au seuil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38125" y="5814079"/>
            <a:ext cx="12027977" cy="615600"/>
            <a:chOff x="1320676" y="6082031"/>
            <a:chExt cx="12027977" cy="615600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4A8AA22-43D7-45A1-B7B5-64FDE6110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0676" y="6082031"/>
              <a:ext cx="612864" cy="6156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933540" y="6189776"/>
              <a:ext cx="11415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dirty="0" err="1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SDJa</a:t>
              </a:r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: 97,5 % des observations ont une somme des degrés jours </a:t>
              </a:r>
              <a:r>
                <a:rPr lang="fr-FR" sz="2000" dirty="0">
                  <a:solidFill>
                    <a:srgbClr val="DE724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supérieure</a:t>
              </a:r>
              <a:r>
                <a:rPr lang="fr-FR" sz="2000" dirty="0">
                  <a:solidFill>
                    <a:srgbClr val="003C2B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au seuil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38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099911"/>
            <a:ext cx="11953875" cy="5621563"/>
          </a:xfrm>
        </p:spPr>
        <p:txBody>
          <a:bodyPr>
            <a:noAutofit/>
          </a:bodyPr>
          <a:lstStyle/>
          <a:p>
            <a:r>
              <a:rPr lang="fr-FR" dirty="0"/>
              <a:t>En complément des seuils à 97,5 %, les cartes de compatibilité climatique représentent également les seuils à 99 %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Les zones compatibles pour l’espèce</a:t>
            </a:r>
          </a:p>
          <a:p>
            <a:pPr marL="457200" lvl="1" indent="0">
              <a:buNone/>
            </a:pPr>
            <a:r>
              <a:rPr lang="fr-FR" dirty="0"/>
              <a:t>apparaissent en vert</a:t>
            </a:r>
          </a:p>
          <a:p>
            <a:endParaRPr lang="fr-FR" sz="800" dirty="0"/>
          </a:p>
          <a:p>
            <a:pPr lvl="1"/>
            <a:r>
              <a:rPr lang="fr-FR" dirty="0"/>
              <a:t>Les zones éliminées par le seuil standard </a:t>
            </a:r>
          </a:p>
          <a:p>
            <a:pPr marL="457200" lvl="1" indent="0">
              <a:buNone/>
            </a:pPr>
            <a:r>
              <a:rPr lang="fr-FR" dirty="0"/>
              <a:t>à </a:t>
            </a:r>
            <a:r>
              <a:rPr lang="fr-FR" dirty="0">
                <a:solidFill>
                  <a:srgbClr val="DE7246"/>
                </a:solidFill>
              </a:rPr>
              <a:t>97,5 %</a:t>
            </a:r>
            <a:r>
              <a:rPr lang="fr-FR" dirty="0"/>
              <a:t> apparaissent en jaune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Les zones éliminées par le seuil complémentaire</a:t>
            </a:r>
          </a:p>
          <a:p>
            <a:pPr marL="457200" lvl="1" indent="0">
              <a:buNone/>
            </a:pPr>
            <a:r>
              <a:rPr lang="fr-FR" dirty="0"/>
              <a:t>à </a:t>
            </a:r>
            <a:r>
              <a:rPr lang="fr-FR" dirty="0">
                <a:solidFill>
                  <a:srgbClr val="DE7246"/>
                </a:solidFill>
              </a:rPr>
              <a:t>99 %</a:t>
            </a:r>
            <a:r>
              <a:rPr lang="fr-FR" dirty="0"/>
              <a:t> apparaissent en rouge</a:t>
            </a:r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/>
              <a:t>Cela permet de visualiser l’incertitude liée</a:t>
            </a:r>
          </a:p>
          <a:p>
            <a:pPr marL="457200" lvl="1" indent="0">
              <a:buNone/>
            </a:pPr>
            <a:r>
              <a:rPr lang="fr-FR" dirty="0"/>
              <a:t>au choix du seuil</a:t>
            </a:r>
          </a:p>
          <a:p>
            <a:pPr lvl="1"/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8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L’aire de compatibilité climatique</a:t>
            </a:r>
          </a:p>
        </p:txBody>
      </p:sp>
      <p:pic>
        <p:nvPicPr>
          <p:cNvPr id="4098" name="Picture 2" descr="Compatibilit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993898"/>
            <a:ext cx="4714875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6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310C4AEE-2BE4-4CBA-9436-755349974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099911"/>
            <a:ext cx="11953875" cy="5621563"/>
          </a:xfrm>
        </p:spPr>
        <p:txBody>
          <a:bodyPr>
            <a:noAutofit/>
          </a:bodyPr>
          <a:lstStyle/>
          <a:p>
            <a:r>
              <a:rPr lang="fr-FR" dirty="0"/>
              <a:t>Une fois établis en climat actuel pour une espèce, les seuils permettent d’obtenir des cartes de compatibilité climatique :</a:t>
            </a:r>
          </a:p>
          <a:p>
            <a:endParaRPr lang="fr-FR" sz="800" dirty="0"/>
          </a:p>
          <a:p>
            <a:pPr lvl="1"/>
            <a:r>
              <a:rPr lang="fr-FR" dirty="0"/>
              <a:t>Pour le climat actuel</a:t>
            </a:r>
          </a:p>
          <a:p>
            <a:pPr lvl="1"/>
            <a:r>
              <a:rPr lang="fr-FR" dirty="0"/>
              <a:t>Pour les climats modélisés, correspondant aux différents scénarios futurs du GIEC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On fait donc l’hypothèse que les seuils, qui représentent le lien entre climat et présences des espèces, restent stables dans le futur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Attention : la compatibilité proposée est exclusivement climatique, et ne prend pas en compte de nombreux autres facteurs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172363B-F867-4484-AB58-DE9FD4EE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0D31A-37B7-4D95-8E98-520E9C0A3122}" type="slidenum">
              <a:rPr lang="fr-FR" smtClean="0"/>
              <a:t>9</a:t>
            </a:fld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939101A2-DC8C-4BFD-978B-264CAE5E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L’aire de compatibilité climatique</a:t>
            </a:r>
          </a:p>
        </p:txBody>
      </p: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7B0D274C-322E-4F8A-83A8-0BE4F66787AB}"/>
              </a:ext>
            </a:extLst>
          </p:cNvPr>
          <p:cNvGrpSpPr/>
          <p:nvPr/>
        </p:nvGrpSpPr>
        <p:grpSpPr>
          <a:xfrm>
            <a:off x="1900013" y="3024901"/>
            <a:ext cx="1983051" cy="1800000"/>
            <a:chOff x="1166325" y="2828131"/>
            <a:chExt cx="1983051" cy="1800000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C94FB5AB-3184-4E49-A46F-B07131901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860" t="12427" r="11547" b="16056"/>
            <a:stretch/>
          </p:blipFill>
          <p:spPr>
            <a:xfrm>
              <a:off x="1166325" y="2828131"/>
              <a:ext cx="1983051" cy="1800000"/>
            </a:xfrm>
            <a:prstGeom prst="rect">
              <a:avLst/>
            </a:prstGeom>
          </p:spPr>
        </p:pic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199D4858-50E4-47AF-851E-82789A7A2061}"/>
                </a:ext>
              </a:extLst>
            </p:cNvPr>
            <p:cNvSpPr txBox="1"/>
            <p:nvPr/>
          </p:nvSpPr>
          <p:spPr>
            <a:xfrm>
              <a:off x="1760145" y="2828131"/>
              <a:ext cx="795411" cy="36933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Actuel</a:t>
              </a: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E5B79668-BDA2-40CE-ADB1-65326966EEE1}"/>
              </a:ext>
            </a:extLst>
          </p:cNvPr>
          <p:cNvGrpSpPr/>
          <p:nvPr/>
        </p:nvGrpSpPr>
        <p:grpSpPr>
          <a:xfrm>
            <a:off x="5108513" y="3024901"/>
            <a:ext cx="1974975" cy="1800000"/>
            <a:chOff x="4291736" y="2828131"/>
            <a:chExt cx="1974975" cy="1800000"/>
          </a:xfrm>
        </p:grpSpPr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8B62B626-57DE-442C-946B-454F57526E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943" t="12427" r="11156" b="15763"/>
            <a:stretch/>
          </p:blipFill>
          <p:spPr>
            <a:xfrm>
              <a:off x="4291736" y="2828131"/>
              <a:ext cx="1974975" cy="1800000"/>
            </a:xfrm>
            <a:prstGeom prst="rect">
              <a:avLst/>
            </a:prstGeom>
          </p:spPr>
        </p:pic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EAFB2592-9238-4106-AF30-1A4F74C5EF1E}"/>
                </a:ext>
              </a:extLst>
            </p:cNvPr>
            <p:cNvSpPr txBox="1"/>
            <p:nvPr/>
          </p:nvSpPr>
          <p:spPr>
            <a:xfrm>
              <a:off x="4408632" y="2828131"/>
              <a:ext cx="1741182" cy="36933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Scénario Futur 1</a:t>
              </a: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8C751EF6-B447-4DE1-9162-CC642ECE584A}"/>
              </a:ext>
            </a:extLst>
          </p:cNvPr>
          <p:cNvGrpSpPr/>
          <p:nvPr/>
        </p:nvGrpSpPr>
        <p:grpSpPr>
          <a:xfrm>
            <a:off x="8308936" y="3024901"/>
            <a:ext cx="1983051" cy="1800000"/>
            <a:chOff x="7575248" y="2828131"/>
            <a:chExt cx="1983051" cy="1800000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7235C44A-E494-4F7D-A27E-C3FA91F73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8943" t="12396" r="11156" b="16264"/>
            <a:stretch/>
          </p:blipFill>
          <p:spPr>
            <a:xfrm>
              <a:off x="7575248" y="2828131"/>
              <a:ext cx="1983051" cy="1800000"/>
            </a:xfrm>
            <a:prstGeom prst="rect">
              <a:avLst/>
            </a:prstGeom>
          </p:spPr>
        </p:pic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A5C4749E-DED6-4886-9E7A-D322E1179E35}"/>
                </a:ext>
              </a:extLst>
            </p:cNvPr>
            <p:cNvSpPr txBox="1"/>
            <p:nvPr/>
          </p:nvSpPr>
          <p:spPr>
            <a:xfrm>
              <a:off x="7696182" y="2828131"/>
              <a:ext cx="1741182" cy="369332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Scénario Futur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87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4100</Words>
  <Application>Microsoft Office PowerPoint</Application>
  <PresentationFormat>Grand écran</PresentationFormat>
  <Paragraphs>722</Paragraphs>
  <Slides>31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Frutiger LT Std 45 Light</vt:lpstr>
      <vt:lpstr>Verdana</vt:lpstr>
      <vt:lpstr>Wingdings</vt:lpstr>
      <vt:lpstr>Thème Office</vt:lpstr>
      <vt:lpstr>Le modèle de Compatibilité Climatique IKS</vt:lpstr>
      <vt:lpstr>Principes du modèle IKS</vt:lpstr>
      <vt:lpstr>Origine du modèle</vt:lpstr>
      <vt:lpstr>Les trois indicateurs IKS</vt:lpstr>
      <vt:lpstr>L’aire de compatibilité climatique</vt:lpstr>
      <vt:lpstr>L’aire de compatibilité climatique</vt:lpstr>
      <vt:lpstr>L’aire de compatibilité climatique</vt:lpstr>
      <vt:lpstr>L’aire de compatibilité climatique</vt:lpstr>
      <vt:lpstr>L’aire de compatibilité climatique</vt:lpstr>
      <vt:lpstr>Scénarios climatiques proposés</vt:lpstr>
      <vt:lpstr>Les scénarios climatiques</vt:lpstr>
      <vt:lpstr>Les scénarios climatiques</vt:lpstr>
      <vt:lpstr>Les scénarios climatiques</vt:lpstr>
      <vt:lpstr>Les scénarios climatiques</vt:lpstr>
      <vt:lpstr>Les scénarios climatiques</vt:lpstr>
      <vt:lpstr>Calcul des indicateurs IKS</vt:lpstr>
      <vt:lpstr>Les données climatiques d’entrée</vt:lpstr>
      <vt:lpstr>Les données climatiques d’entrée</vt:lpstr>
      <vt:lpstr>Le calcul des indicateurs IKS</vt:lpstr>
      <vt:lpstr>Le calcul des indicateurs IKS</vt:lpstr>
      <vt:lpstr>Le calcul des indicateurs IKS</vt:lpstr>
      <vt:lpstr>Le calcul des indicateurs IKS</vt:lpstr>
      <vt:lpstr>Le calcul des indicateurs IKS</vt:lpstr>
      <vt:lpstr>Le calcul des indicateurs IKS</vt:lpstr>
      <vt:lpstr>Le calcul des indicateurs IKS</vt:lpstr>
      <vt:lpstr>Principales limites du modèle IKS</vt:lpstr>
      <vt:lpstr>Principales limites du modèle IKS</vt:lpstr>
      <vt:lpstr>Principales limites du modèle IKS</vt:lpstr>
      <vt:lpstr>Principales limites du modèle IKS</vt:lpstr>
      <vt:lpstr>Principales limites du modèle IKS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PIBOULE Alexandre</dc:creator>
  <cp:lastModifiedBy>PIBOULE Alexandre</cp:lastModifiedBy>
  <cp:revision>202</cp:revision>
  <dcterms:created xsi:type="dcterms:W3CDTF">2020-10-10T11:21:10Z</dcterms:created>
  <dcterms:modified xsi:type="dcterms:W3CDTF">2021-04-19T23:36:40Z</dcterms:modified>
</cp:coreProperties>
</file>